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69" r:id="rId5"/>
    <p:sldId id="268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79" r:id="rId18"/>
    <p:sldId id="282" r:id="rId19"/>
    <p:sldId id="283" r:id="rId20"/>
    <p:sldId id="284" r:id="rId21"/>
    <p:sldId id="26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国的花朵" userId="e5b1ea1338e2808f" providerId="LiveId" clId="{B23C1BF6-649D-4E15-B7BC-130488E2DFD7}"/>
    <pc:docChg chg="modSld modMainMaster">
      <pc:chgData name="祖国的花朵" userId="e5b1ea1338e2808f" providerId="LiveId" clId="{B23C1BF6-649D-4E15-B7BC-130488E2DFD7}" dt="2018-02-05T02:35:48.587" v="12" actId="1035"/>
      <pc:docMkLst>
        <pc:docMk/>
      </pc:docMkLst>
      <pc:sldChg chg="addSp delSp modSp">
        <pc:chgData name="祖国的花朵" userId="e5b1ea1338e2808f" providerId="LiveId" clId="{B23C1BF6-649D-4E15-B7BC-130488E2DFD7}" dt="2018-02-05T02:35:27.023" v="8" actId="947"/>
        <pc:sldMkLst>
          <pc:docMk/>
          <pc:sldMk cId="1085798049" sldId="256"/>
        </pc:sldMkLst>
        <pc:spChg chg="add del mod">
          <ac:chgData name="祖国的花朵" userId="e5b1ea1338e2808f" providerId="LiveId" clId="{B23C1BF6-649D-4E15-B7BC-130488E2DFD7}" dt="2018-02-05T02:35:20.271" v="7" actId="947"/>
          <ac:spMkLst>
            <pc:docMk/>
            <pc:sldMk cId="1085798049" sldId="256"/>
            <ac:spMk id="2" creationId="{DC37C7FC-F998-437D-8589-46BA9DC8D48C}"/>
          </ac:spMkLst>
        </pc:spChg>
        <pc:spChg chg="add del mod">
          <ac:chgData name="祖国的花朵" userId="e5b1ea1338e2808f" providerId="LiveId" clId="{B23C1BF6-649D-4E15-B7BC-130488E2DFD7}" dt="2018-02-05T02:35:20.271" v="7" actId="947"/>
          <ac:spMkLst>
            <pc:docMk/>
            <pc:sldMk cId="1085798049" sldId="256"/>
            <ac:spMk id="3" creationId="{10A9CD5E-60E6-4BBB-B904-39D18A724079}"/>
          </ac:spMkLst>
        </pc:spChg>
        <pc:spChg chg="mod">
          <ac:chgData name="祖国的花朵" userId="e5b1ea1338e2808f" providerId="LiveId" clId="{B23C1BF6-649D-4E15-B7BC-130488E2DFD7}" dt="2018-02-05T02:35:27.023" v="8" actId="947"/>
          <ac:spMkLst>
            <pc:docMk/>
            <pc:sldMk cId="1085798049" sldId="256"/>
            <ac:spMk id="4" creationId="{911EC221-F92A-4376-AEC5-8DFE21392381}"/>
          </ac:spMkLst>
        </pc:spChg>
        <pc:spChg chg="add del mod">
          <ac:chgData name="祖国的花朵" userId="e5b1ea1338e2808f" providerId="LiveId" clId="{B23C1BF6-649D-4E15-B7BC-130488E2DFD7}" dt="2018-02-05T02:35:20.271" v="7" actId="947"/>
          <ac:spMkLst>
            <pc:docMk/>
            <pc:sldMk cId="1085798049" sldId="256"/>
            <ac:spMk id="8" creationId="{26E25534-2A07-4930-8C9E-A47B211F90CE}"/>
          </ac:spMkLst>
        </pc:spChg>
        <pc:spChg chg="add del mod">
          <ac:chgData name="祖国的花朵" userId="e5b1ea1338e2808f" providerId="LiveId" clId="{B23C1BF6-649D-4E15-B7BC-130488E2DFD7}" dt="2018-02-05T02:35:20.271" v="7" actId="947"/>
          <ac:spMkLst>
            <pc:docMk/>
            <pc:sldMk cId="1085798049" sldId="256"/>
            <ac:spMk id="9" creationId="{B3F1D404-7A64-43EA-9144-2398A2CBC3A6}"/>
          </ac:spMkLst>
        </pc:spChg>
      </pc:sldChg>
      <pc:sldMasterChg chg="modSldLayout">
        <pc:chgData name="祖国的花朵" userId="e5b1ea1338e2808f" providerId="LiveId" clId="{B23C1BF6-649D-4E15-B7BC-130488E2DFD7}" dt="2018-02-05T02:35:48.587" v="12" actId="1035"/>
        <pc:sldMasterMkLst>
          <pc:docMk/>
          <pc:sldMasterMk cId="3784027784" sldId="2147483648"/>
        </pc:sldMasterMkLst>
        <pc:sldLayoutChg chg="modSp">
          <pc:chgData name="祖国的花朵" userId="e5b1ea1338e2808f" providerId="LiveId" clId="{B23C1BF6-649D-4E15-B7BC-130488E2DFD7}" dt="2018-02-05T02:35:48.587" v="12" actId="1035"/>
          <pc:sldLayoutMkLst>
            <pc:docMk/>
            <pc:sldMasterMk cId="3784027784" sldId="2147483648"/>
            <pc:sldLayoutMk cId="2853334272" sldId="2147483651"/>
          </pc:sldLayoutMkLst>
          <pc:spChg chg="mod">
            <ac:chgData name="祖国的花朵" userId="e5b1ea1338e2808f" providerId="LiveId" clId="{B23C1BF6-649D-4E15-B7BC-130488E2DFD7}" dt="2018-02-05T02:35:48.587" v="12" actId="1035"/>
            <ac:spMkLst>
              <pc:docMk/>
              <pc:sldMasterMk cId="3784027784" sldId="2147483648"/>
              <pc:sldLayoutMk cId="2853334272" sldId="2147483651"/>
              <ac:spMk id="46" creationId="{00000000-0000-0000-0000-000000000000}"/>
            </ac:spMkLst>
          </pc:spChg>
        </pc:sldLayoutChg>
        <pc:sldLayoutChg chg="modSp">
          <pc:chgData name="祖国的花朵" userId="e5b1ea1338e2808f" providerId="LiveId" clId="{B23C1BF6-649D-4E15-B7BC-130488E2DFD7}" dt="2018-02-05T02:35:38.590" v="10" actId="14100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祖国的花朵" userId="e5b1ea1338e2808f" providerId="LiveId" clId="{B23C1BF6-649D-4E15-B7BC-130488E2DFD7}" dt="2018-02-05T02:35:34.997" v="9" actId="14100"/>
            <ac:spMkLst>
              <pc:docMk/>
              <pc:sldMasterMk cId="3784027784" sldId="2147483648"/>
              <pc:sldLayoutMk cId="2882586885" sldId="2147483660"/>
              <ac:spMk id="62" creationId="{00000000-0000-0000-0000-000000000000}"/>
            </ac:spMkLst>
          </pc:spChg>
          <pc:spChg chg="mod">
            <ac:chgData name="祖国的花朵" userId="e5b1ea1338e2808f" providerId="LiveId" clId="{B23C1BF6-649D-4E15-B7BC-130488E2DFD7}" dt="2018-02-05T02:35:38.590" v="10" actId="14100"/>
            <ac:spMkLst>
              <pc:docMk/>
              <pc:sldMasterMk cId="3784027784" sldId="2147483648"/>
              <pc:sldLayoutMk cId="2882586885" sldId="2147483660"/>
              <ac:spMk id="63" creationId="{00000000-0000-0000-0000-000000000000}"/>
            </ac:spMkLst>
          </pc:spChg>
          <pc:spChg chg="mod">
            <ac:chgData name="祖国的花朵" userId="e5b1ea1338e2808f" providerId="LiveId" clId="{B23C1BF6-649D-4E15-B7BC-130488E2DFD7}" dt="2018-02-05T02:35:03.270" v="2" actId="403"/>
            <ac:spMkLst>
              <pc:docMk/>
              <pc:sldMasterMk cId="3784027784" sldId="2147483648"/>
              <pc:sldLayoutMk cId="2882586885" sldId="2147483660"/>
              <ac:spMk id="9802" creationId="{00000000-0000-0000-0000-000000000000}"/>
            </ac:spMkLst>
          </pc:spChg>
        </pc:sldLayoutChg>
        <pc:sldLayoutChg chg="modSp">
          <pc:chgData name="祖国的花朵" userId="e5b1ea1338e2808f" providerId="LiveId" clId="{B23C1BF6-649D-4E15-B7BC-130488E2DFD7}" dt="2018-02-05T02:32:31.701" v="1" actId="14100"/>
          <pc:sldLayoutMkLst>
            <pc:docMk/>
            <pc:sldMasterMk cId="3784027784" sldId="2147483648"/>
            <pc:sldLayoutMk cId="2378658405" sldId="2147483661"/>
          </pc:sldLayoutMkLst>
          <pc:spChg chg="mod">
            <ac:chgData name="祖国的花朵" userId="e5b1ea1338e2808f" providerId="LiveId" clId="{B23C1BF6-649D-4E15-B7BC-130488E2DFD7}" dt="2018-02-05T02:32:31.701" v="1" actId="14100"/>
            <ac:spMkLst>
              <pc:docMk/>
              <pc:sldMasterMk cId="3784027784" sldId="2147483648"/>
              <pc:sldLayoutMk cId="2378658405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祖国的花朵" userId="e5b1ea1338e2808f" providerId="LiveId" clId="{9565CA7C-32F3-4B5F-BFF6-D5027A306800}"/>
    <pc:docChg chg="custSel modSld">
      <pc:chgData name="祖国的花朵" userId="e5b1ea1338e2808f" providerId="LiveId" clId="{9565CA7C-32F3-4B5F-BFF6-D5027A306800}" dt="2018-02-04T15:51:01.219" v="4"/>
      <pc:docMkLst>
        <pc:docMk/>
      </pc:docMkLst>
      <pc:sldChg chg="modSp">
        <pc:chgData name="祖国的花朵" userId="e5b1ea1338e2808f" providerId="LiveId" clId="{9565CA7C-32F3-4B5F-BFF6-D5027A306800}" dt="2018-02-04T15:50:50.593" v="1"/>
        <pc:sldMkLst>
          <pc:docMk/>
          <pc:sldMk cId="1085798049" sldId="256"/>
        </pc:sldMkLst>
        <pc:spChg chg="mod">
          <ac:chgData name="祖国的花朵" userId="e5b1ea1338e2808f" providerId="LiveId" clId="{9565CA7C-32F3-4B5F-BFF6-D5027A306800}" dt="2018-02-04T15:50:46.125" v="0"/>
          <ac:spMkLst>
            <pc:docMk/>
            <pc:sldMk cId="1085798049" sldId="256"/>
            <ac:spMk id="5" creationId="{B7BBC3C1-3F99-407D-A91B-B9357B3CF165}"/>
          </ac:spMkLst>
        </pc:spChg>
        <pc:spChg chg="mod">
          <ac:chgData name="祖国的花朵" userId="e5b1ea1338e2808f" providerId="LiveId" clId="{9565CA7C-32F3-4B5F-BFF6-D5027A306800}" dt="2018-02-04T15:50:50.593" v="1"/>
          <ac:spMkLst>
            <pc:docMk/>
            <pc:sldMk cId="1085798049" sldId="256"/>
            <ac:spMk id="6" creationId="{AE419161-F94A-400B-BE01-F97BC3929C39}"/>
          </ac:spMkLst>
        </pc:spChg>
      </pc:sldChg>
      <pc:sldChg chg="modSp">
        <pc:chgData name="祖国的花朵" userId="e5b1ea1338e2808f" providerId="LiveId" clId="{9565CA7C-32F3-4B5F-BFF6-D5027A306800}" dt="2018-02-04T15:51:01.219" v="4"/>
        <pc:sldMkLst>
          <pc:docMk/>
          <pc:sldMk cId="3382047125" sldId="258"/>
        </pc:sldMkLst>
        <pc:spChg chg="mod">
          <ac:chgData name="祖国的花朵" userId="e5b1ea1338e2808f" providerId="LiveId" clId="{9565CA7C-32F3-4B5F-BFF6-D5027A306800}" dt="2018-02-04T15:50:56.922" v="3" actId="27636"/>
          <ac:spMkLst>
            <pc:docMk/>
            <pc:sldMk cId="3382047125" sldId="258"/>
            <ac:spMk id="4" creationId="{00000000-0000-0000-0000-000000000000}"/>
          </ac:spMkLst>
        </pc:spChg>
        <pc:spChg chg="mod">
          <ac:chgData name="祖国的花朵" userId="e5b1ea1338e2808f" providerId="LiveId" clId="{9565CA7C-32F3-4B5F-BFF6-D5027A306800}" dt="2018-02-04T15:51:01.219" v="4"/>
          <ac:spMkLst>
            <pc:docMk/>
            <pc:sldMk cId="3382047125" sldId="25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ECF8-35A5-44CC-8009-E2FCDA92A33C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2DA2-AE30-4689-8858-DF5EF2D9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ddce00bd-7ec5-42bf-851e-1fe558e7eb8a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2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7dd0791a-01d7-4e09-a854-d752ae6159c6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58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366612a2-3115-4f17-a60b-3c2904f6321e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8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d3266bb9-4abc-4d7c-b496-8322efc66347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6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f5492c45-918b-4551-bc84-f8ac5614e3b1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4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5f708968-0eed-4bbc-9ed2-8f36b72197c1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9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329b7082-e0f4-4cea-98ad-9c9f5af9137a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01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763a11fe-3b39-41c1-bd0e-199734e0b32e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67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31d5006c-80f3-48d7-a49e-f23b7db9ab87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37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bb87fd47-6163-4a59-9606-c26e7132d99c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75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3fa58965-6ac8-4a27-885c-005d66511d09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fff6e4ab-d26b-485f-b111-fa35fbcaef52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3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f932ab50-fb74-4f29-887e-7db06b592084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3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75e3d8ab-a464-4a10-a8ff-c5a19f26ada1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3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7d45a209-cc00-4c42-b151-74b81756fdbb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cdafd898-2ede-40a8-8f1d-663e2c1fe74d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594c2d96-a212-4dd2-98b5-f29fd4978e53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3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91260b3f-f411-427b-9b1e-a050b510d440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5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83445b5f-24ec-4227-a06e-0d5e0ee9db66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6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506a156f-4c54-4b28-abf3-f676e857c78a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2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6fb8a3fb-d2bf-4fde-9e61-e648dfae9ffb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2DA2-AE30-4689-8858-DF5EF2D92B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0" y="3927930"/>
            <a:ext cx="12192000" cy="2930070"/>
          </a:xfrm>
          <a:custGeom>
            <a:avLst/>
            <a:gdLst>
              <a:gd name="T0" fmla="*/ 2840 w 3066"/>
              <a:gd name="T1" fmla="*/ 468 h 737"/>
              <a:gd name="T2" fmla="*/ 2558 w 3066"/>
              <a:gd name="T3" fmla="*/ 397 h 737"/>
              <a:gd name="T4" fmla="*/ 2421 w 3066"/>
              <a:gd name="T5" fmla="*/ 484 h 737"/>
              <a:gd name="T6" fmla="*/ 2381 w 3066"/>
              <a:gd name="T7" fmla="*/ 498 h 737"/>
              <a:gd name="T8" fmla="*/ 1821 w 3066"/>
              <a:gd name="T9" fmla="*/ 245 h 737"/>
              <a:gd name="T10" fmla="*/ 1696 w 3066"/>
              <a:gd name="T11" fmla="*/ 484 h 737"/>
              <a:gd name="T12" fmla="*/ 1568 w 3066"/>
              <a:gd name="T13" fmla="*/ 266 h 737"/>
              <a:gd name="T14" fmla="*/ 1297 w 3066"/>
              <a:gd name="T15" fmla="*/ 156 h 737"/>
              <a:gd name="T16" fmla="*/ 1287 w 3066"/>
              <a:gd name="T17" fmla="*/ 156 h 737"/>
              <a:gd name="T18" fmla="*/ 1195 w 3066"/>
              <a:gd name="T19" fmla="*/ 223 h 737"/>
              <a:gd name="T20" fmla="*/ 1149 w 3066"/>
              <a:gd name="T21" fmla="*/ 474 h 737"/>
              <a:gd name="T22" fmla="*/ 1021 w 3066"/>
              <a:gd name="T23" fmla="*/ 203 h 737"/>
              <a:gd name="T24" fmla="*/ 866 w 3066"/>
              <a:gd name="T25" fmla="*/ 325 h 737"/>
              <a:gd name="T26" fmla="*/ 812 w 3066"/>
              <a:gd name="T27" fmla="*/ 352 h 737"/>
              <a:gd name="T28" fmla="*/ 743 w 3066"/>
              <a:gd name="T29" fmla="*/ 476 h 737"/>
              <a:gd name="T30" fmla="*/ 649 w 3066"/>
              <a:gd name="T31" fmla="*/ 411 h 737"/>
              <a:gd name="T32" fmla="*/ 434 w 3066"/>
              <a:gd name="T33" fmla="*/ 375 h 737"/>
              <a:gd name="T34" fmla="*/ 286 w 3066"/>
              <a:gd name="T35" fmla="*/ 376 h 737"/>
              <a:gd name="T36" fmla="*/ 168 w 3066"/>
              <a:gd name="T37" fmla="*/ 376 h 737"/>
              <a:gd name="T38" fmla="*/ 93 w 3066"/>
              <a:gd name="T39" fmla="*/ 100 h 737"/>
              <a:gd name="T40" fmla="*/ 56 w 3066"/>
              <a:gd name="T41" fmla="*/ 63 h 737"/>
              <a:gd name="T42" fmla="*/ 51 w 3066"/>
              <a:gd name="T43" fmla="*/ 327 h 737"/>
              <a:gd name="T44" fmla="*/ 0 w 3066"/>
              <a:gd name="T45" fmla="*/ 563 h 737"/>
              <a:gd name="T46" fmla="*/ 3000 w 3066"/>
              <a:gd name="T47" fmla="*/ 537 h 737"/>
              <a:gd name="T48" fmla="*/ 2872 w 3066"/>
              <a:gd name="T49" fmla="*/ 506 h 737"/>
              <a:gd name="T50" fmla="*/ 2813 w 3066"/>
              <a:gd name="T51" fmla="*/ 479 h 737"/>
              <a:gd name="T52" fmla="*/ 2706 w 3066"/>
              <a:gd name="T53" fmla="*/ 519 h 737"/>
              <a:gd name="T54" fmla="*/ 2602 w 3066"/>
              <a:gd name="T55" fmla="*/ 443 h 737"/>
              <a:gd name="T56" fmla="*/ 2518 w 3066"/>
              <a:gd name="T57" fmla="*/ 491 h 737"/>
              <a:gd name="T58" fmla="*/ 2348 w 3066"/>
              <a:gd name="T59" fmla="*/ 546 h 737"/>
              <a:gd name="T60" fmla="*/ 2401 w 3066"/>
              <a:gd name="T61" fmla="*/ 555 h 737"/>
              <a:gd name="T62" fmla="*/ 2337 w 3066"/>
              <a:gd name="T63" fmla="*/ 499 h 737"/>
              <a:gd name="T64" fmla="*/ 2313 w 3066"/>
              <a:gd name="T65" fmla="*/ 533 h 737"/>
              <a:gd name="T66" fmla="*/ 2274 w 3066"/>
              <a:gd name="T67" fmla="*/ 461 h 737"/>
              <a:gd name="T68" fmla="*/ 2275 w 3066"/>
              <a:gd name="T69" fmla="*/ 533 h 737"/>
              <a:gd name="T70" fmla="*/ 2253 w 3066"/>
              <a:gd name="T71" fmla="*/ 491 h 737"/>
              <a:gd name="T72" fmla="*/ 2253 w 3066"/>
              <a:gd name="T73" fmla="*/ 533 h 737"/>
              <a:gd name="T74" fmla="*/ 2250 w 3066"/>
              <a:gd name="T75" fmla="*/ 489 h 737"/>
              <a:gd name="T76" fmla="*/ 2232 w 3066"/>
              <a:gd name="T77" fmla="*/ 493 h 737"/>
              <a:gd name="T78" fmla="*/ 2229 w 3066"/>
              <a:gd name="T79" fmla="*/ 487 h 737"/>
              <a:gd name="T80" fmla="*/ 2190 w 3066"/>
              <a:gd name="T81" fmla="*/ 423 h 737"/>
              <a:gd name="T82" fmla="*/ 2190 w 3066"/>
              <a:gd name="T83" fmla="*/ 460 h 737"/>
              <a:gd name="T84" fmla="*/ 2187 w 3066"/>
              <a:gd name="T85" fmla="*/ 422 h 737"/>
              <a:gd name="T86" fmla="*/ 2169 w 3066"/>
              <a:gd name="T87" fmla="*/ 447 h 737"/>
              <a:gd name="T88" fmla="*/ 2166 w 3066"/>
              <a:gd name="T89" fmla="*/ 443 h 737"/>
              <a:gd name="T90" fmla="*/ 2166 w 3066"/>
              <a:gd name="T91" fmla="*/ 450 h 737"/>
              <a:gd name="T92" fmla="*/ 2127 w 3066"/>
              <a:gd name="T93" fmla="*/ 405 h 737"/>
              <a:gd name="T94" fmla="*/ 2124 w 3066"/>
              <a:gd name="T95" fmla="*/ 430 h 737"/>
              <a:gd name="T96" fmla="*/ 2084 w 3066"/>
              <a:gd name="T97" fmla="*/ 399 h 737"/>
              <a:gd name="T98" fmla="*/ 2084 w 3066"/>
              <a:gd name="T99" fmla="*/ 533 h 737"/>
              <a:gd name="T100" fmla="*/ 2080 w 3066"/>
              <a:gd name="T101" fmla="*/ 427 h 737"/>
              <a:gd name="T102" fmla="*/ 2282 w 3066"/>
              <a:gd name="T103" fmla="*/ 546 h 737"/>
              <a:gd name="T104" fmla="*/ 1969 w 3066"/>
              <a:gd name="T105" fmla="*/ 442 h 737"/>
              <a:gd name="T106" fmla="*/ 2057 w 3066"/>
              <a:gd name="T107" fmla="*/ 426 h 737"/>
              <a:gd name="T108" fmla="*/ 2014 w 3066"/>
              <a:gd name="T109" fmla="*/ 401 h 737"/>
              <a:gd name="T110" fmla="*/ 2011 w 3066"/>
              <a:gd name="T111" fmla="*/ 427 h 737"/>
              <a:gd name="T112" fmla="*/ 1972 w 3066"/>
              <a:gd name="T113" fmla="*/ 409 h 737"/>
              <a:gd name="T114" fmla="*/ 1982 w 3066"/>
              <a:gd name="T115" fmla="*/ 454 h 737"/>
              <a:gd name="T116" fmla="*/ 1951 w 3066"/>
              <a:gd name="T117" fmla="*/ 415 h 737"/>
              <a:gd name="T118" fmla="*/ 1927 w 3066"/>
              <a:gd name="T119" fmla="*/ 44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6" h="737">
                <a:moveTo>
                  <a:pt x="2999" y="529"/>
                </a:moveTo>
                <a:cubicBezTo>
                  <a:pt x="2964" y="529"/>
                  <a:pt x="2964" y="529"/>
                  <a:pt x="2964" y="529"/>
                </a:cubicBezTo>
                <a:cubicBezTo>
                  <a:pt x="2964" y="517"/>
                  <a:pt x="2964" y="517"/>
                  <a:pt x="2964" y="517"/>
                </a:cubicBezTo>
                <a:cubicBezTo>
                  <a:pt x="2935" y="499"/>
                  <a:pt x="2935" y="499"/>
                  <a:pt x="2935" y="499"/>
                </a:cubicBezTo>
                <a:cubicBezTo>
                  <a:pt x="2965" y="458"/>
                  <a:pt x="2965" y="458"/>
                  <a:pt x="2965" y="458"/>
                </a:cubicBezTo>
                <a:cubicBezTo>
                  <a:pt x="2965" y="458"/>
                  <a:pt x="2940" y="454"/>
                  <a:pt x="2908" y="460"/>
                </a:cubicBezTo>
                <a:cubicBezTo>
                  <a:pt x="2877" y="467"/>
                  <a:pt x="2862" y="479"/>
                  <a:pt x="2862" y="479"/>
                </a:cubicBezTo>
                <a:cubicBezTo>
                  <a:pt x="2862" y="479"/>
                  <a:pt x="2853" y="473"/>
                  <a:pt x="2840" y="468"/>
                </a:cubicBezTo>
                <a:cubicBezTo>
                  <a:pt x="2828" y="463"/>
                  <a:pt x="2819" y="464"/>
                  <a:pt x="2819" y="464"/>
                </a:cubicBezTo>
                <a:cubicBezTo>
                  <a:pt x="2844" y="425"/>
                  <a:pt x="2844" y="425"/>
                  <a:pt x="2844" y="425"/>
                </a:cubicBezTo>
                <a:cubicBezTo>
                  <a:pt x="2844" y="425"/>
                  <a:pt x="2813" y="417"/>
                  <a:pt x="2776" y="425"/>
                </a:cubicBezTo>
                <a:cubicBezTo>
                  <a:pt x="2739" y="432"/>
                  <a:pt x="2719" y="450"/>
                  <a:pt x="2719" y="450"/>
                </a:cubicBezTo>
                <a:cubicBezTo>
                  <a:pt x="2719" y="450"/>
                  <a:pt x="2698" y="400"/>
                  <a:pt x="2654" y="375"/>
                </a:cubicBezTo>
                <a:cubicBezTo>
                  <a:pt x="2610" y="349"/>
                  <a:pt x="2575" y="345"/>
                  <a:pt x="2575" y="345"/>
                </a:cubicBezTo>
                <a:cubicBezTo>
                  <a:pt x="2595" y="412"/>
                  <a:pt x="2595" y="412"/>
                  <a:pt x="2595" y="412"/>
                </a:cubicBezTo>
                <a:cubicBezTo>
                  <a:pt x="2595" y="412"/>
                  <a:pt x="2582" y="403"/>
                  <a:pt x="2558" y="397"/>
                </a:cubicBezTo>
                <a:cubicBezTo>
                  <a:pt x="2534" y="391"/>
                  <a:pt x="2520" y="393"/>
                  <a:pt x="2520" y="393"/>
                </a:cubicBezTo>
                <a:cubicBezTo>
                  <a:pt x="2526" y="432"/>
                  <a:pt x="2526" y="432"/>
                  <a:pt x="2526" y="432"/>
                </a:cubicBezTo>
                <a:cubicBezTo>
                  <a:pt x="2526" y="432"/>
                  <a:pt x="2510" y="423"/>
                  <a:pt x="2486" y="422"/>
                </a:cubicBezTo>
                <a:cubicBezTo>
                  <a:pt x="2463" y="421"/>
                  <a:pt x="2448" y="427"/>
                  <a:pt x="2448" y="427"/>
                </a:cubicBezTo>
                <a:cubicBezTo>
                  <a:pt x="2470" y="485"/>
                  <a:pt x="2470" y="485"/>
                  <a:pt x="2470" y="485"/>
                </a:cubicBezTo>
                <a:cubicBezTo>
                  <a:pt x="2470" y="485"/>
                  <a:pt x="2457" y="488"/>
                  <a:pt x="2449" y="491"/>
                </a:cubicBezTo>
                <a:cubicBezTo>
                  <a:pt x="2444" y="492"/>
                  <a:pt x="2438" y="495"/>
                  <a:pt x="2434" y="497"/>
                </a:cubicBezTo>
                <a:cubicBezTo>
                  <a:pt x="2434" y="490"/>
                  <a:pt x="2428" y="484"/>
                  <a:pt x="2421" y="484"/>
                </a:cubicBezTo>
                <a:cubicBezTo>
                  <a:pt x="2413" y="484"/>
                  <a:pt x="2407" y="490"/>
                  <a:pt x="2407" y="498"/>
                </a:cubicBezTo>
                <a:cubicBezTo>
                  <a:pt x="2407" y="502"/>
                  <a:pt x="2407" y="502"/>
                  <a:pt x="2407" y="502"/>
                </a:cubicBezTo>
                <a:cubicBezTo>
                  <a:pt x="2401" y="502"/>
                  <a:pt x="2401" y="502"/>
                  <a:pt x="2401" y="502"/>
                </a:cubicBezTo>
                <a:cubicBezTo>
                  <a:pt x="2401" y="533"/>
                  <a:pt x="2401" y="533"/>
                  <a:pt x="2401" y="533"/>
                </a:cubicBezTo>
                <a:cubicBezTo>
                  <a:pt x="2387" y="533"/>
                  <a:pt x="2387" y="533"/>
                  <a:pt x="2387" y="533"/>
                </a:cubicBezTo>
                <a:cubicBezTo>
                  <a:pt x="2387" y="502"/>
                  <a:pt x="2387" y="502"/>
                  <a:pt x="2387" y="502"/>
                </a:cubicBezTo>
                <a:cubicBezTo>
                  <a:pt x="2381" y="502"/>
                  <a:pt x="2381" y="502"/>
                  <a:pt x="2381" y="502"/>
                </a:cubicBezTo>
                <a:cubicBezTo>
                  <a:pt x="2381" y="498"/>
                  <a:pt x="2381" y="498"/>
                  <a:pt x="2381" y="498"/>
                </a:cubicBezTo>
                <a:cubicBezTo>
                  <a:pt x="2381" y="490"/>
                  <a:pt x="2375" y="484"/>
                  <a:pt x="2367" y="484"/>
                </a:cubicBezTo>
                <a:cubicBezTo>
                  <a:pt x="2360" y="484"/>
                  <a:pt x="2354" y="490"/>
                  <a:pt x="2354" y="498"/>
                </a:cubicBezTo>
                <a:cubicBezTo>
                  <a:pt x="2354" y="502"/>
                  <a:pt x="2354" y="502"/>
                  <a:pt x="2354" y="502"/>
                </a:cubicBezTo>
                <a:cubicBezTo>
                  <a:pt x="2350" y="502"/>
                  <a:pt x="2350" y="502"/>
                  <a:pt x="2350" y="502"/>
                </a:cubicBezTo>
                <a:cubicBezTo>
                  <a:pt x="2325" y="484"/>
                  <a:pt x="2193" y="392"/>
                  <a:pt x="2059" y="392"/>
                </a:cubicBezTo>
                <a:cubicBezTo>
                  <a:pt x="2011" y="392"/>
                  <a:pt x="1964" y="404"/>
                  <a:pt x="1921" y="419"/>
                </a:cubicBezTo>
                <a:cubicBezTo>
                  <a:pt x="1921" y="369"/>
                  <a:pt x="1921" y="245"/>
                  <a:pt x="1921" y="245"/>
                </a:cubicBezTo>
                <a:cubicBezTo>
                  <a:pt x="1821" y="245"/>
                  <a:pt x="1821" y="245"/>
                  <a:pt x="1821" y="245"/>
                </a:cubicBezTo>
                <a:cubicBezTo>
                  <a:pt x="1821" y="282"/>
                  <a:pt x="1821" y="282"/>
                  <a:pt x="1821" y="282"/>
                </a:cubicBezTo>
                <a:cubicBezTo>
                  <a:pt x="1798" y="282"/>
                  <a:pt x="1798" y="282"/>
                  <a:pt x="1798" y="282"/>
                </a:cubicBezTo>
                <a:cubicBezTo>
                  <a:pt x="1798" y="293"/>
                  <a:pt x="1798" y="293"/>
                  <a:pt x="1798" y="293"/>
                </a:cubicBezTo>
                <a:cubicBezTo>
                  <a:pt x="1765" y="293"/>
                  <a:pt x="1765" y="293"/>
                  <a:pt x="1765" y="293"/>
                </a:cubicBezTo>
                <a:cubicBezTo>
                  <a:pt x="1765" y="474"/>
                  <a:pt x="1765" y="474"/>
                  <a:pt x="1765" y="474"/>
                </a:cubicBezTo>
                <a:cubicBezTo>
                  <a:pt x="1698" y="474"/>
                  <a:pt x="1698" y="474"/>
                  <a:pt x="1698" y="474"/>
                </a:cubicBezTo>
                <a:cubicBezTo>
                  <a:pt x="1698" y="484"/>
                  <a:pt x="1698" y="484"/>
                  <a:pt x="1698" y="484"/>
                </a:cubicBezTo>
                <a:cubicBezTo>
                  <a:pt x="1698" y="484"/>
                  <a:pt x="1697" y="484"/>
                  <a:pt x="1696" y="484"/>
                </a:cubicBezTo>
                <a:cubicBezTo>
                  <a:pt x="1695" y="484"/>
                  <a:pt x="1693" y="484"/>
                  <a:pt x="1691" y="485"/>
                </a:cubicBezTo>
                <a:cubicBezTo>
                  <a:pt x="1691" y="162"/>
                  <a:pt x="1691" y="162"/>
                  <a:pt x="1691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288"/>
                  <a:pt x="1578" y="288"/>
                  <a:pt x="1578" y="288"/>
                </a:cubicBezTo>
                <a:cubicBezTo>
                  <a:pt x="1557" y="288"/>
                  <a:pt x="1557" y="288"/>
                  <a:pt x="1557" y="288"/>
                </a:cubicBezTo>
                <a:cubicBezTo>
                  <a:pt x="1557" y="281"/>
                  <a:pt x="1557" y="281"/>
                  <a:pt x="1557" y="281"/>
                </a:cubicBezTo>
                <a:cubicBezTo>
                  <a:pt x="1568" y="281"/>
                  <a:pt x="1568" y="281"/>
                  <a:pt x="1568" y="281"/>
                </a:cubicBezTo>
                <a:cubicBezTo>
                  <a:pt x="1568" y="266"/>
                  <a:pt x="1568" y="266"/>
                  <a:pt x="1568" y="266"/>
                </a:cubicBezTo>
                <a:cubicBezTo>
                  <a:pt x="1525" y="266"/>
                  <a:pt x="1525" y="266"/>
                  <a:pt x="1525" y="266"/>
                </a:cubicBezTo>
                <a:cubicBezTo>
                  <a:pt x="1525" y="227"/>
                  <a:pt x="1525" y="227"/>
                  <a:pt x="1525" y="227"/>
                </a:cubicBezTo>
                <a:cubicBezTo>
                  <a:pt x="1525" y="227"/>
                  <a:pt x="1499" y="228"/>
                  <a:pt x="1442" y="244"/>
                </a:cubicBezTo>
                <a:cubicBezTo>
                  <a:pt x="1386" y="261"/>
                  <a:pt x="1375" y="310"/>
                  <a:pt x="1375" y="310"/>
                </a:cubicBezTo>
                <a:cubicBezTo>
                  <a:pt x="1307" y="310"/>
                  <a:pt x="1307" y="310"/>
                  <a:pt x="1307" y="310"/>
                </a:cubicBezTo>
                <a:cubicBezTo>
                  <a:pt x="1307" y="430"/>
                  <a:pt x="1307" y="430"/>
                  <a:pt x="1307" y="430"/>
                </a:cubicBezTo>
                <a:cubicBezTo>
                  <a:pt x="1297" y="430"/>
                  <a:pt x="1297" y="430"/>
                  <a:pt x="1297" y="430"/>
                </a:cubicBezTo>
                <a:cubicBezTo>
                  <a:pt x="1297" y="156"/>
                  <a:pt x="1297" y="156"/>
                  <a:pt x="1297" y="156"/>
                </a:cubicBezTo>
                <a:cubicBezTo>
                  <a:pt x="1295" y="156"/>
                  <a:pt x="1295" y="156"/>
                  <a:pt x="1295" y="156"/>
                </a:cubicBezTo>
                <a:cubicBezTo>
                  <a:pt x="1295" y="151"/>
                  <a:pt x="1295" y="151"/>
                  <a:pt x="1295" y="151"/>
                </a:cubicBezTo>
                <a:cubicBezTo>
                  <a:pt x="1292" y="151"/>
                  <a:pt x="1292" y="151"/>
                  <a:pt x="1292" y="151"/>
                </a:cubicBezTo>
                <a:cubicBezTo>
                  <a:pt x="1292" y="115"/>
                  <a:pt x="1292" y="115"/>
                  <a:pt x="1292" y="115"/>
                </a:cubicBezTo>
                <a:cubicBezTo>
                  <a:pt x="1289" y="115"/>
                  <a:pt x="1289" y="115"/>
                  <a:pt x="1289" y="115"/>
                </a:cubicBezTo>
                <a:cubicBezTo>
                  <a:pt x="1289" y="151"/>
                  <a:pt x="1289" y="151"/>
                  <a:pt x="1289" y="151"/>
                </a:cubicBezTo>
                <a:cubicBezTo>
                  <a:pt x="1287" y="151"/>
                  <a:pt x="1287" y="151"/>
                  <a:pt x="1287" y="151"/>
                </a:cubicBezTo>
                <a:cubicBezTo>
                  <a:pt x="1287" y="156"/>
                  <a:pt x="1287" y="156"/>
                  <a:pt x="1287" y="156"/>
                </a:cubicBezTo>
                <a:cubicBezTo>
                  <a:pt x="1279" y="156"/>
                  <a:pt x="1279" y="156"/>
                  <a:pt x="1279" y="156"/>
                </a:cubicBezTo>
                <a:cubicBezTo>
                  <a:pt x="1279" y="166"/>
                  <a:pt x="1279" y="166"/>
                  <a:pt x="1279" y="166"/>
                </a:cubicBezTo>
                <a:cubicBezTo>
                  <a:pt x="1261" y="166"/>
                  <a:pt x="1261" y="166"/>
                  <a:pt x="1261" y="166"/>
                </a:cubicBezTo>
                <a:cubicBezTo>
                  <a:pt x="1261" y="186"/>
                  <a:pt x="1261" y="186"/>
                  <a:pt x="1261" y="186"/>
                </a:cubicBezTo>
                <a:cubicBezTo>
                  <a:pt x="1253" y="186"/>
                  <a:pt x="1253" y="186"/>
                  <a:pt x="1253" y="186"/>
                </a:cubicBezTo>
                <a:cubicBezTo>
                  <a:pt x="1253" y="201"/>
                  <a:pt x="1253" y="201"/>
                  <a:pt x="1253" y="201"/>
                </a:cubicBezTo>
                <a:cubicBezTo>
                  <a:pt x="1195" y="201"/>
                  <a:pt x="1195" y="201"/>
                  <a:pt x="1195" y="201"/>
                </a:cubicBezTo>
                <a:cubicBezTo>
                  <a:pt x="1195" y="223"/>
                  <a:pt x="1195" y="223"/>
                  <a:pt x="1195" y="223"/>
                </a:cubicBezTo>
                <a:cubicBezTo>
                  <a:pt x="1190" y="223"/>
                  <a:pt x="1190" y="223"/>
                  <a:pt x="1190" y="223"/>
                </a:cubicBezTo>
                <a:cubicBezTo>
                  <a:pt x="1190" y="438"/>
                  <a:pt x="1190" y="438"/>
                  <a:pt x="1190" y="438"/>
                </a:cubicBezTo>
                <a:cubicBezTo>
                  <a:pt x="1180" y="438"/>
                  <a:pt x="1180" y="438"/>
                  <a:pt x="1180" y="438"/>
                </a:cubicBezTo>
                <a:cubicBezTo>
                  <a:pt x="1180" y="459"/>
                  <a:pt x="1180" y="459"/>
                  <a:pt x="1180" y="459"/>
                </a:cubicBezTo>
                <a:cubicBezTo>
                  <a:pt x="1158" y="459"/>
                  <a:pt x="1158" y="459"/>
                  <a:pt x="1158" y="459"/>
                </a:cubicBezTo>
                <a:cubicBezTo>
                  <a:pt x="1158" y="480"/>
                  <a:pt x="1158" y="480"/>
                  <a:pt x="1158" y="480"/>
                </a:cubicBezTo>
                <a:cubicBezTo>
                  <a:pt x="1149" y="480"/>
                  <a:pt x="1149" y="480"/>
                  <a:pt x="1149" y="480"/>
                </a:cubicBezTo>
                <a:cubicBezTo>
                  <a:pt x="1149" y="474"/>
                  <a:pt x="1149" y="474"/>
                  <a:pt x="1149" y="474"/>
                </a:cubicBezTo>
                <a:cubicBezTo>
                  <a:pt x="1127" y="474"/>
                  <a:pt x="1127" y="474"/>
                  <a:pt x="1127" y="474"/>
                </a:cubicBezTo>
                <a:cubicBezTo>
                  <a:pt x="1127" y="463"/>
                  <a:pt x="1127" y="463"/>
                  <a:pt x="1127" y="463"/>
                </a:cubicBezTo>
                <a:cubicBezTo>
                  <a:pt x="1104" y="463"/>
                  <a:pt x="1104" y="463"/>
                  <a:pt x="1104" y="463"/>
                </a:cubicBezTo>
                <a:cubicBezTo>
                  <a:pt x="1104" y="394"/>
                  <a:pt x="1104" y="394"/>
                  <a:pt x="1104" y="394"/>
                </a:cubicBezTo>
                <a:cubicBezTo>
                  <a:pt x="1025" y="394"/>
                  <a:pt x="1025" y="394"/>
                  <a:pt x="1025" y="394"/>
                </a:cubicBezTo>
                <a:cubicBezTo>
                  <a:pt x="1025" y="105"/>
                  <a:pt x="1025" y="105"/>
                  <a:pt x="1025" y="105"/>
                </a:cubicBezTo>
                <a:cubicBezTo>
                  <a:pt x="1021" y="105"/>
                  <a:pt x="1021" y="105"/>
                  <a:pt x="1021" y="105"/>
                </a:cubicBezTo>
                <a:cubicBezTo>
                  <a:pt x="1021" y="203"/>
                  <a:pt x="1021" y="203"/>
                  <a:pt x="1021" y="203"/>
                </a:cubicBezTo>
                <a:cubicBezTo>
                  <a:pt x="899" y="366"/>
                  <a:pt x="899" y="366"/>
                  <a:pt x="899" y="366"/>
                </a:cubicBezTo>
                <a:cubicBezTo>
                  <a:pt x="899" y="354"/>
                  <a:pt x="899" y="354"/>
                  <a:pt x="899" y="354"/>
                </a:cubicBezTo>
                <a:cubicBezTo>
                  <a:pt x="889" y="354"/>
                  <a:pt x="889" y="354"/>
                  <a:pt x="889" y="354"/>
                </a:cubicBezTo>
                <a:cubicBezTo>
                  <a:pt x="889" y="347"/>
                  <a:pt x="889" y="347"/>
                  <a:pt x="889" y="347"/>
                </a:cubicBezTo>
                <a:cubicBezTo>
                  <a:pt x="871" y="347"/>
                  <a:pt x="871" y="347"/>
                  <a:pt x="871" y="347"/>
                </a:cubicBezTo>
                <a:cubicBezTo>
                  <a:pt x="871" y="337"/>
                  <a:pt x="871" y="337"/>
                  <a:pt x="871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6" y="325"/>
                  <a:pt x="866" y="325"/>
                  <a:pt x="866" y="325"/>
                </a:cubicBezTo>
                <a:cubicBezTo>
                  <a:pt x="857" y="325"/>
                  <a:pt x="857" y="325"/>
                  <a:pt x="857" y="325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40" y="317"/>
                  <a:pt x="840" y="317"/>
                  <a:pt x="840" y="31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27" y="327"/>
                  <a:pt x="827" y="327"/>
                  <a:pt x="827" y="327"/>
                </a:cubicBezTo>
                <a:cubicBezTo>
                  <a:pt x="827" y="342"/>
                  <a:pt x="827" y="342"/>
                  <a:pt x="827" y="342"/>
                </a:cubicBezTo>
                <a:cubicBezTo>
                  <a:pt x="812" y="342"/>
                  <a:pt x="812" y="342"/>
                  <a:pt x="812" y="342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01" y="352"/>
                  <a:pt x="801" y="352"/>
                  <a:pt x="801" y="352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758" y="371"/>
                  <a:pt x="758" y="371"/>
                  <a:pt x="758" y="371"/>
                </a:cubicBezTo>
                <a:cubicBezTo>
                  <a:pt x="758" y="472"/>
                  <a:pt x="758" y="472"/>
                  <a:pt x="758" y="472"/>
                </a:cubicBezTo>
                <a:cubicBezTo>
                  <a:pt x="749" y="472"/>
                  <a:pt x="749" y="472"/>
                  <a:pt x="749" y="472"/>
                </a:cubicBezTo>
                <a:cubicBezTo>
                  <a:pt x="749" y="498"/>
                  <a:pt x="749" y="498"/>
                  <a:pt x="749" y="498"/>
                </a:cubicBezTo>
                <a:cubicBezTo>
                  <a:pt x="743" y="498"/>
                  <a:pt x="743" y="498"/>
                  <a:pt x="743" y="498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64"/>
                  <a:pt x="731" y="464"/>
                  <a:pt x="731" y="464"/>
                </a:cubicBezTo>
                <a:cubicBezTo>
                  <a:pt x="703" y="464"/>
                  <a:pt x="703" y="464"/>
                  <a:pt x="703" y="464"/>
                </a:cubicBezTo>
                <a:cubicBezTo>
                  <a:pt x="703" y="455"/>
                  <a:pt x="703" y="455"/>
                  <a:pt x="703" y="455"/>
                </a:cubicBezTo>
                <a:cubicBezTo>
                  <a:pt x="668" y="455"/>
                  <a:pt x="668" y="455"/>
                  <a:pt x="668" y="455"/>
                </a:cubicBezTo>
                <a:cubicBezTo>
                  <a:pt x="668" y="446"/>
                  <a:pt x="668" y="446"/>
                  <a:pt x="668" y="446"/>
                </a:cubicBezTo>
                <a:cubicBezTo>
                  <a:pt x="649" y="446"/>
                  <a:pt x="649" y="446"/>
                  <a:pt x="649" y="446"/>
                </a:cubicBezTo>
                <a:cubicBezTo>
                  <a:pt x="649" y="411"/>
                  <a:pt x="649" y="411"/>
                  <a:pt x="649" y="411"/>
                </a:cubicBezTo>
                <a:cubicBezTo>
                  <a:pt x="601" y="411"/>
                  <a:pt x="601" y="411"/>
                  <a:pt x="601" y="411"/>
                </a:cubicBezTo>
                <a:cubicBezTo>
                  <a:pt x="601" y="387"/>
                  <a:pt x="601" y="387"/>
                  <a:pt x="601" y="387"/>
                </a:cubicBezTo>
                <a:cubicBezTo>
                  <a:pt x="591" y="387"/>
                  <a:pt x="591" y="387"/>
                  <a:pt x="591" y="387"/>
                </a:cubicBezTo>
                <a:cubicBezTo>
                  <a:pt x="591" y="379"/>
                  <a:pt x="591" y="379"/>
                  <a:pt x="591" y="379"/>
                </a:cubicBezTo>
                <a:cubicBezTo>
                  <a:pt x="538" y="379"/>
                  <a:pt x="538" y="379"/>
                  <a:pt x="538" y="379"/>
                </a:cubicBezTo>
                <a:cubicBezTo>
                  <a:pt x="538" y="161"/>
                  <a:pt x="538" y="161"/>
                  <a:pt x="538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375"/>
                  <a:pt x="434" y="375"/>
                  <a:pt x="434" y="375"/>
                </a:cubicBezTo>
                <a:cubicBezTo>
                  <a:pt x="366" y="375"/>
                  <a:pt x="366" y="375"/>
                  <a:pt x="366" y="375"/>
                </a:cubicBezTo>
                <a:cubicBezTo>
                  <a:pt x="366" y="405"/>
                  <a:pt x="366" y="405"/>
                  <a:pt x="366" y="405"/>
                </a:cubicBezTo>
                <a:cubicBezTo>
                  <a:pt x="331" y="405"/>
                  <a:pt x="331" y="405"/>
                  <a:pt x="331" y="405"/>
                </a:cubicBezTo>
                <a:cubicBezTo>
                  <a:pt x="331" y="425"/>
                  <a:pt x="331" y="425"/>
                  <a:pt x="331" y="425"/>
                </a:cubicBezTo>
                <a:cubicBezTo>
                  <a:pt x="302" y="425"/>
                  <a:pt x="302" y="425"/>
                  <a:pt x="302" y="425"/>
                </a:cubicBezTo>
                <a:cubicBezTo>
                  <a:pt x="302" y="484"/>
                  <a:pt x="302" y="484"/>
                  <a:pt x="302" y="484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23" y="376"/>
                  <a:pt x="223" y="376"/>
                  <a:pt x="223" y="376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0" y="455"/>
                  <a:pt x="210" y="455"/>
                  <a:pt x="210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391"/>
                  <a:pt x="192" y="391"/>
                  <a:pt x="192" y="391"/>
                </a:cubicBezTo>
                <a:cubicBezTo>
                  <a:pt x="168" y="391"/>
                  <a:pt x="168" y="391"/>
                  <a:pt x="168" y="391"/>
                </a:cubicBezTo>
                <a:cubicBezTo>
                  <a:pt x="168" y="376"/>
                  <a:pt x="168" y="376"/>
                  <a:pt x="168" y="376"/>
                </a:cubicBezTo>
                <a:cubicBezTo>
                  <a:pt x="64" y="376"/>
                  <a:pt x="64" y="376"/>
                  <a:pt x="64" y="376"/>
                </a:cubicBezTo>
                <a:cubicBezTo>
                  <a:pt x="64" y="335"/>
                  <a:pt x="64" y="335"/>
                  <a:pt x="64" y="335"/>
                </a:cubicBezTo>
                <a:cubicBezTo>
                  <a:pt x="79" y="335"/>
                  <a:pt x="79" y="335"/>
                  <a:pt x="79" y="335"/>
                </a:cubicBezTo>
                <a:cubicBezTo>
                  <a:pt x="79" y="327"/>
                  <a:pt x="79" y="327"/>
                  <a:pt x="79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63"/>
                  <a:pt x="85" y="63"/>
                  <a:pt x="85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3"/>
                  <a:pt x="56" y="63"/>
                  <a:pt x="5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73"/>
                  <a:pt x="31" y="73"/>
                  <a:pt x="31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35" y="327"/>
                  <a:pt x="35" y="327"/>
                  <a:pt x="35" y="327"/>
                </a:cubicBezTo>
                <a:cubicBezTo>
                  <a:pt x="35" y="335"/>
                  <a:pt x="35" y="335"/>
                  <a:pt x="35" y="335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51" y="358"/>
                  <a:pt x="51" y="358"/>
                  <a:pt x="51" y="358"/>
                </a:cubicBezTo>
                <a:cubicBezTo>
                  <a:pt x="24" y="358"/>
                  <a:pt x="24" y="358"/>
                  <a:pt x="24" y="358"/>
                </a:cubicBezTo>
                <a:cubicBezTo>
                  <a:pt x="24" y="390"/>
                  <a:pt x="24" y="390"/>
                  <a:pt x="24" y="39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737"/>
                  <a:pt x="0" y="737"/>
                  <a:pt x="0" y="737"/>
                </a:cubicBezTo>
                <a:cubicBezTo>
                  <a:pt x="3066" y="737"/>
                  <a:pt x="3066" y="737"/>
                  <a:pt x="3066" y="737"/>
                </a:cubicBezTo>
                <a:cubicBezTo>
                  <a:pt x="3066" y="577"/>
                  <a:pt x="3066" y="577"/>
                  <a:pt x="3066" y="577"/>
                </a:cubicBezTo>
                <a:cubicBezTo>
                  <a:pt x="3066" y="563"/>
                  <a:pt x="3066" y="563"/>
                  <a:pt x="3066" y="563"/>
                </a:cubicBezTo>
                <a:cubicBezTo>
                  <a:pt x="3066" y="554"/>
                  <a:pt x="3066" y="554"/>
                  <a:pt x="3066" y="554"/>
                </a:cubicBezTo>
                <a:lnTo>
                  <a:pt x="2999" y="529"/>
                </a:lnTo>
                <a:close/>
                <a:moveTo>
                  <a:pt x="3000" y="537"/>
                </a:moveTo>
                <a:cubicBezTo>
                  <a:pt x="3045" y="555"/>
                  <a:pt x="3045" y="555"/>
                  <a:pt x="3045" y="555"/>
                </a:cubicBezTo>
                <a:cubicBezTo>
                  <a:pt x="3014" y="555"/>
                  <a:pt x="3014" y="555"/>
                  <a:pt x="3014" y="555"/>
                </a:cubicBezTo>
                <a:cubicBezTo>
                  <a:pt x="2998" y="547"/>
                  <a:pt x="2998" y="547"/>
                  <a:pt x="2998" y="547"/>
                </a:cubicBezTo>
                <a:cubicBezTo>
                  <a:pt x="2958" y="547"/>
                  <a:pt x="2958" y="547"/>
                  <a:pt x="2958" y="547"/>
                </a:cubicBezTo>
                <a:cubicBezTo>
                  <a:pt x="2937" y="537"/>
                  <a:pt x="2937" y="537"/>
                  <a:pt x="2937" y="537"/>
                </a:cubicBezTo>
                <a:lnTo>
                  <a:pt x="3000" y="537"/>
                </a:lnTo>
                <a:close/>
                <a:moveTo>
                  <a:pt x="2843" y="506"/>
                </a:moveTo>
                <a:cubicBezTo>
                  <a:pt x="2872" y="506"/>
                  <a:pt x="2872" y="506"/>
                  <a:pt x="2872" y="506"/>
                </a:cubicBezTo>
                <a:cubicBezTo>
                  <a:pt x="2880" y="525"/>
                  <a:pt x="2880" y="525"/>
                  <a:pt x="2880" y="525"/>
                </a:cubicBezTo>
                <a:cubicBezTo>
                  <a:pt x="2873" y="519"/>
                  <a:pt x="2873" y="519"/>
                  <a:pt x="2873" y="519"/>
                </a:cubicBezTo>
                <a:cubicBezTo>
                  <a:pt x="2837" y="519"/>
                  <a:pt x="2837" y="519"/>
                  <a:pt x="2837" y="519"/>
                </a:cubicBezTo>
                <a:lnTo>
                  <a:pt x="2843" y="506"/>
                </a:lnTo>
                <a:close/>
                <a:moveTo>
                  <a:pt x="2813" y="479"/>
                </a:moveTo>
                <a:cubicBezTo>
                  <a:pt x="2833" y="519"/>
                  <a:pt x="2833" y="519"/>
                  <a:pt x="2833" y="519"/>
                </a:cubicBezTo>
                <a:cubicBezTo>
                  <a:pt x="2794" y="519"/>
                  <a:pt x="2794" y="519"/>
                  <a:pt x="2794" y="519"/>
                </a:cubicBezTo>
                <a:lnTo>
                  <a:pt x="2813" y="479"/>
                </a:lnTo>
                <a:close/>
                <a:moveTo>
                  <a:pt x="2711" y="508"/>
                </a:moveTo>
                <a:cubicBezTo>
                  <a:pt x="2763" y="501"/>
                  <a:pt x="2763" y="501"/>
                  <a:pt x="2763" y="501"/>
                </a:cubicBezTo>
                <a:cubicBezTo>
                  <a:pt x="2781" y="519"/>
                  <a:pt x="2781" y="519"/>
                  <a:pt x="2781" y="519"/>
                </a:cubicBezTo>
                <a:cubicBezTo>
                  <a:pt x="2711" y="519"/>
                  <a:pt x="2711" y="519"/>
                  <a:pt x="2711" y="519"/>
                </a:cubicBezTo>
                <a:lnTo>
                  <a:pt x="2711" y="508"/>
                </a:lnTo>
                <a:close/>
                <a:moveTo>
                  <a:pt x="2668" y="495"/>
                </a:moveTo>
                <a:cubicBezTo>
                  <a:pt x="2706" y="507"/>
                  <a:pt x="2706" y="507"/>
                  <a:pt x="2706" y="507"/>
                </a:cubicBezTo>
                <a:cubicBezTo>
                  <a:pt x="2706" y="519"/>
                  <a:pt x="2706" y="519"/>
                  <a:pt x="2706" y="519"/>
                </a:cubicBezTo>
                <a:cubicBezTo>
                  <a:pt x="2638" y="519"/>
                  <a:pt x="2638" y="519"/>
                  <a:pt x="2638" y="519"/>
                </a:cubicBezTo>
                <a:lnTo>
                  <a:pt x="2668" y="495"/>
                </a:lnTo>
                <a:close/>
                <a:moveTo>
                  <a:pt x="2602" y="443"/>
                </a:moveTo>
                <a:cubicBezTo>
                  <a:pt x="2606" y="468"/>
                  <a:pt x="2606" y="468"/>
                  <a:pt x="2606" y="468"/>
                </a:cubicBezTo>
                <a:cubicBezTo>
                  <a:pt x="2613" y="501"/>
                  <a:pt x="2613" y="501"/>
                  <a:pt x="2613" y="501"/>
                </a:cubicBezTo>
                <a:cubicBezTo>
                  <a:pt x="2606" y="501"/>
                  <a:pt x="2606" y="501"/>
                  <a:pt x="2606" y="501"/>
                </a:cubicBezTo>
                <a:cubicBezTo>
                  <a:pt x="2600" y="470"/>
                  <a:pt x="2600" y="470"/>
                  <a:pt x="2600" y="470"/>
                </a:cubicBezTo>
                <a:lnTo>
                  <a:pt x="2602" y="443"/>
                </a:lnTo>
                <a:close/>
                <a:moveTo>
                  <a:pt x="2556" y="495"/>
                </a:moveTo>
                <a:cubicBezTo>
                  <a:pt x="2596" y="500"/>
                  <a:pt x="2596" y="500"/>
                  <a:pt x="2596" y="500"/>
                </a:cubicBezTo>
                <a:cubicBezTo>
                  <a:pt x="2602" y="519"/>
                  <a:pt x="2602" y="519"/>
                  <a:pt x="2602" y="519"/>
                </a:cubicBezTo>
                <a:cubicBezTo>
                  <a:pt x="2590" y="519"/>
                  <a:pt x="2590" y="519"/>
                  <a:pt x="2590" y="519"/>
                </a:cubicBezTo>
                <a:cubicBezTo>
                  <a:pt x="2549" y="511"/>
                  <a:pt x="2549" y="511"/>
                  <a:pt x="2549" y="511"/>
                </a:cubicBezTo>
                <a:lnTo>
                  <a:pt x="2556" y="495"/>
                </a:lnTo>
                <a:close/>
                <a:moveTo>
                  <a:pt x="2488" y="485"/>
                </a:moveTo>
                <a:cubicBezTo>
                  <a:pt x="2518" y="491"/>
                  <a:pt x="2518" y="491"/>
                  <a:pt x="2518" y="491"/>
                </a:cubicBezTo>
                <a:cubicBezTo>
                  <a:pt x="2526" y="506"/>
                  <a:pt x="2526" y="506"/>
                  <a:pt x="2526" y="506"/>
                </a:cubicBezTo>
                <a:cubicBezTo>
                  <a:pt x="2485" y="495"/>
                  <a:pt x="2485" y="495"/>
                  <a:pt x="2485" y="495"/>
                </a:cubicBezTo>
                <a:lnTo>
                  <a:pt x="2488" y="485"/>
                </a:lnTo>
                <a:close/>
                <a:moveTo>
                  <a:pt x="2348" y="555"/>
                </a:moveTo>
                <a:cubicBezTo>
                  <a:pt x="2337" y="555"/>
                  <a:pt x="2337" y="555"/>
                  <a:pt x="2337" y="555"/>
                </a:cubicBezTo>
                <a:cubicBezTo>
                  <a:pt x="2337" y="560"/>
                  <a:pt x="2337" y="560"/>
                  <a:pt x="2337" y="560"/>
                </a:cubicBezTo>
                <a:cubicBezTo>
                  <a:pt x="2334" y="556"/>
                  <a:pt x="2329" y="551"/>
                  <a:pt x="2324" y="546"/>
                </a:cubicBezTo>
                <a:cubicBezTo>
                  <a:pt x="2348" y="546"/>
                  <a:pt x="2348" y="546"/>
                  <a:pt x="2348" y="546"/>
                </a:cubicBezTo>
                <a:lnTo>
                  <a:pt x="2348" y="555"/>
                </a:lnTo>
                <a:close/>
                <a:moveTo>
                  <a:pt x="2337" y="563"/>
                </a:moveTo>
                <a:cubicBezTo>
                  <a:pt x="2297" y="563"/>
                  <a:pt x="2297" y="563"/>
                  <a:pt x="2297" y="563"/>
                </a:cubicBezTo>
                <a:cubicBezTo>
                  <a:pt x="2294" y="558"/>
                  <a:pt x="2290" y="552"/>
                  <a:pt x="2285" y="546"/>
                </a:cubicBezTo>
                <a:cubicBezTo>
                  <a:pt x="2320" y="546"/>
                  <a:pt x="2320" y="546"/>
                  <a:pt x="2320" y="546"/>
                </a:cubicBezTo>
                <a:cubicBezTo>
                  <a:pt x="2327" y="552"/>
                  <a:pt x="2332" y="558"/>
                  <a:pt x="2337" y="563"/>
                </a:cubicBezTo>
                <a:close/>
                <a:moveTo>
                  <a:pt x="2401" y="546"/>
                </a:moveTo>
                <a:cubicBezTo>
                  <a:pt x="2401" y="555"/>
                  <a:pt x="2401" y="555"/>
                  <a:pt x="2401" y="555"/>
                </a:cubicBezTo>
                <a:cubicBezTo>
                  <a:pt x="2387" y="555"/>
                  <a:pt x="2387" y="555"/>
                  <a:pt x="2387" y="555"/>
                </a:cubicBezTo>
                <a:cubicBezTo>
                  <a:pt x="2387" y="546"/>
                  <a:pt x="2387" y="546"/>
                  <a:pt x="2387" y="546"/>
                </a:cubicBezTo>
                <a:lnTo>
                  <a:pt x="2401" y="546"/>
                </a:lnTo>
                <a:close/>
                <a:moveTo>
                  <a:pt x="2337" y="499"/>
                </a:moveTo>
                <a:cubicBezTo>
                  <a:pt x="2342" y="502"/>
                  <a:pt x="2345" y="505"/>
                  <a:pt x="2348" y="507"/>
                </a:cubicBezTo>
                <a:cubicBezTo>
                  <a:pt x="2348" y="533"/>
                  <a:pt x="2348" y="533"/>
                  <a:pt x="2348" y="533"/>
                </a:cubicBezTo>
                <a:cubicBezTo>
                  <a:pt x="2337" y="533"/>
                  <a:pt x="2337" y="533"/>
                  <a:pt x="2337" y="533"/>
                </a:cubicBezTo>
                <a:lnTo>
                  <a:pt x="2337" y="499"/>
                </a:lnTo>
                <a:close/>
                <a:moveTo>
                  <a:pt x="2316" y="485"/>
                </a:moveTo>
                <a:cubicBezTo>
                  <a:pt x="2323" y="490"/>
                  <a:pt x="2329" y="494"/>
                  <a:pt x="2334" y="497"/>
                </a:cubicBezTo>
                <a:cubicBezTo>
                  <a:pt x="2334" y="533"/>
                  <a:pt x="2334" y="533"/>
                  <a:pt x="2334" y="533"/>
                </a:cubicBezTo>
                <a:cubicBezTo>
                  <a:pt x="2316" y="533"/>
                  <a:pt x="2316" y="533"/>
                  <a:pt x="2316" y="533"/>
                </a:cubicBezTo>
                <a:lnTo>
                  <a:pt x="2316" y="485"/>
                </a:lnTo>
                <a:close/>
                <a:moveTo>
                  <a:pt x="2295" y="473"/>
                </a:moveTo>
                <a:cubicBezTo>
                  <a:pt x="2302" y="476"/>
                  <a:pt x="2307" y="480"/>
                  <a:pt x="2313" y="483"/>
                </a:cubicBezTo>
                <a:cubicBezTo>
                  <a:pt x="2313" y="533"/>
                  <a:pt x="2313" y="533"/>
                  <a:pt x="2313" y="533"/>
                </a:cubicBezTo>
                <a:cubicBezTo>
                  <a:pt x="2311" y="533"/>
                  <a:pt x="2311" y="533"/>
                  <a:pt x="2311" y="533"/>
                </a:cubicBezTo>
                <a:cubicBezTo>
                  <a:pt x="2306" y="529"/>
                  <a:pt x="2301" y="524"/>
                  <a:pt x="2295" y="520"/>
                </a:cubicBezTo>
                <a:lnTo>
                  <a:pt x="2295" y="473"/>
                </a:lnTo>
                <a:close/>
                <a:moveTo>
                  <a:pt x="2295" y="523"/>
                </a:moveTo>
                <a:cubicBezTo>
                  <a:pt x="2299" y="527"/>
                  <a:pt x="2303" y="530"/>
                  <a:pt x="2307" y="533"/>
                </a:cubicBezTo>
                <a:cubicBezTo>
                  <a:pt x="2295" y="533"/>
                  <a:pt x="2295" y="533"/>
                  <a:pt x="2295" y="533"/>
                </a:cubicBezTo>
                <a:lnTo>
                  <a:pt x="2295" y="523"/>
                </a:lnTo>
                <a:close/>
                <a:moveTo>
                  <a:pt x="2274" y="461"/>
                </a:moveTo>
                <a:cubicBezTo>
                  <a:pt x="2280" y="464"/>
                  <a:pt x="2286" y="467"/>
                  <a:pt x="2292" y="471"/>
                </a:cubicBezTo>
                <a:cubicBezTo>
                  <a:pt x="2292" y="517"/>
                  <a:pt x="2292" y="517"/>
                  <a:pt x="2292" y="517"/>
                </a:cubicBezTo>
                <a:cubicBezTo>
                  <a:pt x="2286" y="512"/>
                  <a:pt x="2280" y="508"/>
                  <a:pt x="2274" y="503"/>
                </a:cubicBezTo>
                <a:lnTo>
                  <a:pt x="2274" y="461"/>
                </a:lnTo>
                <a:close/>
                <a:moveTo>
                  <a:pt x="2274" y="506"/>
                </a:moveTo>
                <a:cubicBezTo>
                  <a:pt x="2280" y="511"/>
                  <a:pt x="2286" y="516"/>
                  <a:pt x="2292" y="520"/>
                </a:cubicBezTo>
                <a:cubicBezTo>
                  <a:pt x="2292" y="533"/>
                  <a:pt x="2292" y="533"/>
                  <a:pt x="2292" y="533"/>
                </a:cubicBezTo>
                <a:cubicBezTo>
                  <a:pt x="2275" y="533"/>
                  <a:pt x="2275" y="533"/>
                  <a:pt x="2275" y="533"/>
                </a:cubicBezTo>
                <a:cubicBezTo>
                  <a:pt x="2275" y="533"/>
                  <a:pt x="2274" y="533"/>
                  <a:pt x="2274" y="532"/>
                </a:cubicBezTo>
                <a:lnTo>
                  <a:pt x="2274" y="506"/>
                </a:lnTo>
                <a:close/>
                <a:moveTo>
                  <a:pt x="2253" y="450"/>
                </a:moveTo>
                <a:cubicBezTo>
                  <a:pt x="2259" y="453"/>
                  <a:pt x="2265" y="456"/>
                  <a:pt x="2271" y="459"/>
                </a:cubicBezTo>
                <a:cubicBezTo>
                  <a:pt x="2271" y="501"/>
                  <a:pt x="2271" y="501"/>
                  <a:pt x="2271" y="501"/>
                </a:cubicBezTo>
                <a:cubicBezTo>
                  <a:pt x="2265" y="496"/>
                  <a:pt x="2259" y="492"/>
                  <a:pt x="2253" y="488"/>
                </a:cubicBezTo>
                <a:lnTo>
                  <a:pt x="2253" y="450"/>
                </a:lnTo>
                <a:close/>
                <a:moveTo>
                  <a:pt x="2253" y="491"/>
                </a:moveTo>
                <a:cubicBezTo>
                  <a:pt x="2259" y="495"/>
                  <a:pt x="2265" y="500"/>
                  <a:pt x="2271" y="504"/>
                </a:cubicBezTo>
                <a:cubicBezTo>
                  <a:pt x="2271" y="529"/>
                  <a:pt x="2271" y="529"/>
                  <a:pt x="2271" y="529"/>
                </a:cubicBezTo>
                <a:cubicBezTo>
                  <a:pt x="2265" y="522"/>
                  <a:pt x="2260" y="516"/>
                  <a:pt x="2253" y="509"/>
                </a:cubicBezTo>
                <a:lnTo>
                  <a:pt x="2253" y="491"/>
                </a:lnTo>
                <a:close/>
                <a:moveTo>
                  <a:pt x="2253" y="513"/>
                </a:moveTo>
                <a:cubicBezTo>
                  <a:pt x="2260" y="520"/>
                  <a:pt x="2266" y="526"/>
                  <a:pt x="2271" y="532"/>
                </a:cubicBezTo>
                <a:cubicBezTo>
                  <a:pt x="2271" y="533"/>
                  <a:pt x="2271" y="533"/>
                  <a:pt x="2271" y="533"/>
                </a:cubicBezTo>
                <a:cubicBezTo>
                  <a:pt x="2253" y="533"/>
                  <a:pt x="2253" y="533"/>
                  <a:pt x="2253" y="533"/>
                </a:cubicBezTo>
                <a:lnTo>
                  <a:pt x="2253" y="513"/>
                </a:lnTo>
                <a:close/>
                <a:moveTo>
                  <a:pt x="2232" y="440"/>
                </a:moveTo>
                <a:cubicBezTo>
                  <a:pt x="2238" y="443"/>
                  <a:pt x="2244" y="446"/>
                  <a:pt x="2250" y="448"/>
                </a:cubicBezTo>
                <a:cubicBezTo>
                  <a:pt x="2250" y="486"/>
                  <a:pt x="2250" y="486"/>
                  <a:pt x="2250" y="486"/>
                </a:cubicBezTo>
                <a:cubicBezTo>
                  <a:pt x="2244" y="482"/>
                  <a:pt x="2238" y="478"/>
                  <a:pt x="2232" y="475"/>
                </a:cubicBezTo>
                <a:lnTo>
                  <a:pt x="2232" y="440"/>
                </a:lnTo>
                <a:close/>
                <a:moveTo>
                  <a:pt x="2232" y="478"/>
                </a:moveTo>
                <a:cubicBezTo>
                  <a:pt x="2238" y="481"/>
                  <a:pt x="2244" y="485"/>
                  <a:pt x="2250" y="489"/>
                </a:cubicBezTo>
                <a:cubicBezTo>
                  <a:pt x="2250" y="506"/>
                  <a:pt x="2250" y="506"/>
                  <a:pt x="2250" y="506"/>
                </a:cubicBezTo>
                <a:cubicBezTo>
                  <a:pt x="2244" y="501"/>
                  <a:pt x="2238" y="495"/>
                  <a:pt x="2232" y="490"/>
                </a:cubicBezTo>
                <a:lnTo>
                  <a:pt x="2232" y="478"/>
                </a:lnTo>
                <a:close/>
                <a:moveTo>
                  <a:pt x="2232" y="493"/>
                </a:moveTo>
                <a:cubicBezTo>
                  <a:pt x="2238" y="499"/>
                  <a:pt x="2244" y="504"/>
                  <a:pt x="2250" y="510"/>
                </a:cubicBezTo>
                <a:cubicBezTo>
                  <a:pt x="2250" y="533"/>
                  <a:pt x="2250" y="533"/>
                  <a:pt x="2250" y="533"/>
                </a:cubicBezTo>
                <a:cubicBezTo>
                  <a:pt x="2232" y="533"/>
                  <a:pt x="2232" y="533"/>
                  <a:pt x="2232" y="533"/>
                </a:cubicBezTo>
                <a:lnTo>
                  <a:pt x="2232" y="493"/>
                </a:lnTo>
                <a:close/>
                <a:moveTo>
                  <a:pt x="2211" y="431"/>
                </a:moveTo>
                <a:cubicBezTo>
                  <a:pt x="2217" y="433"/>
                  <a:pt x="2223" y="436"/>
                  <a:pt x="2229" y="439"/>
                </a:cubicBezTo>
                <a:cubicBezTo>
                  <a:pt x="2229" y="473"/>
                  <a:pt x="2229" y="473"/>
                  <a:pt x="2229" y="473"/>
                </a:cubicBezTo>
                <a:cubicBezTo>
                  <a:pt x="2223" y="469"/>
                  <a:pt x="2217" y="466"/>
                  <a:pt x="2211" y="463"/>
                </a:cubicBezTo>
                <a:lnTo>
                  <a:pt x="2211" y="431"/>
                </a:lnTo>
                <a:close/>
                <a:moveTo>
                  <a:pt x="2211" y="466"/>
                </a:moveTo>
                <a:cubicBezTo>
                  <a:pt x="2217" y="469"/>
                  <a:pt x="2223" y="472"/>
                  <a:pt x="2229" y="476"/>
                </a:cubicBezTo>
                <a:cubicBezTo>
                  <a:pt x="2229" y="487"/>
                  <a:pt x="2229" y="487"/>
                  <a:pt x="2229" y="487"/>
                </a:cubicBezTo>
                <a:cubicBezTo>
                  <a:pt x="2223" y="483"/>
                  <a:pt x="2217" y="478"/>
                  <a:pt x="2211" y="474"/>
                </a:cubicBezTo>
                <a:lnTo>
                  <a:pt x="2211" y="466"/>
                </a:lnTo>
                <a:close/>
                <a:moveTo>
                  <a:pt x="2211" y="477"/>
                </a:moveTo>
                <a:cubicBezTo>
                  <a:pt x="2217" y="481"/>
                  <a:pt x="2223" y="486"/>
                  <a:pt x="2229" y="491"/>
                </a:cubicBezTo>
                <a:cubicBezTo>
                  <a:pt x="2229" y="533"/>
                  <a:pt x="2229" y="533"/>
                  <a:pt x="2229" y="533"/>
                </a:cubicBezTo>
                <a:cubicBezTo>
                  <a:pt x="2211" y="533"/>
                  <a:pt x="2211" y="533"/>
                  <a:pt x="2211" y="533"/>
                </a:cubicBezTo>
                <a:lnTo>
                  <a:pt x="2211" y="477"/>
                </a:lnTo>
                <a:close/>
                <a:moveTo>
                  <a:pt x="2190" y="423"/>
                </a:moveTo>
                <a:cubicBezTo>
                  <a:pt x="2196" y="425"/>
                  <a:pt x="2202" y="427"/>
                  <a:pt x="2208" y="430"/>
                </a:cubicBezTo>
                <a:cubicBezTo>
                  <a:pt x="2208" y="461"/>
                  <a:pt x="2208" y="461"/>
                  <a:pt x="2208" y="461"/>
                </a:cubicBezTo>
                <a:cubicBezTo>
                  <a:pt x="2202" y="458"/>
                  <a:pt x="2196" y="455"/>
                  <a:pt x="2190" y="453"/>
                </a:cubicBezTo>
                <a:lnTo>
                  <a:pt x="2190" y="423"/>
                </a:lnTo>
                <a:close/>
                <a:moveTo>
                  <a:pt x="2190" y="455"/>
                </a:moveTo>
                <a:cubicBezTo>
                  <a:pt x="2196" y="458"/>
                  <a:pt x="2202" y="461"/>
                  <a:pt x="2208" y="464"/>
                </a:cubicBezTo>
                <a:cubicBezTo>
                  <a:pt x="2208" y="471"/>
                  <a:pt x="2208" y="471"/>
                  <a:pt x="2208" y="471"/>
                </a:cubicBezTo>
                <a:cubicBezTo>
                  <a:pt x="2202" y="467"/>
                  <a:pt x="2196" y="463"/>
                  <a:pt x="2190" y="460"/>
                </a:cubicBezTo>
                <a:lnTo>
                  <a:pt x="2190" y="455"/>
                </a:lnTo>
                <a:close/>
                <a:moveTo>
                  <a:pt x="2190" y="463"/>
                </a:moveTo>
                <a:cubicBezTo>
                  <a:pt x="2196" y="467"/>
                  <a:pt x="2202" y="470"/>
                  <a:pt x="2208" y="474"/>
                </a:cubicBezTo>
                <a:cubicBezTo>
                  <a:pt x="2208" y="533"/>
                  <a:pt x="2208" y="533"/>
                  <a:pt x="2208" y="533"/>
                </a:cubicBezTo>
                <a:cubicBezTo>
                  <a:pt x="2190" y="533"/>
                  <a:pt x="2190" y="533"/>
                  <a:pt x="2190" y="533"/>
                </a:cubicBezTo>
                <a:lnTo>
                  <a:pt x="2190" y="463"/>
                </a:lnTo>
                <a:close/>
                <a:moveTo>
                  <a:pt x="2169" y="416"/>
                </a:moveTo>
                <a:cubicBezTo>
                  <a:pt x="2175" y="418"/>
                  <a:pt x="2181" y="420"/>
                  <a:pt x="2187" y="422"/>
                </a:cubicBezTo>
                <a:cubicBezTo>
                  <a:pt x="2187" y="451"/>
                  <a:pt x="2187" y="451"/>
                  <a:pt x="2187" y="451"/>
                </a:cubicBezTo>
                <a:cubicBezTo>
                  <a:pt x="2181" y="449"/>
                  <a:pt x="2175" y="446"/>
                  <a:pt x="2169" y="444"/>
                </a:cubicBezTo>
                <a:lnTo>
                  <a:pt x="2169" y="416"/>
                </a:lnTo>
                <a:close/>
                <a:moveTo>
                  <a:pt x="2169" y="447"/>
                </a:moveTo>
                <a:cubicBezTo>
                  <a:pt x="2175" y="449"/>
                  <a:pt x="2181" y="451"/>
                  <a:pt x="2187" y="454"/>
                </a:cubicBezTo>
                <a:cubicBezTo>
                  <a:pt x="2187" y="458"/>
                  <a:pt x="2187" y="458"/>
                  <a:pt x="2187" y="458"/>
                </a:cubicBezTo>
                <a:cubicBezTo>
                  <a:pt x="2181" y="455"/>
                  <a:pt x="2175" y="451"/>
                  <a:pt x="2169" y="448"/>
                </a:cubicBezTo>
                <a:lnTo>
                  <a:pt x="2169" y="447"/>
                </a:lnTo>
                <a:close/>
                <a:moveTo>
                  <a:pt x="2169" y="451"/>
                </a:moveTo>
                <a:cubicBezTo>
                  <a:pt x="2175" y="454"/>
                  <a:pt x="2181" y="458"/>
                  <a:pt x="2187" y="461"/>
                </a:cubicBezTo>
                <a:cubicBezTo>
                  <a:pt x="2187" y="533"/>
                  <a:pt x="2187" y="533"/>
                  <a:pt x="2187" y="533"/>
                </a:cubicBezTo>
                <a:cubicBezTo>
                  <a:pt x="2169" y="533"/>
                  <a:pt x="2169" y="533"/>
                  <a:pt x="2169" y="533"/>
                </a:cubicBezTo>
                <a:lnTo>
                  <a:pt x="2169" y="451"/>
                </a:lnTo>
                <a:close/>
                <a:moveTo>
                  <a:pt x="2148" y="410"/>
                </a:moveTo>
                <a:cubicBezTo>
                  <a:pt x="2154" y="412"/>
                  <a:pt x="2160" y="413"/>
                  <a:pt x="2166" y="415"/>
                </a:cubicBezTo>
                <a:cubicBezTo>
                  <a:pt x="2166" y="443"/>
                  <a:pt x="2166" y="443"/>
                  <a:pt x="2166" y="443"/>
                </a:cubicBezTo>
                <a:cubicBezTo>
                  <a:pt x="2160" y="441"/>
                  <a:pt x="2154" y="439"/>
                  <a:pt x="2148" y="437"/>
                </a:cubicBezTo>
                <a:lnTo>
                  <a:pt x="2148" y="410"/>
                </a:lnTo>
                <a:close/>
                <a:moveTo>
                  <a:pt x="2166" y="446"/>
                </a:moveTo>
                <a:cubicBezTo>
                  <a:pt x="2166" y="447"/>
                  <a:pt x="2166" y="447"/>
                  <a:pt x="2166" y="447"/>
                </a:cubicBezTo>
                <a:cubicBezTo>
                  <a:pt x="2160" y="444"/>
                  <a:pt x="2154" y="442"/>
                  <a:pt x="2148" y="440"/>
                </a:cubicBezTo>
                <a:cubicBezTo>
                  <a:pt x="2154" y="441"/>
                  <a:pt x="2160" y="443"/>
                  <a:pt x="2166" y="446"/>
                </a:cubicBezTo>
                <a:close/>
                <a:moveTo>
                  <a:pt x="2148" y="442"/>
                </a:moveTo>
                <a:cubicBezTo>
                  <a:pt x="2154" y="445"/>
                  <a:pt x="2160" y="447"/>
                  <a:pt x="2166" y="450"/>
                </a:cubicBezTo>
                <a:cubicBezTo>
                  <a:pt x="2166" y="533"/>
                  <a:pt x="2166" y="533"/>
                  <a:pt x="2166" y="533"/>
                </a:cubicBezTo>
                <a:cubicBezTo>
                  <a:pt x="2148" y="533"/>
                  <a:pt x="2148" y="533"/>
                  <a:pt x="2148" y="533"/>
                </a:cubicBezTo>
                <a:lnTo>
                  <a:pt x="2148" y="442"/>
                </a:lnTo>
                <a:close/>
                <a:moveTo>
                  <a:pt x="2127" y="405"/>
                </a:moveTo>
                <a:cubicBezTo>
                  <a:pt x="2133" y="406"/>
                  <a:pt x="2139" y="408"/>
                  <a:pt x="2145" y="409"/>
                </a:cubicBezTo>
                <a:cubicBezTo>
                  <a:pt x="2145" y="436"/>
                  <a:pt x="2145" y="436"/>
                  <a:pt x="2145" y="436"/>
                </a:cubicBezTo>
                <a:cubicBezTo>
                  <a:pt x="2139" y="434"/>
                  <a:pt x="2133" y="433"/>
                  <a:pt x="2127" y="431"/>
                </a:cubicBezTo>
                <a:lnTo>
                  <a:pt x="2127" y="405"/>
                </a:lnTo>
                <a:close/>
                <a:moveTo>
                  <a:pt x="2127" y="435"/>
                </a:moveTo>
                <a:cubicBezTo>
                  <a:pt x="2133" y="437"/>
                  <a:pt x="2139" y="439"/>
                  <a:pt x="2145" y="441"/>
                </a:cubicBezTo>
                <a:cubicBezTo>
                  <a:pt x="2145" y="533"/>
                  <a:pt x="2145" y="533"/>
                  <a:pt x="2145" y="533"/>
                </a:cubicBezTo>
                <a:cubicBezTo>
                  <a:pt x="2127" y="533"/>
                  <a:pt x="2127" y="533"/>
                  <a:pt x="2127" y="533"/>
                </a:cubicBezTo>
                <a:lnTo>
                  <a:pt x="2127" y="435"/>
                </a:lnTo>
                <a:close/>
                <a:moveTo>
                  <a:pt x="2106" y="401"/>
                </a:moveTo>
                <a:cubicBezTo>
                  <a:pt x="2112" y="402"/>
                  <a:pt x="2118" y="403"/>
                  <a:pt x="2124" y="404"/>
                </a:cubicBezTo>
                <a:cubicBezTo>
                  <a:pt x="2124" y="430"/>
                  <a:pt x="2124" y="430"/>
                  <a:pt x="2124" y="430"/>
                </a:cubicBezTo>
                <a:cubicBezTo>
                  <a:pt x="2118" y="429"/>
                  <a:pt x="2112" y="428"/>
                  <a:pt x="2106" y="427"/>
                </a:cubicBezTo>
                <a:lnTo>
                  <a:pt x="2106" y="401"/>
                </a:lnTo>
                <a:close/>
                <a:moveTo>
                  <a:pt x="2106" y="430"/>
                </a:moveTo>
                <a:cubicBezTo>
                  <a:pt x="2112" y="431"/>
                  <a:pt x="2118" y="433"/>
                  <a:pt x="2124" y="434"/>
                </a:cubicBezTo>
                <a:cubicBezTo>
                  <a:pt x="2124" y="533"/>
                  <a:pt x="2124" y="533"/>
                  <a:pt x="2124" y="533"/>
                </a:cubicBezTo>
                <a:cubicBezTo>
                  <a:pt x="2106" y="533"/>
                  <a:pt x="2106" y="533"/>
                  <a:pt x="2106" y="533"/>
                </a:cubicBezTo>
                <a:lnTo>
                  <a:pt x="2106" y="430"/>
                </a:lnTo>
                <a:close/>
                <a:moveTo>
                  <a:pt x="2084" y="399"/>
                </a:moveTo>
                <a:cubicBezTo>
                  <a:pt x="2090" y="399"/>
                  <a:pt x="2097" y="400"/>
                  <a:pt x="2103" y="401"/>
                </a:cubicBezTo>
                <a:cubicBezTo>
                  <a:pt x="2103" y="426"/>
                  <a:pt x="2103" y="426"/>
                  <a:pt x="2103" y="426"/>
                </a:cubicBezTo>
                <a:cubicBezTo>
                  <a:pt x="2097" y="425"/>
                  <a:pt x="2090" y="425"/>
                  <a:pt x="2084" y="424"/>
                </a:cubicBezTo>
                <a:lnTo>
                  <a:pt x="2084" y="399"/>
                </a:lnTo>
                <a:close/>
                <a:moveTo>
                  <a:pt x="2084" y="427"/>
                </a:moveTo>
                <a:cubicBezTo>
                  <a:pt x="2090" y="428"/>
                  <a:pt x="2097" y="428"/>
                  <a:pt x="2103" y="430"/>
                </a:cubicBezTo>
                <a:cubicBezTo>
                  <a:pt x="2103" y="533"/>
                  <a:pt x="2103" y="533"/>
                  <a:pt x="2103" y="533"/>
                </a:cubicBezTo>
                <a:cubicBezTo>
                  <a:pt x="2084" y="533"/>
                  <a:pt x="2084" y="533"/>
                  <a:pt x="2084" y="533"/>
                </a:cubicBezTo>
                <a:lnTo>
                  <a:pt x="2084" y="427"/>
                </a:lnTo>
                <a:close/>
                <a:moveTo>
                  <a:pt x="2060" y="398"/>
                </a:moveTo>
                <a:cubicBezTo>
                  <a:pt x="2067" y="398"/>
                  <a:pt x="2074" y="398"/>
                  <a:pt x="2080" y="398"/>
                </a:cubicBezTo>
                <a:cubicBezTo>
                  <a:pt x="2080" y="424"/>
                  <a:pt x="2080" y="424"/>
                  <a:pt x="2080" y="424"/>
                </a:cubicBezTo>
                <a:cubicBezTo>
                  <a:pt x="2074" y="423"/>
                  <a:pt x="2067" y="423"/>
                  <a:pt x="2060" y="423"/>
                </a:cubicBezTo>
                <a:lnTo>
                  <a:pt x="2060" y="398"/>
                </a:lnTo>
                <a:close/>
                <a:moveTo>
                  <a:pt x="2060" y="426"/>
                </a:moveTo>
                <a:cubicBezTo>
                  <a:pt x="2067" y="426"/>
                  <a:pt x="2074" y="426"/>
                  <a:pt x="2080" y="427"/>
                </a:cubicBezTo>
                <a:cubicBezTo>
                  <a:pt x="2080" y="533"/>
                  <a:pt x="2080" y="533"/>
                  <a:pt x="2080" y="533"/>
                </a:cubicBezTo>
                <a:cubicBezTo>
                  <a:pt x="2060" y="533"/>
                  <a:pt x="2060" y="533"/>
                  <a:pt x="2060" y="533"/>
                </a:cubicBezTo>
                <a:lnTo>
                  <a:pt x="2060" y="426"/>
                </a:lnTo>
                <a:close/>
                <a:moveTo>
                  <a:pt x="2282" y="546"/>
                </a:moveTo>
                <a:cubicBezTo>
                  <a:pt x="2287" y="552"/>
                  <a:pt x="2291" y="558"/>
                  <a:pt x="2294" y="563"/>
                </a:cubicBezTo>
                <a:cubicBezTo>
                  <a:pt x="1982" y="563"/>
                  <a:pt x="1982" y="563"/>
                  <a:pt x="1982" y="563"/>
                </a:cubicBezTo>
                <a:cubicBezTo>
                  <a:pt x="1982" y="546"/>
                  <a:pt x="1982" y="546"/>
                  <a:pt x="1982" y="546"/>
                </a:cubicBezTo>
                <a:lnTo>
                  <a:pt x="2282" y="546"/>
                </a:lnTo>
                <a:close/>
                <a:moveTo>
                  <a:pt x="1968" y="440"/>
                </a:moveTo>
                <a:cubicBezTo>
                  <a:pt x="1967" y="440"/>
                  <a:pt x="1966" y="440"/>
                  <a:pt x="1965" y="441"/>
                </a:cubicBezTo>
                <a:cubicBezTo>
                  <a:pt x="1965" y="441"/>
                  <a:pt x="1965" y="441"/>
                  <a:pt x="1965" y="441"/>
                </a:cubicBezTo>
                <a:cubicBezTo>
                  <a:pt x="1966" y="440"/>
                  <a:pt x="1967" y="440"/>
                  <a:pt x="1968" y="440"/>
                </a:cubicBezTo>
                <a:close/>
                <a:moveTo>
                  <a:pt x="1969" y="454"/>
                </a:moveTo>
                <a:cubicBezTo>
                  <a:pt x="1965" y="454"/>
                  <a:pt x="1965" y="454"/>
                  <a:pt x="1965" y="454"/>
                </a:cubicBezTo>
                <a:cubicBezTo>
                  <a:pt x="1965" y="444"/>
                  <a:pt x="1965" y="444"/>
                  <a:pt x="1965" y="444"/>
                </a:cubicBezTo>
                <a:cubicBezTo>
                  <a:pt x="1966" y="443"/>
                  <a:pt x="1968" y="443"/>
                  <a:pt x="1969" y="442"/>
                </a:cubicBezTo>
                <a:lnTo>
                  <a:pt x="1969" y="454"/>
                </a:lnTo>
                <a:close/>
                <a:moveTo>
                  <a:pt x="2037" y="398"/>
                </a:moveTo>
                <a:cubicBezTo>
                  <a:pt x="2043" y="398"/>
                  <a:pt x="2050" y="398"/>
                  <a:pt x="2057" y="398"/>
                </a:cubicBezTo>
                <a:cubicBezTo>
                  <a:pt x="2057" y="423"/>
                  <a:pt x="2057" y="423"/>
                  <a:pt x="2057" y="423"/>
                </a:cubicBezTo>
                <a:cubicBezTo>
                  <a:pt x="2050" y="423"/>
                  <a:pt x="2043" y="423"/>
                  <a:pt x="2037" y="424"/>
                </a:cubicBezTo>
                <a:lnTo>
                  <a:pt x="2037" y="398"/>
                </a:lnTo>
                <a:close/>
                <a:moveTo>
                  <a:pt x="2037" y="427"/>
                </a:moveTo>
                <a:cubicBezTo>
                  <a:pt x="2043" y="426"/>
                  <a:pt x="2050" y="426"/>
                  <a:pt x="2057" y="426"/>
                </a:cubicBezTo>
                <a:cubicBezTo>
                  <a:pt x="2057" y="533"/>
                  <a:pt x="2057" y="533"/>
                  <a:pt x="2057" y="533"/>
                </a:cubicBezTo>
                <a:cubicBezTo>
                  <a:pt x="2037" y="533"/>
                  <a:pt x="2037" y="533"/>
                  <a:pt x="2037" y="533"/>
                </a:cubicBezTo>
                <a:lnTo>
                  <a:pt x="2037" y="427"/>
                </a:lnTo>
                <a:close/>
                <a:moveTo>
                  <a:pt x="2014" y="401"/>
                </a:moveTo>
                <a:cubicBezTo>
                  <a:pt x="2021" y="400"/>
                  <a:pt x="2027" y="399"/>
                  <a:pt x="2033" y="399"/>
                </a:cubicBezTo>
                <a:cubicBezTo>
                  <a:pt x="2033" y="424"/>
                  <a:pt x="2033" y="424"/>
                  <a:pt x="2033" y="424"/>
                </a:cubicBezTo>
                <a:cubicBezTo>
                  <a:pt x="2027" y="425"/>
                  <a:pt x="2020" y="425"/>
                  <a:pt x="2014" y="426"/>
                </a:cubicBezTo>
                <a:lnTo>
                  <a:pt x="2014" y="401"/>
                </a:lnTo>
                <a:close/>
                <a:moveTo>
                  <a:pt x="2014" y="430"/>
                </a:moveTo>
                <a:cubicBezTo>
                  <a:pt x="2020" y="428"/>
                  <a:pt x="2027" y="428"/>
                  <a:pt x="2033" y="427"/>
                </a:cubicBezTo>
                <a:cubicBezTo>
                  <a:pt x="2033" y="533"/>
                  <a:pt x="2033" y="533"/>
                  <a:pt x="2033" y="533"/>
                </a:cubicBezTo>
                <a:cubicBezTo>
                  <a:pt x="2014" y="533"/>
                  <a:pt x="2014" y="533"/>
                  <a:pt x="2014" y="533"/>
                </a:cubicBezTo>
                <a:lnTo>
                  <a:pt x="2014" y="430"/>
                </a:lnTo>
                <a:close/>
                <a:moveTo>
                  <a:pt x="1993" y="404"/>
                </a:moveTo>
                <a:cubicBezTo>
                  <a:pt x="1999" y="403"/>
                  <a:pt x="2005" y="402"/>
                  <a:pt x="2011" y="401"/>
                </a:cubicBezTo>
                <a:cubicBezTo>
                  <a:pt x="2011" y="427"/>
                  <a:pt x="2011" y="427"/>
                  <a:pt x="2011" y="427"/>
                </a:cubicBezTo>
                <a:cubicBezTo>
                  <a:pt x="2005" y="428"/>
                  <a:pt x="1999" y="429"/>
                  <a:pt x="1993" y="430"/>
                </a:cubicBezTo>
                <a:lnTo>
                  <a:pt x="1993" y="404"/>
                </a:lnTo>
                <a:close/>
                <a:moveTo>
                  <a:pt x="1993" y="434"/>
                </a:moveTo>
                <a:cubicBezTo>
                  <a:pt x="1999" y="433"/>
                  <a:pt x="2005" y="431"/>
                  <a:pt x="2011" y="430"/>
                </a:cubicBezTo>
                <a:cubicBezTo>
                  <a:pt x="2011" y="533"/>
                  <a:pt x="2011" y="533"/>
                  <a:pt x="2011" y="533"/>
                </a:cubicBezTo>
                <a:cubicBezTo>
                  <a:pt x="1993" y="533"/>
                  <a:pt x="1993" y="533"/>
                  <a:pt x="1993" y="533"/>
                </a:cubicBezTo>
                <a:lnTo>
                  <a:pt x="1993" y="434"/>
                </a:lnTo>
                <a:close/>
                <a:moveTo>
                  <a:pt x="1972" y="409"/>
                </a:moveTo>
                <a:cubicBezTo>
                  <a:pt x="1978" y="408"/>
                  <a:pt x="1984" y="406"/>
                  <a:pt x="1990" y="405"/>
                </a:cubicBezTo>
                <a:cubicBezTo>
                  <a:pt x="1990" y="431"/>
                  <a:pt x="1990" y="431"/>
                  <a:pt x="1990" y="431"/>
                </a:cubicBezTo>
                <a:cubicBezTo>
                  <a:pt x="1984" y="433"/>
                  <a:pt x="1978" y="434"/>
                  <a:pt x="1972" y="436"/>
                </a:cubicBezTo>
                <a:lnTo>
                  <a:pt x="1972" y="409"/>
                </a:lnTo>
                <a:close/>
                <a:moveTo>
                  <a:pt x="1990" y="435"/>
                </a:moveTo>
                <a:cubicBezTo>
                  <a:pt x="1990" y="533"/>
                  <a:pt x="1990" y="533"/>
                  <a:pt x="1990" y="533"/>
                </a:cubicBezTo>
                <a:cubicBezTo>
                  <a:pt x="1982" y="533"/>
                  <a:pt x="1982" y="533"/>
                  <a:pt x="1982" y="533"/>
                </a:cubicBezTo>
                <a:cubicBezTo>
                  <a:pt x="1982" y="454"/>
                  <a:pt x="1982" y="454"/>
                  <a:pt x="1982" y="454"/>
                </a:cubicBezTo>
                <a:cubicBezTo>
                  <a:pt x="1972" y="454"/>
                  <a:pt x="1972" y="454"/>
                  <a:pt x="1972" y="454"/>
                </a:cubicBezTo>
                <a:cubicBezTo>
                  <a:pt x="1972" y="441"/>
                  <a:pt x="1972" y="441"/>
                  <a:pt x="1972" y="441"/>
                </a:cubicBezTo>
                <a:cubicBezTo>
                  <a:pt x="1978" y="439"/>
                  <a:pt x="1984" y="437"/>
                  <a:pt x="1990" y="435"/>
                </a:cubicBezTo>
                <a:close/>
                <a:moveTo>
                  <a:pt x="1969" y="410"/>
                </a:moveTo>
                <a:cubicBezTo>
                  <a:pt x="1969" y="437"/>
                  <a:pt x="1969" y="437"/>
                  <a:pt x="1969" y="437"/>
                </a:cubicBezTo>
                <a:cubicBezTo>
                  <a:pt x="1965" y="438"/>
                  <a:pt x="1962" y="439"/>
                  <a:pt x="1958" y="440"/>
                </a:cubicBezTo>
                <a:cubicBezTo>
                  <a:pt x="1956" y="440"/>
                  <a:pt x="1954" y="440"/>
                  <a:pt x="1951" y="440"/>
                </a:cubicBezTo>
                <a:cubicBezTo>
                  <a:pt x="1951" y="415"/>
                  <a:pt x="1951" y="415"/>
                  <a:pt x="1951" y="415"/>
                </a:cubicBezTo>
                <a:cubicBezTo>
                  <a:pt x="1957" y="413"/>
                  <a:pt x="1963" y="412"/>
                  <a:pt x="1969" y="410"/>
                </a:cubicBezTo>
                <a:close/>
                <a:moveTo>
                  <a:pt x="1948" y="416"/>
                </a:moveTo>
                <a:cubicBezTo>
                  <a:pt x="1948" y="440"/>
                  <a:pt x="1948" y="440"/>
                  <a:pt x="1948" y="440"/>
                </a:cubicBezTo>
                <a:cubicBezTo>
                  <a:pt x="1942" y="440"/>
                  <a:pt x="1935" y="440"/>
                  <a:pt x="1930" y="440"/>
                </a:cubicBezTo>
                <a:cubicBezTo>
                  <a:pt x="1930" y="422"/>
                  <a:pt x="1930" y="422"/>
                  <a:pt x="1930" y="422"/>
                </a:cubicBezTo>
                <a:cubicBezTo>
                  <a:pt x="1936" y="420"/>
                  <a:pt x="1942" y="418"/>
                  <a:pt x="1948" y="416"/>
                </a:cubicBezTo>
                <a:close/>
                <a:moveTo>
                  <a:pt x="1927" y="423"/>
                </a:moveTo>
                <a:cubicBezTo>
                  <a:pt x="1927" y="440"/>
                  <a:pt x="1927" y="440"/>
                  <a:pt x="1927" y="440"/>
                </a:cubicBezTo>
                <a:cubicBezTo>
                  <a:pt x="1923" y="440"/>
                  <a:pt x="1921" y="440"/>
                  <a:pt x="1921" y="440"/>
                </a:cubicBezTo>
                <a:cubicBezTo>
                  <a:pt x="1921" y="440"/>
                  <a:pt x="1921" y="434"/>
                  <a:pt x="1921" y="425"/>
                </a:cubicBezTo>
                <a:cubicBezTo>
                  <a:pt x="1923" y="424"/>
                  <a:pt x="1925" y="424"/>
                  <a:pt x="1927" y="423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072981" y="2727348"/>
            <a:ext cx="5423694" cy="362061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单击添加学院名称 </a:t>
            </a:r>
            <a:r>
              <a:rPr lang="en-US" altLang="zh-CN"/>
              <a:t>/ </a:t>
            </a:r>
            <a:r>
              <a:rPr lang="zh-CN" altLang="en-US"/>
              <a:t>专业名称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6072981" y="1565031"/>
            <a:ext cx="5423694" cy="1138537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毕业论文答辩</a:t>
            </a:r>
            <a:r>
              <a:rPr lang="en-US" altLang="zh-CN"/>
              <a:t>PPT</a:t>
            </a:r>
            <a:r>
              <a:rPr lang="zh-CN" altLang="en-US"/>
              <a:t>模板</a:t>
            </a:r>
            <a:endParaRPr lang="zh-CN" altLang="en-US" dirty="0"/>
          </a:p>
        </p:txBody>
      </p:sp>
      <p:sp>
        <p:nvSpPr>
          <p:cNvPr id="60" name="Freeform 5"/>
          <p:cNvSpPr>
            <a:spLocks noEditPoints="1"/>
          </p:cNvSpPr>
          <p:nvPr userDrawn="1"/>
        </p:nvSpPr>
        <p:spPr bwMode="auto">
          <a:xfrm>
            <a:off x="715354" y="4068328"/>
            <a:ext cx="11476645" cy="2789671"/>
          </a:xfrm>
          <a:custGeom>
            <a:avLst/>
            <a:gdLst>
              <a:gd name="T0" fmla="*/ 2840 w 3066"/>
              <a:gd name="T1" fmla="*/ 468 h 737"/>
              <a:gd name="T2" fmla="*/ 2558 w 3066"/>
              <a:gd name="T3" fmla="*/ 397 h 737"/>
              <a:gd name="T4" fmla="*/ 2421 w 3066"/>
              <a:gd name="T5" fmla="*/ 484 h 737"/>
              <a:gd name="T6" fmla="*/ 2381 w 3066"/>
              <a:gd name="T7" fmla="*/ 498 h 737"/>
              <a:gd name="T8" fmla="*/ 1821 w 3066"/>
              <a:gd name="T9" fmla="*/ 245 h 737"/>
              <a:gd name="T10" fmla="*/ 1696 w 3066"/>
              <a:gd name="T11" fmla="*/ 484 h 737"/>
              <a:gd name="T12" fmla="*/ 1568 w 3066"/>
              <a:gd name="T13" fmla="*/ 266 h 737"/>
              <a:gd name="T14" fmla="*/ 1297 w 3066"/>
              <a:gd name="T15" fmla="*/ 156 h 737"/>
              <a:gd name="T16" fmla="*/ 1287 w 3066"/>
              <a:gd name="T17" fmla="*/ 156 h 737"/>
              <a:gd name="T18" fmla="*/ 1195 w 3066"/>
              <a:gd name="T19" fmla="*/ 223 h 737"/>
              <a:gd name="T20" fmla="*/ 1149 w 3066"/>
              <a:gd name="T21" fmla="*/ 474 h 737"/>
              <a:gd name="T22" fmla="*/ 1021 w 3066"/>
              <a:gd name="T23" fmla="*/ 203 h 737"/>
              <a:gd name="T24" fmla="*/ 866 w 3066"/>
              <a:gd name="T25" fmla="*/ 325 h 737"/>
              <a:gd name="T26" fmla="*/ 812 w 3066"/>
              <a:gd name="T27" fmla="*/ 352 h 737"/>
              <a:gd name="T28" fmla="*/ 743 w 3066"/>
              <a:gd name="T29" fmla="*/ 476 h 737"/>
              <a:gd name="T30" fmla="*/ 649 w 3066"/>
              <a:gd name="T31" fmla="*/ 411 h 737"/>
              <a:gd name="T32" fmla="*/ 434 w 3066"/>
              <a:gd name="T33" fmla="*/ 375 h 737"/>
              <a:gd name="T34" fmla="*/ 286 w 3066"/>
              <a:gd name="T35" fmla="*/ 376 h 737"/>
              <a:gd name="T36" fmla="*/ 168 w 3066"/>
              <a:gd name="T37" fmla="*/ 376 h 737"/>
              <a:gd name="T38" fmla="*/ 93 w 3066"/>
              <a:gd name="T39" fmla="*/ 100 h 737"/>
              <a:gd name="T40" fmla="*/ 56 w 3066"/>
              <a:gd name="T41" fmla="*/ 63 h 737"/>
              <a:gd name="T42" fmla="*/ 51 w 3066"/>
              <a:gd name="T43" fmla="*/ 327 h 737"/>
              <a:gd name="T44" fmla="*/ 0 w 3066"/>
              <a:gd name="T45" fmla="*/ 563 h 737"/>
              <a:gd name="T46" fmla="*/ 3000 w 3066"/>
              <a:gd name="T47" fmla="*/ 537 h 737"/>
              <a:gd name="T48" fmla="*/ 2872 w 3066"/>
              <a:gd name="T49" fmla="*/ 506 h 737"/>
              <a:gd name="T50" fmla="*/ 2813 w 3066"/>
              <a:gd name="T51" fmla="*/ 479 h 737"/>
              <a:gd name="T52" fmla="*/ 2706 w 3066"/>
              <a:gd name="T53" fmla="*/ 519 h 737"/>
              <a:gd name="T54" fmla="*/ 2602 w 3066"/>
              <a:gd name="T55" fmla="*/ 443 h 737"/>
              <a:gd name="T56" fmla="*/ 2518 w 3066"/>
              <a:gd name="T57" fmla="*/ 491 h 737"/>
              <a:gd name="T58" fmla="*/ 2348 w 3066"/>
              <a:gd name="T59" fmla="*/ 546 h 737"/>
              <a:gd name="T60" fmla="*/ 2401 w 3066"/>
              <a:gd name="T61" fmla="*/ 555 h 737"/>
              <a:gd name="T62" fmla="*/ 2337 w 3066"/>
              <a:gd name="T63" fmla="*/ 499 h 737"/>
              <a:gd name="T64" fmla="*/ 2313 w 3066"/>
              <a:gd name="T65" fmla="*/ 533 h 737"/>
              <a:gd name="T66" fmla="*/ 2274 w 3066"/>
              <a:gd name="T67" fmla="*/ 461 h 737"/>
              <a:gd name="T68" fmla="*/ 2275 w 3066"/>
              <a:gd name="T69" fmla="*/ 533 h 737"/>
              <a:gd name="T70" fmla="*/ 2253 w 3066"/>
              <a:gd name="T71" fmla="*/ 491 h 737"/>
              <a:gd name="T72" fmla="*/ 2253 w 3066"/>
              <a:gd name="T73" fmla="*/ 533 h 737"/>
              <a:gd name="T74" fmla="*/ 2250 w 3066"/>
              <a:gd name="T75" fmla="*/ 489 h 737"/>
              <a:gd name="T76" fmla="*/ 2232 w 3066"/>
              <a:gd name="T77" fmla="*/ 493 h 737"/>
              <a:gd name="T78" fmla="*/ 2229 w 3066"/>
              <a:gd name="T79" fmla="*/ 487 h 737"/>
              <a:gd name="T80" fmla="*/ 2190 w 3066"/>
              <a:gd name="T81" fmla="*/ 423 h 737"/>
              <a:gd name="T82" fmla="*/ 2190 w 3066"/>
              <a:gd name="T83" fmla="*/ 460 h 737"/>
              <a:gd name="T84" fmla="*/ 2187 w 3066"/>
              <a:gd name="T85" fmla="*/ 422 h 737"/>
              <a:gd name="T86" fmla="*/ 2169 w 3066"/>
              <a:gd name="T87" fmla="*/ 447 h 737"/>
              <a:gd name="T88" fmla="*/ 2166 w 3066"/>
              <a:gd name="T89" fmla="*/ 443 h 737"/>
              <a:gd name="T90" fmla="*/ 2166 w 3066"/>
              <a:gd name="T91" fmla="*/ 450 h 737"/>
              <a:gd name="T92" fmla="*/ 2127 w 3066"/>
              <a:gd name="T93" fmla="*/ 405 h 737"/>
              <a:gd name="T94" fmla="*/ 2124 w 3066"/>
              <a:gd name="T95" fmla="*/ 430 h 737"/>
              <a:gd name="T96" fmla="*/ 2084 w 3066"/>
              <a:gd name="T97" fmla="*/ 399 h 737"/>
              <a:gd name="T98" fmla="*/ 2084 w 3066"/>
              <a:gd name="T99" fmla="*/ 533 h 737"/>
              <a:gd name="T100" fmla="*/ 2080 w 3066"/>
              <a:gd name="T101" fmla="*/ 427 h 737"/>
              <a:gd name="T102" fmla="*/ 2282 w 3066"/>
              <a:gd name="T103" fmla="*/ 546 h 737"/>
              <a:gd name="T104" fmla="*/ 1969 w 3066"/>
              <a:gd name="T105" fmla="*/ 442 h 737"/>
              <a:gd name="T106" fmla="*/ 2057 w 3066"/>
              <a:gd name="T107" fmla="*/ 426 h 737"/>
              <a:gd name="T108" fmla="*/ 2014 w 3066"/>
              <a:gd name="T109" fmla="*/ 401 h 737"/>
              <a:gd name="T110" fmla="*/ 2011 w 3066"/>
              <a:gd name="T111" fmla="*/ 427 h 737"/>
              <a:gd name="T112" fmla="*/ 1972 w 3066"/>
              <a:gd name="T113" fmla="*/ 409 h 737"/>
              <a:gd name="T114" fmla="*/ 1982 w 3066"/>
              <a:gd name="T115" fmla="*/ 454 h 737"/>
              <a:gd name="T116" fmla="*/ 1951 w 3066"/>
              <a:gd name="T117" fmla="*/ 415 h 737"/>
              <a:gd name="T118" fmla="*/ 1927 w 3066"/>
              <a:gd name="T119" fmla="*/ 44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6" h="737">
                <a:moveTo>
                  <a:pt x="2999" y="529"/>
                </a:moveTo>
                <a:cubicBezTo>
                  <a:pt x="2964" y="529"/>
                  <a:pt x="2964" y="529"/>
                  <a:pt x="2964" y="529"/>
                </a:cubicBezTo>
                <a:cubicBezTo>
                  <a:pt x="2964" y="517"/>
                  <a:pt x="2964" y="517"/>
                  <a:pt x="2964" y="517"/>
                </a:cubicBezTo>
                <a:cubicBezTo>
                  <a:pt x="2935" y="499"/>
                  <a:pt x="2935" y="499"/>
                  <a:pt x="2935" y="499"/>
                </a:cubicBezTo>
                <a:cubicBezTo>
                  <a:pt x="2965" y="458"/>
                  <a:pt x="2965" y="458"/>
                  <a:pt x="2965" y="458"/>
                </a:cubicBezTo>
                <a:cubicBezTo>
                  <a:pt x="2965" y="458"/>
                  <a:pt x="2940" y="454"/>
                  <a:pt x="2908" y="460"/>
                </a:cubicBezTo>
                <a:cubicBezTo>
                  <a:pt x="2877" y="467"/>
                  <a:pt x="2862" y="479"/>
                  <a:pt x="2862" y="479"/>
                </a:cubicBezTo>
                <a:cubicBezTo>
                  <a:pt x="2862" y="479"/>
                  <a:pt x="2853" y="473"/>
                  <a:pt x="2840" y="468"/>
                </a:cubicBezTo>
                <a:cubicBezTo>
                  <a:pt x="2828" y="463"/>
                  <a:pt x="2819" y="464"/>
                  <a:pt x="2819" y="464"/>
                </a:cubicBezTo>
                <a:cubicBezTo>
                  <a:pt x="2844" y="425"/>
                  <a:pt x="2844" y="425"/>
                  <a:pt x="2844" y="425"/>
                </a:cubicBezTo>
                <a:cubicBezTo>
                  <a:pt x="2844" y="425"/>
                  <a:pt x="2813" y="417"/>
                  <a:pt x="2776" y="425"/>
                </a:cubicBezTo>
                <a:cubicBezTo>
                  <a:pt x="2739" y="432"/>
                  <a:pt x="2719" y="450"/>
                  <a:pt x="2719" y="450"/>
                </a:cubicBezTo>
                <a:cubicBezTo>
                  <a:pt x="2719" y="450"/>
                  <a:pt x="2698" y="400"/>
                  <a:pt x="2654" y="375"/>
                </a:cubicBezTo>
                <a:cubicBezTo>
                  <a:pt x="2610" y="349"/>
                  <a:pt x="2575" y="345"/>
                  <a:pt x="2575" y="345"/>
                </a:cubicBezTo>
                <a:cubicBezTo>
                  <a:pt x="2595" y="412"/>
                  <a:pt x="2595" y="412"/>
                  <a:pt x="2595" y="412"/>
                </a:cubicBezTo>
                <a:cubicBezTo>
                  <a:pt x="2595" y="412"/>
                  <a:pt x="2582" y="403"/>
                  <a:pt x="2558" y="397"/>
                </a:cubicBezTo>
                <a:cubicBezTo>
                  <a:pt x="2534" y="391"/>
                  <a:pt x="2520" y="393"/>
                  <a:pt x="2520" y="393"/>
                </a:cubicBezTo>
                <a:cubicBezTo>
                  <a:pt x="2526" y="432"/>
                  <a:pt x="2526" y="432"/>
                  <a:pt x="2526" y="432"/>
                </a:cubicBezTo>
                <a:cubicBezTo>
                  <a:pt x="2526" y="432"/>
                  <a:pt x="2510" y="423"/>
                  <a:pt x="2486" y="422"/>
                </a:cubicBezTo>
                <a:cubicBezTo>
                  <a:pt x="2463" y="421"/>
                  <a:pt x="2448" y="427"/>
                  <a:pt x="2448" y="427"/>
                </a:cubicBezTo>
                <a:cubicBezTo>
                  <a:pt x="2470" y="485"/>
                  <a:pt x="2470" y="485"/>
                  <a:pt x="2470" y="485"/>
                </a:cubicBezTo>
                <a:cubicBezTo>
                  <a:pt x="2470" y="485"/>
                  <a:pt x="2457" y="488"/>
                  <a:pt x="2449" y="491"/>
                </a:cubicBezTo>
                <a:cubicBezTo>
                  <a:pt x="2444" y="492"/>
                  <a:pt x="2438" y="495"/>
                  <a:pt x="2434" y="497"/>
                </a:cubicBezTo>
                <a:cubicBezTo>
                  <a:pt x="2434" y="490"/>
                  <a:pt x="2428" y="484"/>
                  <a:pt x="2421" y="484"/>
                </a:cubicBezTo>
                <a:cubicBezTo>
                  <a:pt x="2413" y="484"/>
                  <a:pt x="2407" y="490"/>
                  <a:pt x="2407" y="498"/>
                </a:cubicBezTo>
                <a:cubicBezTo>
                  <a:pt x="2407" y="502"/>
                  <a:pt x="2407" y="502"/>
                  <a:pt x="2407" y="502"/>
                </a:cubicBezTo>
                <a:cubicBezTo>
                  <a:pt x="2401" y="502"/>
                  <a:pt x="2401" y="502"/>
                  <a:pt x="2401" y="502"/>
                </a:cubicBezTo>
                <a:cubicBezTo>
                  <a:pt x="2401" y="533"/>
                  <a:pt x="2401" y="533"/>
                  <a:pt x="2401" y="533"/>
                </a:cubicBezTo>
                <a:cubicBezTo>
                  <a:pt x="2387" y="533"/>
                  <a:pt x="2387" y="533"/>
                  <a:pt x="2387" y="533"/>
                </a:cubicBezTo>
                <a:cubicBezTo>
                  <a:pt x="2387" y="502"/>
                  <a:pt x="2387" y="502"/>
                  <a:pt x="2387" y="502"/>
                </a:cubicBezTo>
                <a:cubicBezTo>
                  <a:pt x="2381" y="502"/>
                  <a:pt x="2381" y="502"/>
                  <a:pt x="2381" y="502"/>
                </a:cubicBezTo>
                <a:cubicBezTo>
                  <a:pt x="2381" y="498"/>
                  <a:pt x="2381" y="498"/>
                  <a:pt x="2381" y="498"/>
                </a:cubicBezTo>
                <a:cubicBezTo>
                  <a:pt x="2381" y="490"/>
                  <a:pt x="2375" y="484"/>
                  <a:pt x="2367" y="484"/>
                </a:cubicBezTo>
                <a:cubicBezTo>
                  <a:pt x="2360" y="484"/>
                  <a:pt x="2354" y="490"/>
                  <a:pt x="2354" y="498"/>
                </a:cubicBezTo>
                <a:cubicBezTo>
                  <a:pt x="2354" y="502"/>
                  <a:pt x="2354" y="502"/>
                  <a:pt x="2354" y="502"/>
                </a:cubicBezTo>
                <a:cubicBezTo>
                  <a:pt x="2350" y="502"/>
                  <a:pt x="2350" y="502"/>
                  <a:pt x="2350" y="502"/>
                </a:cubicBezTo>
                <a:cubicBezTo>
                  <a:pt x="2325" y="484"/>
                  <a:pt x="2193" y="392"/>
                  <a:pt x="2059" y="392"/>
                </a:cubicBezTo>
                <a:cubicBezTo>
                  <a:pt x="2011" y="392"/>
                  <a:pt x="1964" y="404"/>
                  <a:pt x="1921" y="419"/>
                </a:cubicBezTo>
                <a:cubicBezTo>
                  <a:pt x="1921" y="369"/>
                  <a:pt x="1921" y="245"/>
                  <a:pt x="1921" y="245"/>
                </a:cubicBezTo>
                <a:cubicBezTo>
                  <a:pt x="1821" y="245"/>
                  <a:pt x="1821" y="245"/>
                  <a:pt x="1821" y="245"/>
                </a:cubicBezTo>
                <a:cubicBezTo>
                  <a:pt x="1821" y="282"/>
                  <a:pt x="1821" y="282"/>
                  <a:pt x="1821" y="282"/>
                </a:cubicBezTo>
                <a:cubicBezTo>
                  <a:pt x="1798" y="282"/>
                  <a:pt x="1798" y="282"/>
                  <a:pt x="1798" y="282"/>
                </a:cubicBezTo>
                <a:cubicBezTo>
                  <a:pt x="1798" y="293"/>
                  <a:pt x="1798" y="293"/>
                  <a:pt x="1798" y="293"/>
                </a:cubicBezTo>
                <a:cubicBezTo>
                  <a:pt x="1765" y="293"/>
                  <a:pt x="1765" y="293"/>
                  <a:pt x="1765" y="293"/>
                </a:cubicBezTo>
                <a:cubicBezTo>
                  <a:pt x="1765" y="474"/>
                  <a:pt x="1765" y="474"/>
                  <a:pt x="1765" y="474"/>
                </a:cubicBezTo>
                <a:cubicBezTo>
                  <a:pt x="1698" y="474"/>
                  <a:pt x="1698" y="474"/>
                  <a:pt x="1698" y="474"/>
                </a:cubicBezTo>
                <a:cubicBezTo>
                  <a:pt x="1698" y="484"/>
                  <a:pt x="1698" y="484"/>
                  <a:pt x="1698" y="484"/>
                </a:cubicBezTo>
                <a:cubicBezTo>
                  <a:pt x="1698" y="484"/>
                  <a:pt x="1697" y="484"/>
                  <a:pt x="1696" y="484"/>
                </a:cubicBezTo>
                <a:cubicBezTo>
                  <a:pt x="1695" y="484"/>
                  <a:pt x="1693" y="484"/>
                  <a:pt x="1691" y="485"/>
                </a:cubicBezTo>
                <a:cubicBezTo>
                  <a:pt x="1691" y="162"/>
                  <a:pt x="1691" y="162"/>
                  <a:pt x="1691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288"/>
                  <a:pt x="1578" y="288"/>
                  <a:pt x="1578" y="288"/>
                </a:cubicBezTo>
                <a:cubicBezTo>
                  <a:pt x="1557" y="288"/>
                  <a:pt x="1557" y="288"/>
                  <a:pt x="1557" y="288"/>
                </a:cubicBezTo>
                <a:cubicBezTo>
                  <a:pt x="1557" y="281"/>
                  <a:pt x="1557" y="281"/>
                  <a:pt x="1557" y="281"/>
                </a:cubicBezTo>
                <a:cubicBezTo>
                  <a:pt x="1568" y="281"/>
                  <a:pt x="1568" y="281"/>
                  <a:pt x="1568" y="281"/>
                </a:cubicBezTo>
                <a:cubicBezTo>
                  <a:pt x="1568" y="266"/>
                  <a:pt x="1568" y="266"/>
                  <a:pt x="1568" y="266"/>
                </a:cubicBezTo>
                <a:cubicBezTo>
                  <a:pt x="1525" y="266"/>
                  <a:pt x="1525" y="266"/>
                  <a:pt x="1525" y="266"/>
                </a:cubicBezTo>
                <a:cubicBezTo>
                  <a:pt x="1525" y="227"/>
                  <a:pt x="1525" y="227"/>
                  <a:pt x="1525" y="227"/>
                </a:cubicBezTo>
                <a:cubicBezTo>
                  <a:pt x="1525" y="227"/>
                  <a:pt x="1499" y="228"/>
                  <a:pt x="1442" y="244"/>
                </a:cubicBezTo>
                <a:cubicBezTo>
                  <a:pt x="1386" y="261"/>
                  <a:pt x="1375" y="310"/>
                  <a:pt x="1375" y="310"/>
                </a:cubicBezTo>
                <a:cubicBezTo>
                  <a:pt x="1307" y="310"/>
                  <a:pt x="1307" y="310"/>
                  <a:pt x="1307" y="310"/>
                </a:cubicBezTo>
                <a:cubicBezTo>
                  <a:pt x="1307" y="430"/>
                  <a:pt x="1307" y="430"/>
                  <a:pt x="1307" y="430"/>
                </a:cubicBezTo>
                <a:cubicBezTo>
                  <a:pt x="1297" y="430"/>
                  <a:pt x="1297" y="430"/>
                  <a:pt x="1297" y="430"/>
                </a:cubicBezTo>
                <a:cubicBezTo>
                  <a:pt x="1297" y="156"/>
                  <a:pt x="1297" y="156"/>
                  <a:pt x="1297" y="156"/>
                </a:cubicBezTo>
                <a:cubicBezTo>
                  <a:pt x="1295" y="156"/>
                  <a:pt x="1295" y="156"/>
                  <a:pt x="1295" y="156"/>
                </a:cubicBezTo>
                <a:cubicBezTo>
                  <a:pt x="1295" y="151"/>
                  <a:pt x="1295" y="151"/>
                  <a:pt x="1295" y="151"/>
                </a:cubicBezTo>
                <a:cubicBezTo>
                  <a:pt x="1292" y="151"/>
                  <a:pt x="1292" y="151"/>
                  <a:pt x="1292" y="151"/>
                </a:cubicBezTo>
                <a:cubicBezTo>
                  <a:pt x="1292" y="115"/>
                  <a:pt x="1292" y="115"/>
                  <a:pt x="1292" y="115"/>
                </a:cubicBezTo>
                <a:cubicBezTo>
                  <a:pt x="1289" y="115"/>
                  <a:pt x="1289" y="115"/>
                  <a:pt x="1289" y="115"/>
                </a:cubicBezTo>
                <a:cubicBezTo>
                  <a:pt x="1289" y="151"/>
                  <a:pt x="1289" y="151"/>
                  <a:pt x="1289" y="151"/>
                </a:cubicBezTo>
                <a:cubicBezTo>
                  <a:pt x="1287" y="151"/>
                  <a:pt x="1287" y="151"/>
                  <a:pt x="1287" y="151"/>
                </a:cubicBezTo>
                <a:cubicBezTo>
                  <a:pt x="1287" y="156"/>
                  <a:pt x="1287" y="156"/>
                  <a:pt x="1287" y="156"/>
                </a:cubicBezTo>
                <a:cubicBezTo>
                  <a:pt x="1279" y="156"/>
                  <a:pt x="1279" y="156"/>
                  <a:pt x="1279" y="156"/>
                </a:cubicBezTo>
                <a:cubicBezTo>
                  <a:pt x="1279" y="166"/>
                  <a:pt x="1279" y="166"/>
                  <a:pt x="1279" y="166"/>
                </a:cubicBezTo>
                <a:cubicBezTo>
                  <a:pt x="1261" y="166"/>
                  <a:pt x="1261" y="166"/>
                  <a:pt x="1261" y="166"/>
                </a:cubicBezTo>
                <a:cubicBezTo>
                  <a:pt x="1261" y="186"/>
                  <a:pt x="1261" y="186"/>
                  <a:pt x="1261" y="186"/>
                </a:cubicBezTo>
                <a:cubicBezTo>
                  <a:pt x="1253" y="186"/>
                  <a:pt x="1253" y="186"/>
                  <a:pt x="1253" y="186"/>
                </a:cubicBezTo>
                <a:cubicBezTo>
                  <a:pt x="1253" y="201"/>
                  <a:pt x="1253" y="201"/>
                  <a:pt x="1253" y="201"/>
                </a:cubicBezTo>
                <a:cubicBezTo>
                  <a:pt x="1195" y="201"/>
                  <a:pt x="1195" y="201"/>
                  <a:pt x="1195" y="201"/>
                </a:cubicBezTo>
                <a:cubicBezTo>
                  <a:pt x="1195" y="223"/>
                  <a:pt x="1195" y="223"/>
                  <a:pt x="1195" y="223"/>
                </a:cubicBezTo>
                <a:cubicBezTo>
                  <a:pt x="1190" y="223"/>
                  <a:pt x="1190" y="223"/>
                  <a:pt x="1190" y="223"/>
                </a:cubicBezTo>
                <a:cubicBezTo>
                  <a:pt x="1190" y="438"/>
                  <a:pt x="1190" y="438"/>
                  <a:pt x="1190" y="438"/>
                </a:cubicBezTo>
                <a:cubicBezTo>
                  <a:pt x="1180" y="438"/>
                  <a:pt x="1180" y="438"/>
                  <a:pt x="1180" y="438"/>
                </a:cubicBezTo>
                <a:cubicBezTo>
                  <a:pt x="1180" y="459"/>
                  <a:pt x="1180" y="459"/>
                  <a:pt x="1180" y="459"/>
                </a:cubicBezTo>
                <a:cubicBezTo>
                  <a:pt x="1158" y="459"/>
                  <a:pt x="1158" y="459"/>
                  <a:pt x="1158" y="459"/>
                </a:cubicBezTo>
                <a:cubicBezTo>
                  <a:pt x="1158" y="480"/>
                  <a:pt x="1158" y="480"/>
                  <a:pt x="1158" y="480"/>
                </a:cubicBezTo>
                <a:cubicBezTo>
                  <a:pt x="1149" y="480"/>
                  <a:pt x="1149" y="480"/>
                  <a:pt x="1149" y="480"/>
                </a:cubicBezTo>
                <a:cubicBezTo>
                  <a:pt x="1149" y="474"/>
                  <a:pt x="1149" y="474"/>
                  <a:pt x="1149" y="474"/>
                </a:cubicBezTo>
                <a:cubicBezTo>
                  <a:pt x="1127" y="474"/>
                  <a:pt x="1127" y="474"/>
                  <a:pt x="1127" y="474"/>
                </a:cubicBezTo>
                <a:cubicBezTo>
                  <a:pt x="1127" y="463"/>
                  <a:pt x="1127" y="463"/>
                  <a:pt x="1127" y="463"/>
                </a:cubicBezTo>
                <a:cubicBezTo>
                  <a:pt x="1104" y="463"/>
                  <a:pt x="1104" y="463"/>
                  <a:pt x="1104" y="463"/>
                </a:cubicBezTo>
                <a:cubicBezTo>
                  <a:pt x="1104" y="394"/>
                  <a:pt x="1104" y="394"/>
                  <a:pt x="1104" y="394"/>
                </a:cubicBezTo>
                <a:cubicBezTo>
                  <a:pt x="1025" y="394"/>
                  <a:pt x="1025" y="394"/>
                  <a:pt x="1025" y="394"/>
                </a:cubicBezTo>
                <a:cubicBezTo>
                  <a:pt x="1025" y="105"/>
                  <a:pt x="1025" y="105"/>
                  <a:pt x="1025" y="105"/>
                </a:cubicBezTo>
                <a:cubicBezTo>
                  <a:pt x="1021" y="105"/>
                  <a:pt x="1021" y="105"/>
                  <a:pt x="1021" y="105"/>
                </a:cubicBezTo>
                <a:cubicBezTo>
                  <a:pt x="1021" y="203"/>
                  <a:pt x="1021" y="203"/>
                  <a:pt x="1021" y="203"/>
                </a:cubicBezTo>
                <a:cubicBezTo>
                  <a:pt x="899" y="366"/>
                  <a:pt x="899" y="366"/>
                  <a:pt x="899" y="366"/>
                </a:cubicBezTo>
                <a:cubicBezTo>
                  <a:pt x="899" y="354"/>
                  <a:pt x="899" y="354"/>
                  <a:pt x="899" y="354"/>
                </a:cubicBezTo>
                <a:cubicBezTo>
                  <a:pt x="889" y="354"/>
                  <a:pt x="889" y="354"/>
                  <a:pt x="889" y="354"/>
                </a:cubicBezTo>
                <a:cubicBezTo>
                  <a:pt x="889" y="347"/>
                  <a:pt x="889" y="347"/>
                  <a:pt x="889" y="347"/>
                </a:cubicBezTo>
                <a:cubicBezTo>
                  <a:pt x="871" y="347"/>
                  <a:pt x="871" y="347"/>
                  <a:pt x="871" y="347"/>
                </a:cubicBezTo>
                <a:cubicBezTo>
                  <a:pt x="871" y="337"/>
                  <a:pt x="871" y="337"/>
                  <a:pt x="871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6" y="325"/>
                  <a:pt x="866" y="325"/>
                  <a:pt x="866" y="325"/>
                </a:cubicBezTo>
                <a:cubicBezTo>
                  <a:pt x="857" y="325"/>
                  <a:pt x="857" y="325"/>
                  <a:pt x="857" y="325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40" y="317"/>
                  <a:pt x="840" y="317"/>
                  <a:pt x="840" y="31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27" y="327"/>
                  <a:pt x="827" y="327"/>
                  <a:pt x="827" y="327"/>
                </a:cubicBezTo>
                <a:cubicBezTo>
                  <a:pt x="827" y="342"/>
                  <a:pt x="827" y="342"/>
                  <a:pt x="827" y="342"/>
                </a:cubicBezTo>
                <a:cubicBezTo>
                  <a:pt x="812" y="342"/>
                  <a:pt x="812" y="342"/>
                  <a:pt x="812" y="342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01" y="352"/>
                  <a:pt x="801" y="352"/>
                  <a:pt x="801" y="352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758" y="371"/>
                  <a:pt x="758" y="371"/>
                  <a:pt x="758" y="371"/>
                </a:cubicBezTo>
                <a:cubicBezTo>
                  <a:pt x="758" y="472"/>
                  <a:pt x="758" y="472"/>
                  <a:pt x="758" y="472"/>
                </a:cubicBezTo>
                <a:cubicBezTo>
                  <a:pt x="749" y="472"/>
                  <a:pt x="749" y="472"/>
                  <a:pt x="749" y="472"/>
                </a:cubicBezTo>
                <a:cubicBezTo>
                  <a:pt x="749" y="498"/>
                  <a:pt x="749" y="498"/>
                  <a:pt x="749" y="498"/>
                </a:cubicBezTo>
                <a:cubicBezTo>
                  <a:pt x="743" y="498"/>
                  <a:pt x="743" y="498"/>
                  <a:pt x="743" y="498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64"/>
                  <a:pt x="731" y="464"/>
                  <a:pt x="731" y="464"/>
                </a:cubicBezTo>
                <a:cubicBezTo>
                  <a:pt x="703" y="464"/>
                  <a:pt x="703" y="464"/>
                  <a:pt x="703" y="464"/>
                </a:cubicBezTo>
                <a:cubicBezTo>
                  <a:pt x="703" y="455"/>
                  <a:pt x="703" y="455"/>
                  <a:pt x="703" y="455"/>
                </a:cubicBezTo>
                <a:cubicBezTo>
                  <a:pt x="668" y="455"/>
                  <a:pt x="668" y="455"/>
                  <a:pt x="668" y="455"/>
                </a:cubicBezTo>
                <a:cubicBezTo>
                  <a:pt x="668" y="446"/>
                  <a:pt x="668" y="446"/>
                  <a:pt x="668" y="446"/>
                </a:cubicBezTo>
                <a:cubicBezTo>
                  <a:pt x="649" y="446"/>
                  <a:pt x="649" y="446"/>
                  <a:pt x="649" y="446"/>
                </a:cubicBezTo>
                <a:cubicBezTo>
                  <a:pt x="649" y="411"/>
                  <a:pt x="649" y="411"/>
                  <a:pt x="649" y="411"/>
                </a:cubicBezTo>
                <a:cubicBezTo>
                  <a:pt x="601" y="411"/>
                  <a:pt x="601" y="411"/>
                  <a:pt x="601" y="411"/>
                </a:cubicBezTo>
                <a:cubicBezTo>
                  <a:pt x="601" y="387"/>
                  <a:pt x="601" y="387"/>
                  <a:pt x="601" y="387"/>
                </a:cubicBezTo>
                <a:cubicBezTo>
                  <a:pt x="591" y="387"/>
                  <a:pt x="591" y="387"/>
                  <a:pt x="591" y="387"/>
                </a:cubicBezTo>
                <a:cubicBezTo>
                  <a:pt x="591" y="379"/>
                  <a:pt x="591" y="379"/>
                  <a:pt x="591" y="379"/>
                </a:cubicBezTo>
                <a:cubicBezTo>
                  <a:pt x="538" y="379"/>
                  <a:pt x="538" y="379"/>
                  <a:pt x="538" y="379"/>
                </a:cubicBezTo>
                <a:cubicBezTo>
                  <a:pt x="538" y="161"/>
                  <a:pt x="538" y="161"/>
                  <a:pt x="538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375"/>
                  <a:pt x="434" y="375"/>
                  <a:pt x="434" y="375"/>
                </a:cubicBezTo>
                <a:cubicBezTo>
                  <a:pt x="366" y="375"/>
                  <a:pt x="366" y="375"/>
                  <a:pt x="366" y="375"/>
                </a:cubicBezTo>
                <a:cubicBezTo>
                  <a:pt x="366" y="405"/>
                  <a:pt x="366" y="405"/>
                  <a:pt x="366" y="405"/>
                </a:cubicBezTo>
                <a:cubicBezTo>
                  <a:pt x="331" y="405"/>
                  <a:pt x="331" y="405"/>
                  <a:pt x="331" y="405"/>
                </a:cubicBezTo>
                <a:cubicBezTo>
                  <a:pt x="331" y="425"/>
                  <a:pt x="331" y="425"/>
                  <a:pt x="331" y="425"/>
                </a:cubicBezTo>
                <a:cubicBezTo>
                  <a:pt x="302" y="425"/>
                  <a:pt x="302" y="425"/>
                  <a:pt x="302" y="425"/>
                </a:cubicBezTo>
                <a:cubicBezTo>
                  <a:pt x="302" y="484"/>
                  <a:pt x="302" y="484"/>
                  <a:pt x="302" y="484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23" y="376"/>
                  <a:pt x="223" y="376"/>
                  <a:pt x="223" y="376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0" y="455"/>
                  <a:pt x="210" y="455"/>
                  <a:pt x="210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391"/>
                  <a:pt x="192" y="391"/>
                  <a:pt x="192" y="391"/>
                </a:cubicBezTo>
                <a:cubicBezTo>
                  <a:pt x="168" y="391"/>
                  <a:pt x="168" y="391"/>
                  <a:pt x="168" y="391"/>
                </a:cubicBezTo>
                <a:cubicBezTo>
                  <a:pt x="168" y="376"/>
                  <a:pt x="168" y="376"/>
                  <a:pt x="168" y="376"/>
                </a:cubicBezTo>
                <a:cubicBezTo>
                  <a:pt x="64" y="376"/>
                  <a:pt x="64" y="376"/>
                  <a:pt x="64" y="376"/>
                </a:cubicBezTo>
                <a:cubicBezTo>
                  <a:pt x="64" y="335"/>
                  <a:pt x="64" y="335"/>
                  <a:pt x="64" y="335"/>
                </a:cubicBezTo>
                <a:cubicBezTo>
                  <a:pt x="79" y="335"/>
                  <a:pt x="79" y="335"/>
                  <a:pt x="79" y="335"/>
                </a:cubicBezTo>
                <a:cubicBezTo>
                  <a:pt x="79" y="327"/>
                  <a:pt x="79" y="327"/>
                  <a:pt x="79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63"/>
                  <a:pt x="85" y="63"/>
                  <a:pt x="85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3"/>
                  <a:pt x="56" y="63"/>
                  <a:pt x="5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73"/>
                  <a:pt x="31" y="73"/>
                  <a:pt x="31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35" y="327"/>
                  <a:pt x="35" y="327"/>
                  <a:pt x="35" y="327"/>
                </a:cubicBezTo>
                <a:cubicBezTo>
                  <a:pt x="35" y="335"/>
                  <a:pt x="35" y="335"/>
                  <a:pt x="35" y="335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51" y="358"/>
                  <a:pt x="51" y="358"/>
                  <a:pt x="51" y="358"/>
                </a:cubicBezTo>
                <a:cubicBezTo>
                  <a:pt x="24" y="358"/>
                  <a:pt x="24" y="358"/>
                  <a:pt x="24" y="358"/>
                </a:cubicBezTo>
                <a:cubicBezTo>
                  <a:pt x="24" y="390"/>
                  <a:pt x="24" y="390"/>
                  <a:pt x="24" y="39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737"/>
                  <a:pt x="0" y="737"/>
                  <a:pt x="0" y="737"/>
                </a:cubicBezTo>
                <a:cubicBezTo>
                  <a:pt x="3066" y="737"/>
                  <a:pt x="3066" y="737"/>
                  <a:pt x="3066" y="737"/>
                </a:cubicBezTo>
                <a:cubicBezTo>
                  <a:pt x="3066" y="577"/>
                  <a:pt x="3066" y="577"/>
                  <a:pt x="3066" y="577"/>
                </a:cubicBezTo>
                <a:cubicBezTo>
                  <a:pt x="3066" y="563"/>
                  <a:pt x="3066" y="563"/>
                  <a:pt x="3066" y="563"/>
                </a:cubicBezTo>
                <a:cubicBezTo>
                  <a:pt x="3066" y="554"/>
                  <a:pt x="3066" y="554"/>
                  <a:pt x="3066" y="554"/>
                </a:cubicBezTo>
                <a:lnTo>
                  <a:pt x="2999" y="529"/>
                </a:lnTo>
                <a:close/>
                <a:moveTo>
                  <a:pt x="3000" y="537"/>
                </a:moveTo>
                <a:cubicBezTo>
                  <a:pt x="3045" y="555"/>
                  <a:pt x="3045" y="555"/>
                  <a:pt x="3045" y="555"/>
                </a:cubicBezTo>
                <a:cubicBezTo>
                  <a:pt x="3014" y="555"/>
                  <a:pt x="3014" y="555"/>
                  <a:pt x="3014" y="555"/>
                </a:cubicBezTo>
                <a:cubicBezTo>
                  <a:pt x="2998" y="547"/>
                  <a:pt x="2998" y="547"/>
                  <a:pt x="2998" y="547"/>
                </a:cubicBezTo>
                <a:cubicBezTo>
                  <a:pt x="2958" y="547"/>
                  <a:pt x="2958" y="547"/>
                  <a:pt x="2958" y="547"/>
                </a:cubicBezTo>
                <a:cubicBezTo>
                  <a:pt x="2937" y="537"/>
                  <a:pt x="2937" y="537"/>
                  <a:pt x="2937" y="537"/>
                </a:cubicBezTo>
                <a:lnTo>
                  <a:pt x="3000" y="537"/>
                </a:lnTo>
                <a:close/>
                <a:moveTo>
                  <a:pt x="2843" y="506"/>
                </a:moveTo>
                <a:cubicBezTo>
                  <a:pt x="2872" y="506"/>
                  <a:pt x="2872" y="506"/>
                  <a:pt x="2872" y="506"/>
                </a:cubicBezTo>
                <a:cubicBezTo>
                  <a:pt x="2880" y="525"/>
                  <a:pt x="2880" y="525"/>
                  <a:pt x="2880" y="525"/>
                </a:cubicBezTo>
                <a:cubicBezTo>
                  <a:pt x="2873" y="519"/>
                  <a:pt x="2873" y="519"/>
                  <a:pt x="2873" y="519"/>
                </a:cubicBezTo>
                <a:cubicBezTo>
                  <a:pt x="2837" y="519"/>
                  <a:pt x="2837" y="519"/>
                  <a:pt x="2837" y="519"/>
                </a:cubicBezTo>
                <a:lnTo>
                  <a:pt x="2843" y="506"/>
                </a:lnTo>
                <a:close/>
                <a:moveTo>
                  <a:pt x="2813" y="479"/>
                </a:moveTo>
                <a:cubicBezTo>
                  <a:pt x="2833" y="519"/>
                  <a:pt x="2833" y="519"/>
                  <a:pt x="2833" y="519"/>
                </a:cubicBezTo>
                <a:cubicBezTo>
                  <a:pt x="2794" y="519"/>
                  <a:pt x="2794" y="519"/>
                  <a:pt x="2794" y="519"/>
                </a:cubicBezTo>
                <a:lnTo>
                  <a:pt x="2813" y="479"/>
                </a:lnTo>
                <a:close/>
                <a:moveTo>
                  <a:pt x="2711" y="508"/>
                </a:moveTo>
                <a:cubicBezTo>
                  <a:pt x="2763" y="501"/>
                  <a:pt x="2763" y="501"/>
                  <a:pt x="2763" y="501"/>
                </a:cubicBezTo>
                <a:cubicBezTo>
                  <a:pt x="2781" y="519"/>
                  <a:pt x="2781" y="519"/>
                  <a:pt x="2781" y="519"/>
                </a:cubicBezTo>
                <a:cubicBezTo>
                  <a:pt x="2711" y="519"/>
                  <a:pt x="2711" y="519"/>
                  <a:pt x="2711" y="519"/>
                </a:cubicBezTo>
                <a:lnTo>
                  <a:pt x="2711" y="508"/>
                </a:lnTo>
                <a:close/>
                <a:moveTo>
                  <a:pt x="2668" y="495"/>
                </a:moveTo>
                <a:cubicBezTo>
                  <a:pt x="2706" y="507"/>
                  <a:pt x="2706" y="507"/>
                  <a:pt x="2706" y="507"/>
                </a:cubicBezTo>
                <a:cubicBezTo>
                  <a:pt x="2706" y="519"/>
                  <a:pt x="2706" y="519"/>
                  <a:pt x="2706" y="519"/>
                </a:cubicBezTo>
                <a:cubicBezTo>
                  <a:pt x="2638" y="519"/>
                  <a:pt x="2638" y="519"/>
                  <a:pt x="2638" y="519"/>
                </a:cubicBezTo>
                <a:lnTo>
                  <a:pt x="2668" y="495"/>
                </a:lnTo>
                <a:close/>
                <a:moveTo>
                  <a:pt x="2602" y="443"/>
                </a:moveTo>
                <a:cubicBezTo>
                  <a:pt x="2606" y="468"/>
                  <a:pt x="2606" y="468"/>
                  <a:pt x="2606" y="468"/>
                </a:cubicBezTo>
                <a:cubicBezTo>
                  <a:pt x="2613" y="501"/>
                  <a:pt x="2613" y="501"/>
                  <a:pt x="2613" y="501"/>
                </a:cubicBezTo>
                <a:cubicBezTo>
                  <a:pt x="2606" y="501"/>
                  <a:pt x="2606" y="501"/>
                  <a:pt x="2606" y="501"/>
                </a:cubicBezTo>
                <a:cubicBezTo>
                  <a:pt x="2600" y="470"/>
                  <a:pt x="2600" y="470"/>
                  <a:pt x="2600" y="470"/>
                </a:cubicBezTo>
                <a:lnTo>
                  <a:pt x="2602" y="443"/>
                </a:lnTo>
                <a:close/>
                <a:moveTo>
                  <a:pt x="2556" y="495"/>
                </a:moveTo>
                <a:cubicBezTo>
                  <a:pt x="2596" y="500"/>
                  <a:pt x="2596" y="500"/>
                  <a:pt x="2596" y="500"/>
                </a:cubicBezTo>
                <a:cubicBezTo>
                  <a:pt x="2602" y="519"/>
                  <a:pt x="2602" y="519"/>
                  <a:pt x="2602" y="519"/>
                </a:cubicBezTo>
                <a:cubicBezTo>
                  <a:pt x="2590" y="519"/>
                  <a:pt x="2590" y="519"/>
                  <a:pt x="2590" y="519"/>
                </a:cubicBezTo>
                <a:cubicBezTo>
                  <a:pt x="2549" y="511"/>
                  <a:pt x="2549" y="511"/>
                  <a:pt x="2549" y="511"/>
                </a:cubicBezTo>
                <a:lnTo>
                  <a:pt x="2556" y="495"/>
                </a:lnTo>
                <a:close/>
                <a:moveTo>
                  <a:pt x="2488" y="485"/>
                </a:moveTo>
                <a:cubicBezTo>
                  <a:pt x="2518" y="491"/>
                  <a:pt x="2518" y="491"/>
                  <a:pt x="2518" y="491"/>
                </a:cubicBezTo>
                <a:cubicBezTo>
                  <a:pt x="2526" y="506"/>
                  <a:pt x="2526" y="506"/>
                  <a:pt x="2526" y="506"/>
                </a:cubicBezTo>
                <a:cubicBezTo>
                  <a:pt x="2485" y="495"/>
                  <a:pt x="2485" y="495"/>
                  <a:pt x="2485" y="495"/>
                </a:cubicBezTo>
                <a:lnTo>
                  <a:pt x="2488" y="485"/>
                </a:lnTo>
                <a:close/>
                <a:moveTo>
                  <a:pt x="2348" y="555"/>
                </a:moveTo>
                <a:cubicBezTo>
                  <a:pt x="2337" y="555"/>
                  <a:pt x="2337" y="555"/>
                  <a:pt x="2337" y="555"/>
                </a:cubicBezTo>
                <a:cubicBezTo>
                  <a:pt x="2337" y="560"/>
                  <a:pt x="2337" y="560"/>
                  <a:pt x="2337" y="560"/>
                </a:cubicBezTo>
                <a:cubicBezTo>
                  <a:pt x="2334" y="556"/>
                  <a:pt x="2329" y="551"/>
                  <a:pt x="2324" y="546"/>
                </a:cubicBezTo>
                <a:cubicBezTo>
                  <a:pt x="2348" y="546"/>
                  <a:pt x="2348" y="546"/>
                  <a:pt x="2348" y="546"/>
                </a:cubicBezTo>
                <a:lnTo>
                  <a:pt x="2348" y="555"/>
                </a:lnTo>
                <a:close/>
                <a:moveTo>
                  <a:pt x="2337" y="563"/>
                </a:moveTo>
                <a:cubicBezTo>
                  <a:pt x="2297" y="563"/>
                  <a:pt x="2297" y="563"/>
                  <a:pt x="2297" y="563"/>
                </a:cubicBezTo>
                <a:cubicBezTo>
                  <a:pt x="2294" y="558"/>
                  <a:pt x="2290" y="552"/>
                  <a:pt x="2285" y="546"/>
                </a:cubicBezTo>
                <a:cubicBezTo>
                  <a:pt x="2320" y="546"/>
                  <a:pt x="2320" y="546"/>
                  <a:pt x="2320" y="546"/>
                </a:cubicBezTo>
                <a:cubicBezTo>
                  <a:pt x="2327" y="552"/>
                  <a:pt x="2332" y="558"/>
                  <a:pt x="2337" y="563"/>
                </a:cubicBezTo>
                <a:close/>
                <a:moveTo>
                  <a:pt x="2401" y="546"/>
                </a:moveTo>
                <a:cubicBezTo>
                  <a:pt x="2401" y="555"/>
                  <a:pt x="2401" y="555"/>
                  <a:pt x="2401" y="555"/>
                </a:cubicBezTo>
                <a:cubicBezTo>
                  <a:pt x="2387" y="555"/>
                  <a:pt x="2387" y="555"/>
                  <a:pt x="2387" y="555"/>
                </a:cubicBezTo>
                <a:cubicBezTo>
                  <a:pt x="2387" y="546"/>
                  <a:pt x="2387" y="546"/>
                  <a:pt x="2387" y="546"/>
                </a:cubicBezTo>
                <a:lnTo>
                  <a:pt x="2401" y="546"/>
                </a:lnTo>
                <a:close/>
                <a:moveTo>
                  <a:pt x="2337" y="499"/>
                </a:moveTo>
                <a:cubicBezTo>
                  <a:pt x="2342" y="502"/>
                  <a:pt x="2345" y="505"/>
                  <a:pt x="2348" y="507"/>
                </a:cubicBezTo>
                <a:cubicBezTo>
                  <a:pt x="2348" y="533"/>
                  <a:pt x="2348" y="533"/>
                  <a:pt x="2348" y="533"/>
                </a:cubicBezTo>
                <a:cubicBezTo>
                  <a:pt x="2337" y="533"/>
                  <a:pt x="2337" y="533"/>
                  <a:pt x="2337" y="533"/>
                </a:cubicBezTo>
                <a:lnTo>
                  <a:pt x="2337" y="499"/>
                </a:lnTo>
                <a:close/>
                <a:moveTo>
                  <a:pt x="2316" y="485"/>
                </a:moveTo>
                <a:cubicBezTo>
                  <a:pt x="2323" y="490"/>
                  <a:pt x="2329" y="494"/>
                  <a:pt x="2334" y="497"/>
                </a:cubicBezTo>
                <a:cubicBezTo>
                  <a:pt x="2334" y="533"/>
                  <a:pt x="2334" y="533"/>
                  <a:pt x="2334" y="533"/>
                </a:cubicBezTo>
                <a:cubicBezTo>
                  <a:pt x="2316" y="533"/>
                  <a:pt x="2316" y="533"/>
                  <a:pt x="2316" y="533"/>
                </a:cubicBezTo>
                <a:lnTo>
                  <a:pt x="2316" y="485"/>
                </a:lnTo>
                <a:close/>
                <a:moveTo>
                  <a:pt x="2295" y="473"/>
                </a:moveTo>
                <a:cubicBezTo>
                  <a:pt x="2302" y="476"/>
                  <a:pt x="2307" y="480"/>
                  <a:pt x="2313" y="483"/>
                </a:cubicBezTo>
                <a:cubicBezTo>
                  <a:pt x="2313" y="533"/>
                  <a:pt x="2313" y="533"/>
                  <a:pt x="2313" y="533"/>
                </a:cubicBezTo>
                <a:cubicBezTo>
                  <a:pt x="2311" y="533"/>
                  <a:pt x="2311" y="533"/>
                  <a:pt x="2311" y="533"/>
                </a:cubicBezTo>
                <a:cubicBezTo>
                  <a:pt x="2306" y="529"/>
                  <a:pt x="2301" y="524"/>
                  <a:pt x="2295" y="520"/>
                </a:cubicBezTo>
                <a:lnTo>
                  <a:pt x="2295" y="473"/>
                </a:lnTo>
                <a:close/>
                <a:moveTo>
                  <a:pt x="2295" y="523"/>
                </a:moveTo>
                <a:cubicBezTo>
                  <a:pt x="2299" y="527"/>
                  <a:pt x="2303" y="530"/>
                  <a:pt x="2307" y="533"/>
                </a:cubicBezTo>
                <a:cubicBezTo>
                  <a:pt x="2295" y="533"/>
                  <a:pt x="2295" y="533"/>
                  <a:pt x="2295" y="533"/>
                </a:cubicBezTo>
                <a:lnTo>
                  <a:pt x="2295" y="523"/>
                </a:lnTo>
                <a:close/>
                <a:moveTo>
                  <a:pt x="2274" y="461"/>
                </a:moveTo>
                <a:cubicBezTo>
                  <a:pt x="2280" y="464"/>
                  <a:pt x="2286" y="467"/>
                  <a:pt x="2292" y="471"/>
                </a:cubicBezTo>
                <a:cubicBezTo>
                  <a:pt x="2292" y="517"/>
                  <a:pt x="2292" y="517"/>
                  <a:pt x="2292" y="517"/>
                </a:cubicBezTo>
                <a:cubicBezTo>
                  <a:pt x="2286" y="512"/>
                  <a:pt x="2280" y="508"/>
                  <a:pt x="2274" y="503"/>
                </a:cubicBezTo>
                <a:lnTo>
                  <a:pt x="2274" y="461"/>
                </a:lnTo>
                <a:close/>
                <a:moveTo>
                  <a:pt x="2274" y="506"/>
                </a:moveTo>
                <a:cubicBezTo>
                  <a:pt x="2280" y="511"/>
                  <a:pt x="2286" y="516"/>
                  <a:pt x="2292" y="520"/>
                </a:cubicBezTo>
                <a:cubicBezTo>
                  <a:pt x="2292" y="533"/>
                  <a:pt x="2292" y="533"/>
                  <a:pt x="2292" y="533"/>
                </a:cubicBezTo>
                <a:cubicBezTo>
                  <a:pt x="2275" y="533"/>
                  <a:pt x="2275" y="533"/>
                  <a:pt x="2275" y="533"/>
                </a:cubicBezTo>
                <a:cubicBezTo>
                  <a:pt x="2275" y="533"/>
                  <a:pt x="2274" y="533"/>
                  <a:pt x="2274" y="532"/>
                </a:cubicBezTo>
                <a:lnTo>
                  <a:pt x="2274" y="506"/>
                </a:lnTo>
                <a:close/>
                <a:moveTo>
                  <a:pt x="2253" y="450"/>
                </a:moveTo>
                <a:cubicBezTo>
                  <a:pt x="2259" y="453"/>
                  <a:pt x="2265" y="456"/>
                  <a:pt x="2271" y="459"/>
                </a:cubicBezTo>
                <a:cubicBezTo>
                  <a:pt x="2271" y="501"/>
                  <a:pt x="2271" y="501"/>
                  <a:pt x="2271" y="501"/>
                </a:cubicBezTo>
                <a:cubicBezTo>
                  <a:pt x="2265" y="496"/>
                  <a:pt x="2259" y="492"/>
                  <a:pt x="2253" y="488"/>
                </a:cubicBezTo>
                <a:lnTo>
                  <a:pt x="2253" y="450"/>
                </a:lnTo>
                <a:close/>
                <a:moveTo>
                  <a:pt x="2253" y="491"/>
                </a:moveTo>
                <a:cubicBezTo>
                  <a:pt x="2259" y="495"/>
                  <a:pt x="2265" y="500"/>
                  <a:pt x="2271" y="504"/>
                </a:cubicBezTo>
                <a:cubicBezTo>
                  <a:pt x="2271" y="529"/>
                  <a:pt x="2271" y="529"/>
                  <a:pt x="2271" y="529"/>
                </a:cubicBezTo>
                <a:cubicBezTo>
                  <a:pt x="2265" y="522"/>
                  <a:pt x="2260" y="516"/>
                  <a:pt x="2253" y="509"/>
                </a:cubicBezTo>
                <a:lnTo>
                  <a:pt x="2253" y="491"/>
                </a:lnTo>
                <a:close/>
                <a:moveTo>
                  <a:pt x="2253" y="513"/>
                </a:moveTo>
                <a:cubicBezTo>
                  <a:pt x="2260" y="520"/>
                  <a:pt x="2266" y="526"/>
                  <a:pt x="2271" y="532"/>
                </a:cubicBezTo>
                <a:cubicBezTo>
                  <a:pt x="2271" y="533"/>
                  <a:pt x="2271" y="533"/>
                  <a:pt x="2271" y="533"/>
                </a:cubicBezTo>
                <a:cubicBezTo>
                  <a:pt x="2253" y="533"/>
                  <a:pt x="2253" y="533"/>
                  <a:pt x="2253" y="533"/>
                </a:cubicBezTo>
                <a:lnTo>
                  <a:pt x="2253" y="513"/>
                </a:lnTo>
                <a:close/>
                <a:moveTo>
                  <a:pt x="2232" y="440"/>
                </a:moveTo>
                <a:cubicBezTo>
                  <a:pt x="2238" y="443"/>
                  <a:pt x="2244" y="446"/>
                  <a:pt x="2250" y="448"/>
                </a:cubicBezTo>
                <a:cubicBezTo>
                  <a:pt x="2250" y="486"/>
                  <a:pt x="2250" y="486"/>
                  <a:pt x="2250" y="486"/>
                </a:cubicBezTo>
                <a:cubicBezTo>
                  <a:pt x="2244" y="482"/>
                  <a:pt x="2238" y="478"/>
                  <a:pt x="2232" y="475"/>
                </a:cubicBezTo>
                <a:lnTo>
                  <a:pt x="2232" y="440"/>
                </a:lnTo>
                <a:close/>
                <a:moveTo>
                  <a:pt x="2232" y="478"/>
                </a:moveTo>
                <a:cubicBezTo>
                  <a:pt x="2238" y="481"/>
                  <a:pt x="2244" y="485"/>
                  <a:pt x="2250" y="489"/>
                </a:cubicBezTo>
                <a:cubicBezTo>
                  <a:pt x="2250" y="506"/>
                  <a:pt x="2250" y="506"/>
                  <a:pt x="2250" y="506"/>
                </a:cubicBezTo>
                <a:cubicBezTo>
                  <a:pt x="2244" y="501"/>
                  <a:pt x="2238" y="495"/>
                  <a:pt x="2232" y="490"/>
                </a:cubicBezTo>
                <a:lnTo>
                  <a:pt x="2232" y="478"/>
                </a:lnTo>
                <a:close/>
                <a:moveTo>
                  <a:pt x="2232" y="493"/>
                </a:moveTo>
                <a:cubicBezTo>
                  <a:pt x="2238" y="499"/>
                  <a:pt x="2244" y="504"/>
                  <a:pt x="2250" y="510"/>
                </a:cubicBezTo>
                <a:cubicBezTo>
                  <a:pt x="2250" y="533"/>
                  <a:pt x="2250" y="533"/>
                  <a:pt x="2250" y="533"/>
                </a:cubicBezTo>
                <a:cubicBezTo>
                  <a:pt x="2232" y="533"/>
                  <a:pt x="2232" y="533"/>
                  <a:pt x="2232" y="533"/>
                </a:cubicBezTo>
                <a:lnTo>
                  <a:pt x="2232" y="493"/>
                </a:lnTo>
                <a:close/>
                <a:moveTo>
                  <a:pt x="2211" y="431"/>
                </a:moveTo>
                <a:cubicBezTo>
                  <a:pt x="2217" y="433"/>
                  <a:pt x="2223" y="436"/>
                  <a:pt x="2229" y="439"/>
                </a:cubicBezTo>
                <a:cubicBezTo>
                  <a:pt x="2229" y="473"/>
                  <a:pt x="2229" y="473"/>
                  <a:pt x="2229" y="473"/>
                </a:cubicBezTo>
                <a:cubicBezTo>
                  <a:pt x="2223" y="469"/>
                  <a:pt x="2217" y="466"/>
                  <a:pt x="2211" y="463"/>
                </a:cubicBezTo>
                <a:lnTo>
                  <a:pt x="2211" y="431"/>
                </a:lnTo>
                <a:close/>
                <a:moveTo>
                  <a:pt x="2211" y="466"/>
                </a:moveTo>
                <a:cubicBezTo>
                  <a:pt x="2217" y="469"/>
                  <a:pt x="2223" y="472"/>
                  <a:pt x="2229" y="476"/>
                </a:cubicBezTo>
                <a:cubicBezTo>
                  <a:pt x="2229" y="487"/>
                  <a:pt x="2229" y="487"/>
                  <a:pt x="2229" y="487"/>
                </a:cubicBezTo>
                <a:cubicBezTo>
                  <a:pt x="2223" y="483"/>
                  <a:pt x="2217" y="478"/>
                  <a:pt x="2211" y="474"/>
                </a:cubicBezTo>
                <a:lnTo>
                  <a:pt x="2211" y="466"/>
                </a:lnTo>
                <a:close/>
                <a:moveTo>
                  <a:pt x="2211" y="477"/>
                </a:moveTo>
                <a:cubicBezTo>
                  <a:pt x="2217" y="481"/>
                  <a:pt x="2223" y="486"/>
                  <a:pt x="2229" y="491"/>
                </a:cubicBezTo>
                <a:cubicBezTo>
                  <a:pt x="2229" y="533"/>
                  <a:pt x="2229" y="533"/>
                  <a:pt x="2229" y="533"/>
                </a:cubicBezTo>
                <a:cubicBezTo>
                  <a:pt x="2211" y="533"/>
                  <a:pt x="2211" y="533"/>
                  <a:pt x="2211" y="533"/>
                </a:cubicBezTo>
                <a:lnTo>
                  <a:pt x="2211" y="477"/>
                </a:lnTo>
                <a:close/>
                <a:moveTo>
                  <a:pt x="2190" y="423"/>
                </a:moveTo>
                <a:cubicBezTo>
                  <a:pt x="2196" y="425"/>
                  <a:pt x="2202" y="427"/>
                  <a:pt x="2208" y="430"/>
                </a:cubicBezTo>
                <a:cubicBezTo>
                  <a:pt x="2208" y="461"/>
                  <a:pt x="2208" y="461"/>
                  <a:pt x="2208" y="461"/>
                </a:cubicBezTo>
                <a:cubicBezTo>
                  <a:pt x="2202" y="458"/>
                  <a:pt x="2196" y="455"/>
                  <a:pt x="2190" y="453"/>
                </a:cubicBezTo>
                <a:lnTo>
                  <a:pt x="2190" y="423"/>
                </a:lnTo>
                <a:close/>
                <a:moveTo>
                  <a:pt x="2190" y="455"/>
                </a:moveTo>
                <a:cubicBezTo>
                  <a:pt x="2196" y="458"/>
                  <a:pt x="2202" y="461"/>
                  <a:pt x="2208" y="464"/>
                </a:cubicBezTo>
                <a:cubicBezTo>
                  <a:pt x="2208" y="471"/>
                  <a:pt x="2208" y="471"/>
                  <a:pt x="2208" y="471"/>
                </a:cubicBezTo>
                <a:cubicBezTo>
                  <a:pt x="2202" y="467"/>
                  <a:pt x="2196" y="463"/>
                  <a:pt x="2190" y="460"/>
                </a:cubicBezTo>
                <a:lnTo>
                  <a:pt x="2190" y="455"/>
                </a:lnTo>
                <a:close/>
                <a:moveTo>
                  <a:pt x="2190" y="463"/>
                </a:moveTo>
                <a:cubicBezTo>
                  <a:pt x="2196" y="467"/>
                  <a:pt x="2202" y="470"/>
                  <a:pt x="2208" y="474"/>
                </a:cubicBezTo>
                <a:cubicBezTo>
                  <a:pt x="2208" y="533"/>
                  <a:pt x="2208" y="533"/>
                  <a:pt x="2208" y="533"/>
                </a:cubicBezTo>
                <a:cubicBezTo>
                  <a:pt x="2190" y="533"/>
                  <a:pt x="2190" y="533"/>
                  <a:pt x="2190" y="533"/>
                </a:cubicBezTo>
                <a:lnTo>
                  <a:pt x="2190" y="463"/>
                </a:lnTo>
                <a:close/>
                <a:moveTo>
                  <a:pt x="2169" y="416"/>
                </a:moveTo>
                <a:cubicBezTo>
                  <a:pt x="2175" y="418"/>
                  <a:pt x="2181" y="420"/>
                  <a:pt x="2187" y="422"/>
                </a:cubicBezTo>
                <a:cubicBezTo>
                  <a:pt x="2187" y="451"/>
                  <a:pt x="2187" y="451"/>
                  <a:pt x="2187" y="451"/>
                </a:cubicBezTo>
                <a:cubicBezTo>
                  <a:pt x="2181" y="449"/>
                  <a:pt x="2175" y="446"/>
                  <a:pt x="2169" y="444"/>
                </a:cubicBezTo>
                <a:lnTo>
                  <a:pt x="2169" y="416"/>
                </a:lnTo>
                <a:close/>
                <a:moveTo>
                  <a:pt x="2169" y="447"/>
                </a:moveTo>
                <a:cubicBezTo>
                  <a:pt x="2175" y="449"/>
                  <a:pt x="2181" y="451"/>
                  <a:pt x="2187" y="454"/>
                </a:cubicBezTo>
                <a:cubicBezTo>
                  <a:pt x="2187" y="458"/>
                  <a:pt x="2187" y="458"/>
                  <a:pt x="2187" y="458"/>
                </a:cubicBezTo>
                <a:cubicBezTo>
                  <a:pt x="2181" y="455"/>
                  <a:pt x="2175" y="451"/>
                  <a:pt x="2169" y="448"/>
                </a:cubicBezTo>
                <a:lnTo>
                  <a:pt x="2169" y="447"/>
                </a:lnTo>
                <a:close/>
                <a:moveTo>
                  <a:pt x="2169" y="451"/>
                </a:moveTo>
                <a:cubicBezTo>
                  <a:pt x="2175" y="454"/>
                  <a:pt x="2181" y="458"/>
                  <a:pt x="2187" y="461"/>
                </a:cubicBezTo>
                <a:cubicBezTo>
                  <a:pt x="2187" y="533"/>
                  <a:pt x="2187" y="533"/>
                  <a:pt x="2187" y="533"/>
                </a:cubicBezTo>
                <a:cubicBezTo>
                  <a:pt x="2169" y="533"/>
                  <a:pt x="2169" y="533"/>
                  <a:pt x="2169" y="533"/>
                </a:cubicBezTo>
                <a:lnTo>
                  <a:pt x="2169" y="451"/>
                </a:lnTo>
                <a:close/>
                <a:moveTo>
                  <a:pt x="2148" y="410"/>
                </a:moveTo>
                <a:cubicBezTo>
                  <a:pt x="2154" y="412"/>
                  <a:pt x="2160" y="413"/>
                  <a:pt x="2166" y="415"/>
                </a:cubicBezTo>
                <a:cubicBezTo>
                  <a:pt x="2166" y="443"/>
                  <a:pt x="2166" y="443"/>
                  <a:pt x="2166" y="443"/>
                </a:cubicBezTo>
                <a:cubicBezTo>
                  <a:pt x="2160" y="441"/>
                  <a:pt x="2154" y="439"/>
                  <a:pt x="2148" y="437"/>
                </a:cubicBezTo>
                <a:lnTo>
                  <a:pt x="2148" y="410"/>
                </a:lnTo>
                <a:close/>
                <a:moveTo>
                  <a:pt x="2166" y="446"/>
                </a:moveTo>
                <a:cubicBezTo>
                  <a:pt x="2166" y="447"/>
                  <a:pt x="2166" y="447"/>
                  <a:pt x="2166" y="447"/>
                </a:cubicBezTo>
                <a:cubicBezTo>
                  <a:pt x="2160" y="444"/>
                  <a:pt x="2154" y="442"/>
                  <a:pt x="2148" y="440"/>
                </a:cubicBezTo>
                <a:cubicBezTo>
                  <a:pt x="2154" y="441"/>
                  <a:pt x="2160" y="443"/>
                  <a:pt x="2166" y="446"/>
                </a:cubicBezTo>
                <a:close/>
                <a:moveTo>
                  <a:pt x="2148" y="442"/>
                </a:moveTo>
                <a:cubicBezTo>
                  <a:pt x="2154" y="445"/>
                  <a:pt x="2160" y="447"/>
                  <a:pt x="2166" y="450"/>
                </a:cubicBezTo>
                <a:cubicBezTo>
                  <a:pt x="2166" y="533"/>
                  <a:pt x="2166" y="533"/>
                  <a:pt x="2166" y="533"/>
                </a:cubicBezTo>
                <a:cubicBezTo>
                  <a:pt x="2148" y="533"/>
                  <a:pt x="2148" y="533"/>
                  <a:pt x="2148" y="533"/>
                </a:cubicBezTo>
                <a:lnTo>
                  <a:pt x="2148" y="442"/>
                </a:lnTo>
                <a:close/>
                <a:moveTo>
                  <a:pt x="2127" y="405"/>
                </a:moveTo>
                <a:cubicBezTo>
                  <a:pt x="2133" y="406"/>
                  <a:pt x="2139" y="408"/>
                  <a:pt x="2145" y="409"/>
                </a:cubicBezTo>
                <a:cubicBezTo>
                  <a:pt x="2145" y="436"/>
                  <a:pt x="2145" y="436"/>
                  <a:pt x="2145" y="436"/>
                </a:cubicBezTo>
                <a:cubicBezTo>
                  <a:pt x="2139" y="434"/>
                  <a:pt x="2133" y="433"/>
                  <a:pt x="2127" y="431"/>
                </a:cubicBezTo>
                <a:lnTo>
                  <a:pt x="2127" y="405"/>
                </a:lnTo>
                <a:close/>
                <a:moveTo>
                  <a:pt x="2127" y="435"/>
                </a:moveTo>
                <a:cubicBezTo>
                  <a:pt x="2133" y="437"/>
                  <a:pt x="2139" y="439"/>
                  <a:pt x="2145" y="441"/>
                </a:cubicBezTo>
                <a:cubicBezTo>
                  <a:pt x="2145" y="533"/>
                  <a:pt x="2145" y="533"/>
                  <a:pt x="2145" y="533"/>
                </a:cubicBezTo>
                <a:cubicBezTo>
                  <a:pt x="2127" y="533"/>
                  <a:pt x="2127" y="533"/>
                  <a:pt x="2127" y="533"/>
                </a:cubicBezTo>
                <a:lnTo>
                  <a:pt x="2127" y="435"/>
                </a:lnTo>
                <a:close/>
                <a:moveTo>
                  <a:pt x="2106" y="401"/>
                </a:moveTo>
                <a:cubicBezTo>
                  <a:pt x="2112" y="402"/>
                  <a:pt x="2118" y="403"/>
                  <a:pt x="2124" y="404"/>
                </a:cubicBezTo>
                <a:cubicBezTo>
                  <a:pt x="2124" y="430"/>
                  <a:pt x="2124" y="430"/>
                  <a:pt x="2124" y="430"/>
                </a:cubicBezTo>
                <a:cubicBezTo>
                  <a:pt x="2118" y="429"/>
                  <a:pt x="2112" y="428"/>
                  <a:pt x="2106" y="427"/>
                </a:cubicBezTo>
                <a:lnTo>
                  <a:pt x="2106" y="401"/>
                </a:lnTo>
                <a:close/>
                <a:moveTo>
                  <a:pt x="2106" y="430"/>
                </a:moveTo>
                <a:cubicBezTo>
                  <a:pt x="2112" y="431"/>
                  <a:pt x="2118" y="433"/>
                  <a:pt x="2124" y="434"/>
                </a:cubicBezTo>
                <a:cubicBezTo>
                  <a:pt x="2124" y="533"/>
                  <a:pt x="2124" y="533"/>
                  <a:pt x="2124" y="533"/>
                </a:cubicBezTo>
                <a:cubicBezTo>
                  <a:pt x="2106" y="533"/>
                  <a:pt x="2106" y="533"/>
                  <a:pt x="2106" y="533"/>
                </a:cubicBezTo>
                <a:lnTo>
                  <a:pt x="2106" y="430"/>
                </a:lnTo>
                <a:close/>
                <a:moveTo>
                  <a:pt x="2084" y="399"/>
                </a:moveTo>
                <a:cubicBezTo>
                  <a:pt x="2090" y="399"/>
                  <a:pt x="2097" y="400"/>
                  <a:pt x="2103" y="401"/>
                </a:cubicBezTo>
                <a:cubicBezTo>
                  <a:pt x="2103" y="426"/>
                  <a:pt x="2103" y="426"/>
                  <a:pt x="2103" y="426"/>
                </a:cubicBezTo>
                <a:cubicBezTo>
                  <a:pt x="2097" y="425"/>
                  <a:pt x="2090" y="425"/>
                  <a:pt x="2084" y="424"/>
                </a:cubicBezTo>
                <a:lnTo>
                  <a:pt x="2084" y="399"/>
                </a:lnTo>
                <a:close/>
                <a:moveTo>
                  <a:pt x="2084" y="427"/>
                </a:moveTo>
                <a:cubicBezTo>
                  <a:pt x="2090" y="428"/>
                  <a:pt x="2097" y="428"/>
                  <a:pt x="2103" y="430"/>
                </a:cubicBezTo>
                <a:cubicBezTo>
                  <a:pt x="2103" y="533"/>
                  <a:pt x="2103" y="533"/>
                  <a:pt x="2103" y="533"/>
                </a:cubicBezTo>
                <a:cubicBezTo>
                  <a:pt x="2084" y="533"/>
                  <a:pt x="2084" y="533"/>
                  <a:pt x="2084" y="533"/>
                </a:cubicBezTo>
                <a:lnTo>
                  <a:pt x="2084" y="427"/>
                </a:lnTo>
                <a:close/>
                <a:moveTo>
                  <a:pt x="2060" y="398"/>
                </a:moveTo>
                <a:cubicBezTo>
                  <a:pt x="2067" y="398"/>
                  <a:pt x="2074" y="398"/>
                  <a:pt x="2080" y="398"/>
                </a:cubicBezTo>
                <a:cubicBezTo>
                  <a:pt x="2080" y="424"/>
                  <a:pt x="2080" y="424"/>
                  <a:pt x="2080" y="424"/>
                </a:cubicBezTo>
                <a:cubicBezTo>
                  <a:pt x="2074" y="423"/>
                  <a:pt x="2067" y="423"/>
                  <a:pt x="2060" y="423"/>
                </a:cubicBezTo>
                <a:lnTo>
                  <a:pt x="2060" y="398"/>
                </a:lnTo>
                <a:close/>
                <a:moveTo>
                  <a:pt x="2060" y="426"/>
                </a:moveTo>
                <a:cubicBezTo>
                  <a:pt x="2067" y="426"/>
                  <a:pt x="2074" y="426"/>
                  <a:pt x="2080" y="427"/>
                </a:cubicBezTo>
                <a:cubicBezTo>
                  <a:pt x="2080" y="533"/>
                  <a:pt x="2080" y="533"/>
                  <a:pt x="2080" y="533"/>
                </a:cubicBezTo>
                <a:cubicBezTo>
                  <a:pt x="2060" y="533"/>
                  <a:pt x="2060" y="533"/>
                  <a:pt x="2060" y="533"/>
                </a:cubicBezTo>
                <a:lnTo>
                  <a:pt x="2060" y="426"/>
                </a:lnTo>
                <a:close/>
                <a:moveTo>
                  <a:pt x="2282" y="546"/>
                </a:moveTo>
                <a:cubicBezTo>
                  <a:pt x="2287" y="552"/>
                  <a:pt x="2291" y="558"/>
                  <a:pt x="2294" y="563"/>
                </a:cubicBezTo>
                <a:cubicBezTo>
                  <a:pt x="1982" y="563"/>
                  <a:pt x="1982" y="563"/>
                  <a:pt x="1982" y="563"/>
                </a:cubicBezTo>
                <a:cubicBezTo>
                  <a:pt x="1982" y="546"/>
                  <a:pt x="1982" y="546"/>
                  <a:pt x="1982" y="546"/>
                </a:cubicBezTo>
                <a:lnTo>
                  <a:pt x="2282" y="546"/>
                </a:lnTo>
                <a:close/>
                <a:moveTo>
                  <a:pt x="1968" y="440"/>
                </a:moveTo>
                <a:cubicBezTo>
                  <a:pt x="1967" y="440"/>
                  <a:pt x="1966" y="440"/>
                  <a:pt x="1965" y="441"/>
                </a:cubicBezTo>
                <a:cubicBezTo>
                  <a:pt x="1965" y="441"/>
                  <a:pt x="1965" y="441"/>
                  <a:pt x="1965" y="441"/>
                </a:cubicBezTo>
                <a:cubicBezTo>
                  <a:pt x="1966" y="440"/>
                  <a:pt x="1967" y="440"/>
                  <a:pt x="1968" y="440"/>
                </a:cubicBezTo>
                <a:close/>
                <a:moveTo>
                  <a:pt x="1969" y="454"/>
                </a:moveTo>
                <a:cubicBezTo>
                  <a:pt x="1965" y="454"/>
                  <a:pt x="1965" y="454"/>
                  <a:pt x="1965" y="454"/>
                </a:cubicBezTo>
                <a:cubicBezTo>
                  <a:pt x="1965" y="444"/>
                  <a:pt x="1965" y="444"/>
                  <a:pt x="1965" y="444"/>
                </a:cubicBezTo>
                <a:cubicBezTo>
                  <a:pt x="1966" y="443"/>
                  <a:pt x="1968" y="443"/>
                  <a:pt x="1969" y="442"/>
                </a:cubicBezTo>
                <a:lnTo>
                  <a:pt x="1969" y="454"/>
                </a:lnTo>
                <a:close/>
                <a:moveTo>
                  <a:pt x="2037" y="398"/>
                </a:moveTo>
                <a:cubicBezTo>
                  <a:pt x="2043" y="398"/>
                  <a:pt x="2050" y="398"/>
                  <a:pt x="2057" y="398"/>
                </a:cubicBezTo>
                <a:cubicBezTo>
                  <a:pt x="2057" y="423"/>
                  <a:pt x="2057" y="423"/>
                  <a:pt x="2057" y="423"/>
                </a:cubicBezTo>
                <a:cubicBezTo>
                  <a:pt x="2050" y="423"/>
                  <a:pt x="2043" y="423"/>
                  <a:pt x="2037" y="424"/>
                </a:cubicBezTo>
                <a:lnTo>
                  <a:pt x="2037" y="398"/>
                </a:lnTo>
                <a:close/>
                <a:moveTo>
                  <a:pt x="2037" y="427"/>
                </a:moveTo>
                <a:cubicBezTo>
                  <a:pt x="2043" y="426"/>
                  <a:pt x="2050" y="426"/>
                  <a:pt x="2057" y="426"/>
                </a:cubicBezTo>
                <a:cubicBezTo>
                  <a:pt x="2057" y="533"/>
                  <a:pt x="2057" y="533"/>
                  <a:pt x="2057" y="533"/>
                </a:cubicBezTo>
                <a:cubicBezTo>
                  <a:pt x="2037" y="533"/>
                  <a:pt x="2037" y="533"/>
                  <a:pt x="2037" y="533"/>
                </a:cubicBezTo>
                <a:lnTo>
                  <a:pt x="2037" y="427"/>
                </a:lnTo>
                <a:close/>
                <a:moveTo>
                  <a:pt x="2014" y="401"/>
                </a:moveTo>
                <a:cubicBezTo>
                  <a:pt x="2021" y="400"/>
                  <a:pt x="2027" y="399"/>
                  <a:pt x="2033" y="399"/>
                </a:cubicBezTo>
                <a:cubicBezTo>
                  <a:pt x="2033" y="424"/>
                  <a:pt x="2033" y="424"/>
                  <a:pt x="2033" y="424"/>
                </a:cubicBezTo>
                <a:cubicBezTo>
                  <a:pt x="2027" y="425"/>
                  <a:pt x="2020" y="425"/>
                  <a:pt x="2014" y="426"/>
                </a:cubicBezTo>
                <a:lnTo>
                  <a:pt x="2014" y="401"/>
                </a:lnTo>
                <a:close/>
                <a:moveTo>
                  <a:pt x="2014" y="430"/>
                </a:moveTo>
                <a:cubicBezTo>
                  <a:pt x="2020" y="428"/>
                  <a:pt x="2027" y="428"/>
                  <a:pt x="2033" y="427"/>
                </a:cubicBezTo>
                <a:cubicBezTo>
                  <a:pt x="2033" y="533"/>
                  <a:pt x="2033" y="533"/>
                  <a:pt x="2033" y="533"/>
                </a:cubicBezTo>
                <a:cubicBezTo>
                  <a:pt x="2014" y="533"/>
                  <a:pt x="2014" y="533"/>
                  <a:pt x="2014" y="533"/>
                </a:cubicBezTo>
                <a:lnTo>
                  <a:pt x="2014" y="430"/>
                </a:lnTo>
                <a:close/>
                <a:moveTo>
                  <a:pt x="1993" y="404"/>
                </a:moveTo>
                <a:cubicBezTo>
                  <a:pt x="1999" y="403"/>
                  <a:pt x="2005" y="402"/>
                  <a:pt x="2011" y="401"/>
                </a:cubicBezTo>
                <a:cubicBezTo>
                  <a:pt x="2011" y="427"/>
                  <a:pt x="2011" y="427"/>
                  <a:pt x="2011" y="427"/>
                </a:cubicBezTo>
                <a:cubicBezTo>
                  <a:pt x="2005" y="428"/>
                  <a:pt x="1999" y="429"/>
                  <a:pt x="1993" y="430"/>
                </a:cubicBezTo>
                <a:lnTo>
                  <a:pt x="1993" y="404"/>
                </a:lnTo>
                <a:close/>
                <a:moveTo>
                  <a:pt x="1993" y="434"/>
                </a:moveTo>
                <a:cubicBezTo>
                  <a:pt x="1999" y="433"/>
                  <a:pt x="2005" y="431"/>
                  <a:pt x="2011" y="430"/>
                </a:cubicBezTo>
                <a:cubicBezTo>
                  <a:pt x="2011" y="533"/>
                  <a:pt x="2011" y="533"/>
                  <a:pt x="2011" y="533"/>
                </a:cubicBezTo>
                <a:cubicBezTo>
                  <a:pt x="1993" y="533"/>
                  <a:pt x="1993" y="533"/>
                  <a:pt x="1993" y="533"/>
                </a:cubicBezTo>
                <a:lnTo>
                  <a:pt x="1993" y="434"/>
                </a:lnTo>
                <a:close/>
                <a:moveTo>
                  <a:pt x="1972" y="409"/>
                </a:moveTo>
                <a:cubicBezTo>
                  <a:pt x="1978" y="408"/>
                  <a:pt x="1984" y="406"/>
                  <a:pt x="1990" y="405"/>
                </a:cubicBezTo>
                <a:cubicBezTo>
                  <a:pt x="1990" y="431"/>
                  <a:pt x="1990" y="431"/>
                  <a:pt x="1990" y="431"/>
                </a:cubicBezTo>
                <a:cubicBezTo>
                  <a:pt x="1984" y="433"/>
                  <a:pt x="1978" y="434"/>
                  <a:pt x="1972" y="436"/>
                </a:cubicBezTo>
                <a:lnTo>
                  <a:pt x="1972" y="409"/>
                </a:lnTo>
                <a:close/>
                <a:moveTo>
                  <a:pt x="1990" y="435"/>
                </a:moveTo>
                <a:cubicBezTo>
                  <a:pt x="1990" y="533"/>
                  <a:pt x="1990" y="533"/>
                  <a:pt x="1990" y="533"/>
                </a:cubicBezTo>
                <a:cubicBezTo>
                  <a:pt x="1982" y="533"/>
                  <a:pt x="1982" y="533"/>
                  <a:pt x="1982" y="533"/>
                </a:cubicBezTo>
                <a:cubicBezTo>
                  <a:pt x="1982" y="454"/>
                  <a:pt x="1982" y="454"/>
                  <a:pt x="1982" y="454"/>
                </a:cubicBezTo>
                <a:cubicBezTo>
                  <a:pt x="1972" y="454"/>
                  <a:pt x="1972" y="454"/>
                  <a:pt x="1972" y="454"/>
                </a:cubicBezTo>
                <a:cubicBezTo>
                  <a:pt x="1972" y="441"/>
                  <a:pt x="1972" y="441"/>
                  <a:pt x="1972" y="441"/>
                </a:cubicBezTo>
                <a:cubicBezTo>
                  <a:pt x="1978" y="439"/>
                  <a:pt x="1984" y="437"/>
                  <a:pt x="1990" y="435"/>
                </a:cubicBezTo>
                <a:close/>
                <a:moveTo>
                  <a:pt x="1969" y="410"/>
                </a:moveTo>
                <a:cubicBezTo>
                  <a:pt x="1969" y="437"/>
                  <a:pt x="1969" y="437"/>
                  <a:pt x="1969" y="437"/>
                </a:cubicBezTo>
                <a:cubicBezTo>
                  <a:pt x="1965" y="438"/>
                  <a:pt x="1962" y="439"/>
                  <a:pt x="1958" y="440"/>
                </a:cubicBezTo>
                <a:cubicBezTo>
                  <a:pt x="1956" y="440"/>
                  <a:pt x="1954" y="440"/>
                  <a:pt x="1951" y="440"/>
                </a:cubicBezTo>
                <a:cubicBezTo>
                  <a:pt x="1951" y="415"/>
                  <a:pt x="1951" y="415"/>
                  <a:pt x="1951" y="415"/>
                </a:cubicBezTo>
                <a:cubicBezTo>
                  <a:pt x="1957" y="413"/>
                  <a:pt x="1963" y="412"/>
                  <a:pt x="1969" y="410"/>
                </a:cubicBezTo>
                <a:close/>
                <a:moveTo>
                  <a:pt x="1948" y="416"/>
                </a:moveTo>
                <a:cubicBezTo>
                  <a:pt x="1948" y="440"/>
                  <a:pt x="1948" y="440"/>
                  <a:pt x="1948" y="440"/>
                </a:cubicBezTo>
                <a:cubicBezTo>
                  <a:pt x="1942" y="440"/>
                  <a:pt x="1935" y="440"/>
                  <a:pt x="1930" y="440"/>
                </a:cubicBezTo>
                <a:cubicBezTo>
                  <a:pt x="1930" y="422"/>
                  <a:pt x="1930" y="422"/>
                  <a:pt x="1930" y="422"/>
                </a:cubicBezTo>
                <a:cubicBezTo>
                  <a:pt x="1936" y="420"/>
                  <a:pt x="1942" y="418"/>
                  <a:pt x="1948" y="416"/>
                </a:cubicBezTo>
                <a:close/>
                <a:moveTo>
                  <a:pt x="1927" y="423"/>
                </a:moveTo>
                <a:cubicBezTo>
                  <a:pt x="1927" y="440"/>
                  <a:pt x="1927" y="440"/>
                  <a:pt x="1927" y="440"/>
                </a:cubicBezTo>
                <a:cubicBezTo>
                  <a:pt x="1923" y="440"/>
                  <a:pt x="1921" y="440"/>
                  <a:pt x="1921" y="440"/>
                </a:cubicBezTo>
                <a:cubicBezTo>
                  <a:pt x="1921" y="440"/>
                  <a:pt x="1921" y="434"/>
                  <a:pt x="1921" y="425"/>
                </a:cubicBezTo>
                <a:cubicBezTo>
                  <a:pt x="1923" y="424"/>
                  <a:pt x="1925" y="424"/>
                  <a:pt x="1927" y="423"/>
                </a:cubicBezTo>
                <a:close/>
              </a:path>
            </a:pathLst>
          </a:cu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851" name="组合 19850"/>
          <p:cNvGrpSpPr/>
          <p:nvPr/>
        </p:nvGrpSpPr>
        <p:grpSpPr>
          <a:xfrm>
            <a:off x="695325" y="1394729"/>
            <a:ext cx="4199709" cy="4426721"/>
            <a:chOff x="762000" y="684213"/>
            <a:chExt cx="4992687" cy="5262563"/>
          </a:xfrm>
        </p:grpSpPr>
        <p:sp>
          <p:nvSpPr>
            <p:cNvPr id="19791" name="Freeform 9604"/>
            <p:cNvSpPr>
              <a:spLocks/>
            </p:cNvSpPr>
            <p:nvPr/>
          </p:nvSpPr>
          <p:spPr bwMode="auto">
            <a:xfrm>
              <a:off x="5141912" y="2976563"/>
              <a:ext cx="612775" cy="696913"/>
            </a:xfrm>
            <a:custGeom>
              <a:avLst/>
              <a:gdLst>
                <a:gd name="T0" fmla="*/ 241 w 321"/>
                <a:gd name="T1" fmla="*/ 326 h 365"/>
                <a:gd name="T2" fmla="*/ 232 w 321"/>
                <a:gd name="T3" fmla="*/ 132 h 365"/>
                <a:gd name="T4" fmla="*/ 15 w 321"/>
                <a:gd name="T5" fmla="*/ 144 h 365"/>
                <a:gd name="T6" fmla="*/ 19 w 321"/>
                <a:gd name="T7" fmla="*/ 227 h 365"/>
                <a:gd name="T8" fmla="*/ 117 w 321"/>
                <a:gd name="T9" fmla="*/ 307 h 365"/>
                <a:gd name="T10" fmla="*/ 164 w 321"/>
                <a:gd name="T11" fmla="*/ 364 h 365"/>
                <a:gd name="T12" fmla="*/ 241 w 321"/>
                <a:gd name="T13" fmla="*/ 32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65">
                  <a:moveTo>
                    <a:pt x="241" y="326"/>
                  </a:moveTo>
                  <a:cubicBezTo>
                    <a:pt x="241" y="326"/>
                    <a:pt x="321" y="264"/>
                    <a:pt x="232" y="132"/>
                  </a:cubicBezTo>
                  <a:cubicBezTo>
                    <a:pt x="142" y="0"/>
                    <a:pt x="0" y="41"/>
                    <a:pt x="15" y="144"/>
                  </a:cubicBezTo>
                  <a:cubicBezTo>
                    <a:pt x="15" y="144"/>
                    <a:pt x="2" y="198"/>
                    <a:pt x="19" y="227"/>
                  </a:cubicBezTo>
                  <a:cubicBezTo>
                    <a:pt x="36" y="257"/>
                    <a:pt x="91" y="300"/>
                    <a:pt x="117" y="307"/>
                  </a:cubicBezTo>
                  <a:cubicBezTo>
                    <a:pt x="142" y="315"/>
                    <a:pt x="161" y="365"/>
                    <a:pt x="164" y="364"/>
                  </a:cubicBezTo>
                  <a:cubicBezTo>
                    <a:pt x="168" y="362"/>
                    <a:pt x="234" y="333"/>
                    <a:pt x="241" y="326"/>
                  </a:cubicBezTo>
                </a:path>
              </a:pathLst>
            </a:custGeom>
            <a:solidFill>
              <a:srgbClr val="EDD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2" name="Freeform 9605"/>
            <p:cNvSpPr>
              <a:spLocks/>
            </p:cNvSpPr>
            <p:nvPr/>
          </p:nvSpPr>
          <p:spPr bwMode="auto">
            <a:xfrm>
              <a:off x="5224462" y="3213100"/>
              <a:ext cx="333375" cy="322263"/>
            </a:xfrm>
            <a:custGeom>
              <a:avLst/>
              <a:gdLst>
                <a:gd name="T0" fmla="*/ 0 w 175"/>
                <a:gd name="T1" fmla="*/ 110 h 169"/>
                <a:gd name="T2" fmla="*/ 64 w 175"/>
                <a:gd name="T3" fmla="*/ 0 h 169"/>
                <a:gd name="T4" fmla="*/ 150 w 175"/>
                <a:gd name="T5" fmla="*/ 63 h 169"/>
                <a:gd name="T6" fmla="*/ 156 w 175"/>
                <a:gd name="T7" fmla="*/ 139 h 169"/>
                <a:gd name="T8" fmla="*/ 100 w 175"/>
                <a:gd name="T9" fmla="*/ 165 h 169"/>
                <a:gd name="T10" fmla="*/ 31 w 175"/>
                <a:gd name="T11" fmla="*/ 134 h 169"/>
                <a:gd name="T12" fmla="*/ 0 w 175"/>
                <a:gd name="T13" fmla="*/ 1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69">
                  <a:moveTo>
                    <a:pt x="0" y="11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17" y="9"/>
                    <a:pt x="150" y="63"/>
                  </a:cubicBezTo>
                  <a:cubicBezTo>
                    <a:pt x="161" y="81"/>
                    <a:pt x="175" y="111"/>
                    <a:pt x="156" y="139"/>
                  </a:cubicBezTo>
                  <a:cubicBezTo>
                    <a:pt x="156" y="139"/>
                    <a:pt x="139" y="169"/>
                    <a:pt x="100" y="165"/>
                  </a:cubicBezTo>
                  <a:cubicBezTo>
                    <a:pt x="61" y="162"/>
                    <a:pt x="30" y="138"/>
                    <a:pt x="31" y="134"/>
                  </a:cubicBezTo>
                  <a:cubicBezTo>
                    <a:pt x="32" y="130"/>
                    <a:pt x="0" y="110"/>
                    <a:pt x="0" y="110"/>
                  </a:cubicBezTo>
                </a:path>
              </a:pathLst>
            </a:custGeom>
            <a:solidFill>
              <a:srgbClr val="E2C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3" name="Freeform 9606"/>
            <p:cNvSpPr>
              <a:spLocks/>
            </p:cNvSpPr>
            <p:nvPr/>
          </p:nvSpPr>
          <p:spPr bwMode="auto">
            <a:xfrm>
              <a:off x="5086350" y="3143250"/>
              <a:ext cx="436563" cy="623888"/>
            </a:xfrm>
            <a:custGeom>
              <a:avLst/>
              <a:gdLst>
                <a:gd name="T0" fmla="*/ 0 w 228"/>
                <a:gd name="T1" fmla="*/ 140 h 326"/>
                <a:gd name="T2" fmla="*/ 53 w 228"/>
                <a:gd name="T3" fmla="*/ 0 h 326"/>
                <a:gd name="T4" fmla="*/ 92 w 228"/>
                <a:gd name="T5" fmla="*/ 137 h 326"/>
                <a:gd name="T6" fmla="*/ 228 w 228"/>
                <a:gd name="T7" fmla="*/ 175 h 326"/>
                <a:gd name="T8" fmla="*/ 123 w 228"/>
                <a:gd name="T9" fmla="*/ 326 h 326"/>
                <a:gd name="T10" fmla="*/ 25 w 228"/>
                <a:gd name="T11" fmla="*/ 294 h 326"/>
                <a:gd name="T12" fmla="*/ 0 w 228"/>
                <a:gd name="T13" fmla="*/ 14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26">
                  <a:moveTo>
                    <a:pt x="0" y="14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25" y="74"/>
                    <a:pt x="92" y="137"/>
                  </a:cubicBezTo>
                  <a:cubicBezTo>
                    <a:pt x="140" y="181"/>
                    <a:pt x="186" y="197"/>
                    <a:pt x="228" y="175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326"/>
                    <a:pt x="32" y="299"/>
                    <a:pt x="25" y="294"/>
                  </a:cubicBezTo>
                  <a:cubicBezTo>
                    <a:pt x="18" y="290"/>
                    <a:pt x="0" y="140"/>
                    <a:pt x="0" y="140"/>
                  </a:cubicBezTo>
                </a:path>
              </a:pathLst>
            </a:custGeom>
            <a:solidFill>
              <a:srgbClr val="FCF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4" name="Freeform 9607"/>
            <p:cNvSpPr>
              <a:spLocks/>
            </p:cNvSpPr>
            <p:nvPr/>
          </p:nvSpPr>
          <p:spPr bwMode="auto">
            <a:xfrm>
              <a:off x="3868737" y="3117850"/>
              <a:ext cx="1746250" cy="2409825"/>
            </a:xfrm>
            <a:custGeom>
              <a:avLst/>
              <a:gdLst>
                <a:gd name="T0" fmla="*/ 332 w 915"/>
                <a:gd name="T1" fmla="*/ 720 h 1262"/>
                <a:gd name="T2" fmla="*/ 616 w 915"/>
                <a:gd name="T3" fmla="*/ 0 h 1262"/>
                <a:gd name="T4" fmla="*/ 707 w 915"/>
                <a:gd name="T5" fmla="*/ 196 h 1262"/>
                <a:gd name="T6" fmla="*/ 915 w 915"/>
                <a:gd name="T7" fmla="*/ 245 h 1262"/>
                <a:gd name="T8" fmla="*/ 326 w 915"/>
                <a:gd name="T9" fmla="*/ 1150 h 1262"/>
                <a:gd name="T10" fmla="*/ 94 w 915"/>
                <a:gd name="T11" fmla="*/ 1105 h 1262"/>
                <a:gd name="T12" fmla="*/ 240 w 915"/>
                <a:gd name="T13" fmla="*/ 900 h 1262"/>
                <a:gd name="T14" fmla="*/ 332 w 915"/>
                <a:gd name="T15" fmla="*/ 72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5" h="1262">
                  <a:moveTo>
                    <a:pt x="332" y="720"/>
                  </a:moveTo>
                  <a:cubicBezTo>
                    <a:pt x="332" y="720"/>
                    <a:pt x="561" y="247"/>
                    <a:pt x="616" y="0"/>
                  </a:cubicBezTo>
                  <a:cubicBezTo>
                    <a:pt x="616" y="0"/>
                    <a:pt x="605" y="117"/>
                    <a:pt x="707" y="196"/>
                  </a:cubicBezTo>
                  <a:cubicBezTo>
                    <a:pt x="808" y="275"/>
                    <a:pt x="877" y="263"/>
                    <a:pt x="915" y="245"/>
                  </a:cubicBezTo>
                  <a:cubicBezTo>
                    <a:pt x="915" y="245"/>
                    <a:pt x="616" y="553"/>
                    <a:pt x="326" y="1150"/>
                  </a:cubicBezTo>
                  <a:cubicBezTo>
                    <a:pt x="326" y="1150"/>
                    <a:pt x="189" y="1262"/>
                    <a:pt x="94" y="1105"/>
                  </a:cubicBezTo>
                  <a:cubicBezTo>
                    <a:pt x="0" y="948"/>
                    <a:pt x="240" y="900"/>
                    <a:pt x="240" y="900"/>
                  </a:cubicBezTo>
                  <a:cubicBezTo>
                    <a:pt x="332" y="720"/>
                    <a:pt x="332" y="720"/>
                    <a:pt x="332" y="720"/>
                  </a:cubicBezTo>
                </a:path>
              </a:pathLst>
            </a:custGeom>
            <a:solidFill>
              <a:srgbClr val="FFF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5" name="Freeform 9608"/>
            <p:cNvSpPr>
              <a:spLocks/>
            </p:cNvSpPr>
            <p:nvPr/>
          </p:nvSpPr>
          <p:spPr bwMode="auto">
            <a:xfrm>
              <a:off x="4489450" y="4286250"/>
              <a:ext cx="463550" cy="628650"/>
            </a:xfrm>
            <a:custGeom>
              <a:avLst/>
              <a:gdLst>
                <a:gd name="T0" fmla="*/ 58 w 243"/>
                <a:gd name="T1" fmla="*/ 0 h 329"/>
                <a:gd name="T2" fmla="*/ 111 w 243"/>
                <a:gd name="T3" fmla="*/ 108 h 329"/>
                <a:gd name="T4" fmla="*/ 243 w 243"/>
                <a:gd name="T5" fmla="*/ 100 h 329"/>
                <a:gd name="T6" fmla="*/ 109 w 243"/>
                <a:gd name="T7" fmla="*/ 329 h 329"/>
                <a:gd name="T8" fmla="*/ 0 w 243"/>
                <a:gd name="T9" fmla="*/ 121 h 329"/>
                <a:gd name="T10" fmla="*/ 58 w 24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329">
                  <a:moveTo>
                    <a:pt x="58" y="0"/>
                  </a:moveTo>
                  <a:cubicBezTo>
                    <a:pt x="58" y="0"/>
                    <a:pt x="38" y="61"/>
                    <a:pt x="111" y="108"/>
                  </a:cubicBezTo>
                  <a:cubicBezTo>
                    <a:pt x="183" y="155"/>
                    <a:pt x="243" y="100"/>
                    <a:pt x="243" y="100"/>
                  </a:cubicBezTo>
                  <a:cubicBezTo>
                    <a:pt x="243" y="100"/>
                    <a:pt x="135" y="281"/>
                    <a:pt x="109" y="32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34" y="55"/>
                    <a:pt x="58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6" name="Freeform 9609"/>
            <p:cNvSpPr>
              <a:spLocks/>
            </p:cNvSpPr>
            <p:nvPr/>
          </p:nvSpPr>
          <p:spPr bwMode="auto">
            <a:xfrm>
              <a:off x="4867275" y="1897063"/>
              <a:ext cx="138113" cy="749300"/>
            </a:xfrm>
            <a:custGeom>
              <a:avLst/>
              <a:gdLst>
                <a:gd name="T0" fmla="*/ 0 w 72"/>
                <a:gd name="T1" fmla="*/ 30 h 392"/>
                <a:gd name="T2" fmla="*/ 0 w 72"/>
                <a:gd name="T3" fmla="*/ 392 h 392"/>
                <a:gd name="T4" fmla="*/ 65 w 72"/>
                <a:gd name="T5" fmla="*/ 378 h 392"/>
                <a:gd name="T6" fmla="*/ 65 w 72"/>
                <a:gd name="T7" fmla="*/ 0 h 392"/>
                <a:gd name="T8" fmla="*/ 0 w 72"/>
                <a:gd name="T9" fmla="*/ 3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2">
                  <a:moveTo>
                    <a:pt x="0" y="3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65" y="378"/>
                    <a:pt x="65" y="378"/>
                    <a:pt x="65" y="378"/>
                  </a:cubicBezTo>
                  <a:cubicBezTo>
                    <a:pt x="65" y="378"/>
                    <a:pt x="57" y="0"/>
                    <a:pt x="65" y="0"/>
                  </a:cubicBezTo>
                  <a:cubicBezTo>
                    <a:pt x="72" y="0"/>
                    <a:pt x="0" y="30"/>
                    <a:pt x="0" y="3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7" name="Freeform 9610"/>
            <p:cNvSpPr>
              <a:spLocks/>
            </p:cNvSpPr>
            <p:nvPr/>
          </p:nvSpPr>
          <p:spPr bwMode="auto">
            <a:xfrm>
              <a:off x="4819650" y="2587625"/>
              <a:ext cx="220663" cy="144463"/>
            </a:xfrm>
            <a:custGeom>
              <a:avLst/>
              <a:gdLst>
                <a:gd name="T0" fmla="*/ 102 w 116"/>
                <a:gd name="T1" fmla="*/ 71 h 75"/>
                <a:gd name="T2" fmla="*/ 112 w 116"/>
                <a:gd name="T3" fmla="*/ 34 h 75"/>
                <a:gd name="T4" fmla="*/ 89 w 116"/>
                <a:gd name="T5" fmla="*/ 8 h 75"/>
                <a:gd name="T6" fmla="*/ 25 w 116"/>
                <a:gd name="T7" fmla="*/ 21 h 75"/>
                <a:gd name="T8" fmla="*/ 22 w 116"/>
                <a:gd name="T9" fmla="*/ 75 h 75"/>
                <a:gd name="T10" fmla="*/ 102 w 116"/>
                <a:gd name="T11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5">
                  <a:moveTo>
                    <a:pt x="102" y="71"/>
                  </a:moveTo>
                  <a:cubicBezTo>
                    <a:pt x="102" y="71"/>
                    <a:pt x="116" y="52"/>
                    <a:pt x="112" y="34"/>
                  </a:cubicBezTo>
                  <a:cubicBezTo>
                    <a:pt x="107" y="16"/>
                    <a:pt x="89" y="8"/>
                    <a:pt x="89" y="8"/>
                  </a:cubicBezTo>
                  <a:cubicBezTo>
                    <a:pt x="89" y="8"/>
                    <a:pt x="47" y="0"/>
                    <a:pt x="25" y="21"/>
                  </a:cubicBezTo>
                  <a:cubicBezTo>
                    <a:pt x="25" y="21"/>
                    <a:pt x="0" y="52"/>
                    <a:pt x="22" y="75"/>
                  </a:cubicBezTo>
                  <a:cubicBezTo>
                    <a:pt x="22" y="75"/>
                    <a:pt x="62" y="51"/>
                    <a:pt x="102" y="71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8" name="Freeform 9611"/>
            <p:cNvSpPr>
              <a:spLocks/>
            </p:cNvSpPr>
            <p:nvPr/>
          </p:nvSpPr>
          <p:spPr bwMode="auto">
            <a:xfrm>
              <a:off x="4743450" y="2649538"/>
              <a:ext cx="395288" cy="542925"/>
            </a:xfrm>
            <a:custGeom>
              <a:avLst/>
              <a:gdLst>
                <a:gd name="T0" fmla="*/ 142 w 207"/>
                <a:gd name="T1" fmla="*/ 39 h 284"/>
                <a:gd name="T2" fmla="*/ 207 w 207"/>
                <a:gd name="T3" fmla="*/ 264 h 284"/>
                <a:gd name="T4" fmla="*/ 29 w 207"/>
                <a:gd name="T5" fmla="*/ 284 h 284"/>
                <a:gd name="T6" fmla="*/ 62 w 207"/>
                <a:gd name="T7" fmla="*/ 43 h 284"/>
                <a:gd name="T8" fmla="*/ 142 w 207"/>
                <a:gd name="T9" fmla="*/ 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84">
                  <a:moveTo>
                    <a:pt x="142" y="39"/>
                  </a:moveTo>
                  <a:cubicBezTo>
                    <a:pt x="142" y="39"/>
                    <a:pt x="196" y="82"/>
                    <a:pt x="207" y="264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29" y="284"/>
                    <a:pt x="0" y="166"/>
                    <a:pt x="62" y="43"/>
                  </a:cubicBezTo>
                  <a:cubicBezTo>
                    <a:pt x="62" y="43"/>
                    <a:pt x="99" y="0"/>
                    <a:pt x="142" y="39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9" name="Freeform 9612"/>
            <p:cNvSpPr>
              <a:spLocks/>
            </p:cNvSpPr>
            <p:nvPr/>
          </p:nvSpPr>
          <p:spPr bwMode="auto">
            <a:xfrm>
              <a:off x="4794250" y="3119438"/>
              <a:ext cx="346075" cy="106363"/>
            </a:xfrm>
            <a:custGeom>
              <a:avLst/>
              <a:gdLst>
                <a:gd name="T0" fmla="*/ 180 w 181"/>
                <a:gd name="T1" fmla="*/ 18 h 56"/>
                <a:gd name="T2" fmla="*/ 93 w 181"/>
                <a:gd name="T3" fmla="*/ 50 h 56"/>
                <a:gd name="T4" fmla="*/ 2 w 181"/>
                <a:gd name="T5" fmla="*/ 38 h 56"/>
                <a:gd name="T6" fmla="*/ 88 w 181"/>
                <a:gd name="T7" fmla="*/ 6 h 56"/>
                <a:gd name="T8" fmla="*/ 180 w 181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56">
                  <a:moveTo>
                    <a:pt x="180" y="18"/>
                  </a:moveTo>
                  <a:cubicBezTo>
                    <a:pt x="181" y="30"/>
                    <a:pt x="143" y="45"/>
                    <a:pt x="93" y="50"/>
                  </a:cubicBezTo>
                  <a:cubicBezTo>
                    <a:pt x="44" y="56"/>
                    <a:pt x="3" y="51"/>
                    <a:pt x="2" y="38"/>
                  </a:cubicBezTo>
                  <a:cubicBezTo>
                    <a:pt x="0" y="26"/>
                    <a:pt x="39" y="12"/>
                    <a:pt x="88" y="6"/>
                  </a:cubicBezTo>
                  <a:cubicBezTo>
                    <a:pt x="137" y="0"/>
                    <a:pt x="178" y="5"/>
                    <a:pt x="180" y="18"/>
                  </a:cubicBezTo>
                </a:path>
              </a:pathLst>
            </a:custGeom>
            <a:solidFill>
              <a:srgbClr val="EFB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0" name="Freeform 9613"/>
            <p:cNvSpPr>
              <a:spLocks/>
            </p:cNvSpPr>
            <p:nvPr/>
          </p:nvSpPr>
          <p:spPr bwMode="auto">
            <a:xfrm>
              <a:off x="1685925" y="684213"/>
              <a:ext cx="3473450" cy="1814513"/>
            </a:xfrm>
            <a:custGeom>
              <a:avLst/>
              <a:gdLst>
                <a:gd name="T0" fmla="*/ 1398 w 2188"/>
                <a:gd name="T1" fmla="*/ 1143 h 1143"/>
                <a:gd name="T2" fmla="*/ 2188 w 2188"/>
                <a:gd name="T3" fmla="*/ 730 h 1143"/>
                <a:gd name="T4" fmla="*/ 763 w 2188"/>
                <a:gd name="T5" fmla="*/ 0 h 1143"/>
                <a:gd name="T6" fmla="*/ 0 w 2188"/>
                <a:gd name="T7" fmla="*/ 750 h 1143"/>
                <a:gd name="T8" fmla="*/ 1398 w 2188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1143">
                  <a:moveTo>
                    <a:pt x="1398" y="1143"/>
                  </a:moveTo>
                  <a:lnTo>
                    <a:pt x="2188" y="730"/>
                  </a:lnTo>
                  <a:lnTo>
                    <a:pt x="763" y="0"/>
                  </a:lnTo>
                  <a:lnTo>
                    <a:pt x="0" y="750"/>
                  </a:lnTo>
                  <a:lnTo>
                    <a:pt x="1398" y="1143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1" name="Freeform 9614"/>
            <p:cNvSpPr>
              <a:spLocks/>
            </p:cNvSpPr>
            <p:nvPr/>
          </p:nvSpPr>
          <p:spPr bwMode="auto">
            <a:xfrm>
              <a:off x="1685925" y="684213"/>
              <a:ext cx="3473450" cy="1814513"/>
            </a:xfrm>
            <a:custGeom>
              <a:avLst/>
              <a:gdLst>
                <a:gd name="T0" fmla="*/ 1398 w 2188"/>
                <a:gd name="T1" fmla="*/ 1143 h 1143"/>
                <a:gd name="T2" fmla="*/ 2188 w 2188"/>
                <a:gd name="T3" fmla="*/ 730 h 1143"/>
                <a:gd name="T4" fmla="*/ 763 w 2188"/>
                <a:gd name="T5" fmla="*/ 0 h 1143"/>
                <a:gd name="T6" fmla="*/ 0 w 2188"/>
                <a:gd name="T7" fmla="*/ 750 h 1143"/>
                <a:gd name="T8" fmla="*/ 1398 w 2188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1143">
                  <a:moveTo>
                    <a:pt x="1398" y="1143"/>
                  </a:moveTo>
                  <a:lnTo>
                    <a:pt x="2188" y="730"/>
                  </a:lnTo>
                  <a:lnTo>
                    <a:pt x="763" y="0"/>
                  </a:lnTo>
                  <a:lnTo>
                    <a:pt x="0" y="750"/>
                  </a:lnTo>
                  <a:lnTo>
                    <a:pt x="1398" y="11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2" name="Freeform 9615"/>
            <p:cNvSpPr>
              <a:spLocks/>
            </p:cNvSpPr>
            <p:nvPr/>
          </p:nvSpPr>
          <p:spPr bwMode="auto">
            <a:xfrm>
              <a:off x="2347912" y="1595438"/>
              <a:ext cx="1493838" cy="904875"/>
            </a:xfrm>
            <a:custGeom>
              <a:avLst/>
              <a:gdLst>
                <a:gd name="T0" fmla="*/ 783 w 783"/>
                <a:gd name="T1" fmla="*/ 461 h 474"/>
                <a:gd name="T2" fmla="*/ 783 w 783"/>
                <a:gd name="T3" fmla="*/ 138 h 474"/>
                <a:gd name="T4" fmla="*/ 416 w 783"/>
                <a:gd name="T5" fmla="*/ 6 h 474"/>
                <a:gd name="T6" fmla="*/ 15 w 783"/>
                <a:gd name="T7" fmla="*/ 298 h 474"/>
                <a:gd name="T8" fmla="*/ 272 w 783"/>
                <a:gd name="T9" fmla="*/ 438 h 474"/>
                <a:gd name="T10" fmla="*/ 521 w 783"/>
                <a:gd name="T11" fmla="*/ 456 h 474"/>
                <a:gd name="T12" fmla="*/ 755 w 783"/>
                <a:gd name="T13" fmla="*/ 473 h 474"/>
                <a:gd name="T14" fmla="*/ 783 w 783"/>
                <a:gd name="T15" fmla="*/ 4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474">
                  <a:moveTo>
                    <a:pt x="783" y="461"/>
                  </a:moveTo>
                  <a:cubicBezTo>
                    <a:pt x="783" y="138"/>
                    <a:pt x="783" y="138"/>
                    <a:pt x="783" y="138"/>
                  </a:cubicBezTo>
                  <a:cubicBezTo>
                    <a:pt x="783" y="138"/>
                    <a:pt x="631" y="11"/>
                    <a:pt x="416" y="6"/>
                  </a:cubicBezTo>
                  <a:cubicBezTo>
                    <a:pt x="200" y="0"/>
                    <a:pt x="0" y="178"/>
                    <a:pt x="15" y="298"/>
                  </a:cubicBezTo>
                  <a:cubicBezTo>
                    <a:pt x="30" y="418"/>
                    <a:pt x="264" y="441"/>
                    <a:pt x="272" y="438"/>
                  </a:cubicBezTo>
                  <a:cubicBezTo>
                    <a:pt x="277" y="437"/>
                    <a:pt x="400" y="446"/>
                    <a:pt x="521" y="456"/>
                  </a:cubicBezTo>
                  <a:cubicBezTo>
                    <a:pt x="638" y="465"/>
                    <a:pt x="752" y="474"/>
                    <a:pt x="755" y="473"/>
                  </a:cubicBezTo>
                  <a:cubicBezTo>
                    <a:pt x="761" y="472"/>
                    <a:pt x="783" y="461"/>
                    <a:pt x="783" y="461"/>
                  </a:cubicBezTo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3" name="Freeform 9616"/>
            <p:cNvSpPr>
              <a:spLocks/>
            </p:cNvSpPr>
            <p:nvPr/>
          </p:nvSpPr>
          <p:spPr bwMode="auto">
            <a:xfrm>
              <a:off x="2886075" y="5532438"/>
              <a:ext cx="1362075" cy="195263"/>
            </a:xfrm>
            <a:custGeom>
              <a:avLst/>
              <a:gdLst>
                <a:gd name="T0" fmla="*/ 453 w 858"/>
                <a:gd name="T1" fmla="*/ 29 h 123"/>
                <a:gd name="T2" fmla="*/ 858 w 858"/>
                <a:gd name="T3" fmla="*/ 106 h 123"/>
                <a:gd name="T4" fmla="*/ 436 w 858"/>
                <a:gd name="T5" fmla="*/ 123 h 123"/>
                <a:gd name="T6" fmla="*/ 0 w 858"/>
                <a:gd name="T7" fmla="*/ 42 h 123"/>
                <a:gd name="T8" fmla="*/ 8 w 858"/>
                <a:gd name="T9" fmla="*/ 0 h 123"/>
                <a:gd name="T10" fmla="*/ 453 w 858"/>
                <a:gd name="T11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23">
                  <a:moveTo>
                    <a:pt x="453" y="29"/>
                  </a:moveTo>
                  <a:lnTo>
                    <a:pt x="858" y="106"/>
                  </a:lnTo>
                  <a:lnTo>
                    <a:pt x="436" y="123"/>
                  </a:lnTo>
                  <a:lnTo>
                    <a:pt x="0" y="42"/>
                  </a:lnTo>
                  <a:lnTo>
                    <a:pt x="8" y="0"/>
                  </a:lnTo>
                  <a:lnTo>
                    <a:pt x="453" y="29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4" name="Freeform 9617"/>
            <p:cNvSpPr>
              <a:spLocks/>
            </p:cNvSpPr>
            <p:nvPr/>
          </p:nvSpPr>
          <p:spPr bwMode="auto">
            <a:xfrm>
              <a:off x="2755900" y="5154613"/>
              <a:ext cx="822325" cy="792163"/>
            </a:xfrm>
            <a:custGeom>
              <a:avLst/>
              <a:gdLst>
                <a:gd name="T0" fmla="*/ 89 w 518"/>
                <a:gd name="T1" fmla="*/ 0 h 499"/>
                <a:gd name="T2" fmla="*/ 0 w 518"/>
                <a:gd name="T3" fmla="*/ 361 h 499"/>
                <a:gd name="T4" fmla="*/ 493 w 518"/>
                <a:gd name="T5" fmla="*/ 499 h 499"/>
                <a:gd name="T6" fmla="*/ 518 w 518"/>
                <a:gd name="T7" fmla="*/ 361 h 499"/>
                <a:gd name="T8" fmla="*/ 90 w 518"/>
                <a:gd name="T9" fmla="*/ 280 h 499"/>
                <a:gd name="T10" fmla="*/ 159 w 518"/>
                <a:gd name="T11" fmla="*/ 0 h 499"/>
                <a:gd name="T12" fmla="*/ 89 w 518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99">
                  <a:moveTo>
                    <a:pt x="89" y="0"/>
                  </a:moveTo>
                  <a:lnTo>
                    <a:pt x="0" y="361"/>
                  </a:lnTo>
                  <a:lnTo>
                    <a:pt x="493" y="499"/>
                  </a:lnTo>
                  <a:lnTo>
                    <a:pt x="518" y="361"/>
                  </a:lnTo>
                  <a:lnTo>
                    <a:pt x="90" y="280"/>
                  </a:lnTo>
                  <a:lnTo>
                    <a:pt x="15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5" name="Freeform 9618"/>
            <p:cNvSpPr>
              <a:spLocks/>
            </p:cNvSpPr>
            <p:nvPr/>
          </p:nvSpPr>
          <p:spPr bwMode="auto">
            <a:xfrm>
              <a:off x="2755900" y="5154613"/>
              <a:ext cx="822325" cy="792163"/>
            </a:xfrm>
            <a:custGeom>
              <a:avLst/>
              <a:gdLst>
                <a:gd name="T0" fmla="*/ 89 w 518"/>
                <a:gd name="T1" fmla="*/ 0 h 499"/>
                <a:gd name="T2" fmla="*/ 0 w 518"/>
                <a:gd name="T3" fmla="*/ 361 h 499"/>
                <a:gd name="T4" fmla="*/ 493 w 518"/>
                <a:gd name="T5" fmla="*/ 499 h 499"/>
                <a:gd name="T6" fmla="*/ 518 w 518"/>
                <a:gd name="T7" fmla="*/ 361 h 499"/>
                <a:gd name="T8" fmla="*/ 90 w 518"/>
                <a:gd name="T9" fmla="*/ 280 h 499"/>
                <a:gd name="T10" fmla="*/ 159 w 518"/>
                <a:gd name="T11" fmla="*/ 0 h 499"/>
                <a:gd name="T12" fmla="*/ 89 w 518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99">
                  <a:moveTo>
                    <a:pt x="89" y="0"/>
                  </a:moveTo>
                  <a:lnTo>
                    <a:pt x="0" y="361"/>
                  </a:lnTo>
                  <a:lnTo>
                    <a:pt x="493" y="499"/>
                  </a:lnTo>
                  <a:lnTo>
                    <a:pt x="518" y="361"/>
                  </a:lnTo>
                  <a:lnTo>
                    <a:pt x="90" y="280"/>
                  </a:lnTo>
                  <a:lnTo>
                    <a:pt x="15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6" name="Freeform 9619"/>
            <p:cNvSpPr>
              <a:spLocks/>
            </p:cNvSpPr>
            <p:nvPr/>
          </p:nvSpPr>
          <p:spPr bwMode="auto">
            <a:xfrm>
              <a:off x="3538537" y="5700713"/>
              <a:ext cx="709613" cy="246063"/>
            </a:xfrm>
            <a:custGeom>
              <a:avLst/>
              <a:gdLst>
                <a:gd name="T0" fmla="*/ 25 w 447"/>
                <a:gd name="T1" fmla="*/ 17 h 155"/>
                <a:gd name="T2" fmla="*/ 447 w 447"/>
                <a:gd name="T3" fmla="*/ 0 h 155"/>
                <a:gd name="T4" fmla="*/ 423 w 447"/>
                <a:gd name="T5" fmla="*/ 118 h 155"/>
                <a:gd name="T6" fmla="*/ 0 w 447"/>
                <a:gd name="T7" fmla="*/ 155 h 155"/>
                <a:gd name="T8" fmla="*/ 25 w 447"/>
                <a:gd name="T9" fmla="*/ 1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55">
                  <a:moveTo>
                    <a:pt x="25" y="17"/>
                  </a:moveTo>
                  <a:lnTo>
                    <a:pt x="447" y="0"/>
                  </a:lnTo>
                  <a:lnTo>
                    <a:pt x="423" y="118"/>
                  </a:lnTo>
                  <a:lnTo>
                    <a:pt x="0" y="155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7" name="Freeform 9620"/>
            <p:cNvSpPr>
              <a:spLocks/>
            </p:cNvSpPr>
            <p:nvPr/>
          </p:nvSpPr>
          <p:spPr bwMode="auto">
            <a:xfrm>
              <a:off x="2898775" y="5154613"/>
              <a:ext cx="806450" cy="444500"/>
            </a:xfrm>
            <a:custGeom>
              <a:avLst/>
              <a:gdLst>
                <a:gd name="T0" fmla="*/ 0 w 508"/>
                <a:gd name="T1" fmla="*/ 280 h 280"/>
                <a:gd name="T2" fmla="*/ 69 w 508"/>
                <a:gd name="T3" fmla="*/ 0 h 280"/>
                <a:gd name="T4" fmla="*/ 187 w 508"/>
                <a:gd name="T5" fmla="*/ 0 h 280"/>
                <a:gd name="T6" fmla="*/ 508 w 508"/>
                <a:gd name="T7" fmla="*/ 0 h 280"/>
                <a:gd name="T8" fmla="*/ 445 w 508"/>
                <a:gd name="T9" fmla="*/ 267 h 280"/>
                <a:gd name="T10" fmla="*/ 0 w 508"/>
                <a:gd name="T1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280">
                  <a:moveTo>
                    <a:pt x="0" y="280"/>
                  </a:moveTo>
                  <a:lnTo>
                    <a:pt x="69" y="0"/>
                  </a:lnTo>
                  <a:lnTo>
                    <a:pt x="187" y="0"/>
                  </a:lnTo>
                  <a:lnTo>
                    <a:pt x="508" y="0"/>
                  </a:lnTo>
                  <a:lnTo>
                    <a:pt x="445" y="26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8" name="Freeform 9621"/>
            <p:cNvSpPr>
              <a:spLocks/>
            </p:cNvSpPr>
            <p:nvPr/>
          </p:nvSpPr>
          <p:spPr bwMode="auto">
            <a:xfrm>
              <a:off x="2898775" y="5154613"/>
              <a:ext cx="806450" cy="444500"/>
            </a:xfrm>
            <a:custGeom>
              <a:avLst/>
              <a:gdLst>
                <a:gd name="T0" fmla="*/ 0 w 508"/>
                <a:gd name="T1" fmla="*/ 280 h 280"/>
                <a:gd name="T2" fmla="*/ 69 w 508"/>
                <a:gd name="T3" fmla="*/ 0 h 280"/>
                <a:gd name="T4" fmla="*/ 187 w 508"/>
                <a:gd name="T5" fmla="*/ 0 h 280"/>
                <a:gd name="T6" fmla="*/ 508 w 508"/>
                <a:gd name="T7" fmla="*/ 0 h 280"/>
                <a:gd name="T8" fmla="*/ 445 w 508"/>
                <a:gd name="T9" fmla="*/ 267 h 280"/>
                <a:gd name="T10" fmla="*/ 0 w 508"/>
                <a:gd name="T1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280">
                  <a:moveTo>
                    <a:pt x="0" y="280"/>
                  </a:moveTo>
                  <a:lnTo>
                    <a:pt x="69" y="0"/>
                  </a:lnTo>
                  <a:lnTo>
                    <a:pt x="187" y="0"/>
                  </a:lnTo>
                  <a:lnTo>
                    <a:pt x="508" y="0"/>
                  </a:lnTo>
                  <a:lnTo>
                    <a:pt x="445" y="267"/>
                  </a:lnTo>
                  <a:lnTo>
                    <a:pt x="0" y="2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9" name="Freeform 9622"/>
            <p:cNvSpPr>
              <a:spLocks/>
            </p:cNvSpPr>
            <p:nvPr/>
          </p:nvSpPr>
          <p:spPr bwMode="auto">
            <a:xfrm>
              <a:off x="1606550" y="1762125"/>
              <a:ext cx="3286125" cy="3457575"/>
            </a:xfrm>
            <a:custGeom>
              <a:avLst/>
              <a:gdLst>
                <a:gd name="T0" fmla="*/ 2070 w 2070"/>
                <a:gd name="T1" fmla="*/ 2142 h 2178"/>
                <a:gd name="T2" fmla="*/ 1942 w 2070"/>
                <a:gd name="T3" fmla="*/ 587 h 2178"/>
                <a:gd name="T4" fmla="*/ 0 w 2070"/>
                <a:gd name="T5" fmla="*/ 0 h 2178"/>
                <a:gd name="T6" fmla="*/ 105 w 2070"/>
                <a:gd name="T7" fmla="*/ 2178 h 2178"/>
                <a:gd name="T8" fmla="*/ 2070 w 2070"/>
                <a:gd name="T9" fmla="*/ 2142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2178">
                  <a:moveTo>
                    <a:pt x="2070" y="2142"/>
                  </a:moveTo>
                  <a:lnTo>
                    <a:pt x="1942" y="587"/>
                  </a:lnTo>
                  <a:lnTo>
                    <a:pt x="0" y="0"/>
                  </a:lnTo>
                  <a:lnTo>
                    <a:pt x="105" y="2178"/>
                  </a:lnTo>
                  <a:lnTo>
                    <a:pt x="2070" y="21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0" name="Freeform 9623"/>
            <p:cNvSpPr>
              <a:spLocks/>
            </p:cNvSpPr>
            <p:nvPr/>
          </p:nvSpPr>
          <p:spPr bwMode="auto">
            <a:xfrm>
              <a:off x="1606550" y="1762125"/>
              <a:ext cx="3286125" cy="3457575"/>
            </a:xfrm>
            <a:custGeom>
              <a:avLst/>
              <a:gdLst>
                <a:gd name="T0" fmla="*/ 2070 w 2070"/>
                <a:gd name="T1" fmla="*/ 2142 h 2178"/>
                <a:gd name="T2" fmla="*/ 1942 w 2070"/>
                <a:gd name="T3" fmla="*/ 587 h 2178"/>
                <a:gd name="T4" fmla="*/ 0 w 2070"/>
                <a:gd name="T5" fmla="*/ 0 h 2178"/>
                <a:gd name="T6" fmla="*/ 105 w 2070"/>
                <a:gd name="T7" fmla="*/ 2178 h 2178"/>
                <a:gd name="T8" fmla="*/ 2070 w 2070"/>
                <a:gd name="T9" fmla="*/ 2142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2178">
                  <a:moveTo>
                    <a:pt x="2070" y="2142"/>
                  </a:moveTo>
                  <a:lnTo>
                    <a:pt x="1942" y="587"/>
                  </a:lnTo>
                  <a:lnTo>
                    <a:pt x="0" y="0"/>
                  </a:lnTo>
                  <a:lnTo>
                    <a:pt x="105" y="2178"/>
                  </a:lnTo>
                  <a:lnTo>
                    <a:pt x="2070" y="2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1" name="Freeform 9624"/>
            <p:cNvSpPr>
              <a:spLocks/>
            </p:cNvSpPr>
            <p:nvPr/>
          </p:nvSpPr>
          <p:spPr bwMode="auto">
            <a:xfrm>
              <a:off x="1820862" y="2030413"/>
              <a:ext cx="2906713" cy="2773363"/>
            </a:xfrm>
            <a:custGeom>
              <a:avLst/>
              <a:gdLst>
                <a:gd name="T0" fmla="*/ 0 w 1523"/>
                <a:gd name="T1" fmla="*/ 0 h 1452"/>
                <a:gd name="T2" fmla="*/ 1445 w 1523"/>
                <a:gd name="T3" fmla="*/ 403 h 1452"/>
                <a:gd name="T4" fmla="*/ 1523 w 1523"/>
                <a:gd name="T5" fmla="*/ 1452 h 1452"/>
                <a:gd name="T6" fmla="*/ 81 w 1523"/>
                <a:gd name="T7" fmla="*/ 1422 h 1452"/>
                <a:gd name="T8" fmla="*/ 0 w 1523"/>
                <a:gd name="T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1452">
                  <a:moveTo>
                    <a:pt x="0" y="0"/>
                  </a:moveTo>
                  <a:cubicBezTo>
                    <a:pt x="1445" y="403"/>
                    <a:pt x="1445" y="403"/>
                    <a:pt x="1445" y="403"/>
                  </a:cubicBezTo>
                  <a:cubicBezTo>
                    <a:pt x="1523" y="1452"/>
                    <a:pt x="1523" y="1452"/>
                    <a:pt x="1523" y="1452"/>
                  </a:cubicBezTo>
                  <a:cubicBezTo>
                    <a:pt x="81" y="1422"/>
                    <a:pt x="81" y="1422"/>
                    <a:pt x="81" y="1422"/>
                  </a:cubicBezTo>
                  <a:cubicBezTo>
                    <a:pt x="81" y="1422"/>
                    <a:pt x="3" y="94"/>
                    <a:pt x="0" y="0"/>
                  </a:cubicBezTo>
                </a:path>
              </a:pathLst>
            </a:custGeom>
            <a:solidFill>
              <a:srgbClr val="025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2" name="Freeform 9625"/>
            <p:cNvSpPr>
              <a:spLocks/>
            </p:cNvSpPr>
            <p:nvPr/>
          </p:nvSpPr>
          <p:spPr bwMode="auto">
            <a:xfrm>
              <a:off x="1339850" y="1762125"/>
              <a:ext cx="433388" cy="3457575"/>
            </a:xfrm>
            <a:custGeom>
              <a:avLst/>
              <a:gdLst>
                <a:gd name="T0" fmla="*/ 168 w 273"/>
                <a:gd name="T1" fmla="*/ 0 h 2178"/>
                <a:gd name="T2" fmla="*/ 0 w 273"/>
                <a:gd name="T3" fmla="*/ 155 h 2178"/>
                <a:gd name="T4" fmla="*/ 135 w 273"/>
                <a:gd name="T5" fmla="*/ 2178 h 2178"/>
                <a:gd name="T6" fmla="*/ 273 w 273"/>
                <a:gd name="T7" fmla="*/ 2178 h 2178"/>
                <a:gd name="T8" fmla="*/ 168 w 273"/>
                <a:gd name="T9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178">
                  <a:moveTo>
                    <a:pt x="168" y="0"/>
                  </a:moveTo>
                  <a:lnTo>
                    <a:pt x="0" y="155"/>
                  </a:lnTo>
                  <a:lnTo>
                    <a:pt x="135" y="2178"/>
                  </a:lnTo>
                  <a:lnTo>
                    <a:pt x="273" y="217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3" name="Freeform 9626"/>
            <p:cNvSpPr>
              <a:spLocks/>
            </p:cNvSpPr>
            <p:nvPr/>
          </p:nvSpPr>
          <p:spPr bwMode="auto">
            <a:xfrm>
              <a:off x="1339850" y="1762125"/>
              <a:ext cx="433388" cy="3457575"/>
            </a:xfrm>
            <a:custGeom>
              <a:avLst/>
              <a:gdLst>
                <a:gd name="T0" fmla="*/ 168 w 273"/>
                <a:gd name="T1" fmla="*/ 0 h 2178"/>
                <a:gd name="T2" fmla="*/ 0 w 273"/>
                <a:gd name="T3" fmla="*/ 155 h 2178"/>
                <a:gd name="T4" fmla="*/ 135 w 273"/>
                <a:gd name="T5" fmla="*/ 2178 h 2178"/>
                <a:gd name="T6" fmla="*/ 273 w 273"/>
                <a:gd name="T7" fmla="*/ 2178 h 2178"/>
                <a:gd name="T8" fmla="*/ 168 w 273"/>
                <a:gd name="T9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178">
                  <a:moveTo>
                    <a:pt x="168" y="0"/>
                  </a:moveTo>
                  <a:lnTo>
                    <a:pt x="0" y="155"/>
                  </a:lnTo>
                  <a:lnTo>
                    <a:pt x="135" y="2178"/>
                  </a:lnTo>
                  <a:lnTo>
                    <a:pt x="273" y="2178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4" name="Freeform 9627"/>
            <p:cNvSpPr>
              <a:spLocks/>
            </p:cNvSpPr>
            <p:nvPr/>
          </p:nvSpPr>
          <p:spPr bwMode="auto">
            <a:xfrm>
              <a:off x="762000" y="3573463"/>
              <a:ext cx="1717675" cy="1808163"/>
            </a:xfrm>
            <a:custGeom>
              <a:avLst/>
              <a:gdLst>
                <a:gd name="T0" fmla="*/ 0 w 900"/>
                <a:gd name="T1" fmla="*/ 244 h 947"/>
                <a:gd name="T2" fmla="*/ 666 w 900"/>
                <a:gd name="T3" fmla="*/ 0 h 947"/>
                <a:gd name="T4" fmla="*/ 666 w 900"/>
                <a:gd name="T5" fmla="*/ 64 h 947"/>
                <a:gd name="T6" fmla="*/ 900 w 900"/>
                <a:gd name="T7" fmla="*/ 11 h 947"/>
                <a:gd name="T8" fmla="*/ 869 w 900"/>
                <a:gd name="T9" fmla="*/ 745 h 947"/>
                <a:gd name="T10" fmla="*/ 776 w 900"/>
                <a:gd name="T11" fmla="*/ 906 h 947"/>
                <a:gd name="T12" fmla="*/ 119 w 900"/>
                <a:gd name="T13" fmla="*/ 943 h 947"/>
                <a:gd name="T14" fmla="*/ 14 w 900"/>
                <a:gd name="T15" fmla="*/ 856 h 947"/>
                <a:gd name="T16" fmla="*/ 0 w 900"/>
                <a:gd name="T17" fmla="*/ 24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947">
                  <a:moveTo>
                    <a:pt x="0" y="244"/>
                  </a:moveTo>
                  <a:cubicBezTo>
                    <a:pt x="666" y="0"/>
                    <a:pt x="666" y="0"/>
                    <a:pt x="666" y="0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900" y="11"/>
                    <a:pt x="900" y="11"/>
                    <a:pt x="900" y="11"/>
                  </a:cubicBezTo>
                  <a:cubicBezTo>
                    <a:pt x="869" y="745"/>
                    <a:pt x="869" y="745"/>
                    <a:pt x="869" y="745"/>
                  </a:cubicBezTo>
                  <a:cubicBezTo>
                    <a:pt x="869" y="745"/>
                    <a:pt x="869" y="880"/>
                    <a:pt x="776" y="906"/>
                  </a:cubicBezTo>
                  <a:cubicBezTo>
                    <a:pt x="119" y="943"/>
                    <a:pt x="119" y="943"/>
                    <a:pt x="119" y="943"/>
                  </a:cubicBezTo>
                  <a:cubicBezTo>
                    <a:pt x="119" y="943"/>
                    <a:pt x="24" y="947"/>
                    <a:pt x="14" y="856"/>
                  </a:cubicBezTo>
                  <a:cubicBezTo>
                    <a:pt x="0" y="244"/>
                    <a:pt x="0" y="244"/>
                    <a:pt x="0" y="244"/>
                  </a:cubicBezTo>
                </a:path>
              </a:pathLst>
            </a:custGeom>
            <a:solidFill>
              <a:srgbClr val="EC4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5" name="Freeform 9628"/>
            <p:cNvSpPr>
              <a:spLocks/>
            </p:cNvSpPr>
            <p:nvPr/>
          </p:nvSpPr>
          <p:spPr bwMode="auto">
            <a:xfrm>
              <a:off x="1998662" y="3741738"/>
              <a:ext cx="404813" cy="1477963"/>
            </a:xfrm>
            <a:custGeom>
              <a:avLst/>
              <a:gdLst>
                <a:gd name="T0" fmla="*/ 20 w 212"/>
                <a:gd name="T1" fmla="*/ 0 h 774"/>
                <a:gd name="T2" fmla="*/ 6 w 212"/>
                <a:gd name="T3" fmla="*/ 659 h 774"/>
                <a:gd name="T4" fmla="*/ 97 w 212"/>
                <a:gd name="T5" fmla="*/ 774 h 774"/>
                <a:gd name="T6" fmla="*/ 192 w 212"/>
                <a:gd name="T7" fmla="*/ 640 h 774"/>
                <a:gd name="T8" fmla="*/ 212 w 212"/>
                <a:gd name="T9" fmla="*/ 0 h 774"/>
                <a:gd name="T10" fmla="*/ 20 w 212"/>
                <a:gd name="T1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774">
                  <a:moveTo>
                    <a:pt x="20" y="0"/>
                  </a:moveTo>
                  <a:cubicBezTo>
                    <a:pt x="6" y="659"/>
                    <a:pt x="6" y="659"/>
                    <a:pt x="6" y="659"/>
                  </a:cubicBezTo>
                  <a:cubicBezTo>
                    <a:pt x="6" y="659"/>
                    <a:pt x="0" y="774"/>
                    <a:pt x="97" y="774"/>
                  </a:cubicBezTo>
                  <a:cubicBezTo>
                    <a:pt x="192" y="774"/>
                    <a:pt x="192" y="640"/>
                    <a:pt x="192" y="64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127" y="49"/>
                    <a:pt x="20" y="0"/>
                  </a:cubicBezTo>
                </a:path>
              </a:pathLst>
            </a:custGeom>
            <a:solidFill>
              <a:srgbClr val="FFF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7" name="Freeform 9630"/>
            <p:cNvSpPr>
              <a:spLocks noEditPoints="1"/>
            </p:cNvSpPr>
            <p:nvPr/>
          </p:nvSpPr>
          <p:spPr bwMode="auto">
            <a:xfrm>
              <a:off x="1809750" y="1225550"/>
              <a:ext cx="990600" cy="739775"/>
            </a:xfrm>
            <a:custGeom>
              <a:avLst/>
              <a:gdLst>
                <a:gd name="T0" fmla="*/ 432 w 519"/>
                <a:gd name="T1" fmla="*/ 241 h 388"/>
                <a:gd name="T2" fmla="*/ 236 w 519"/>
                <a:gd name="T3" fmla="*/ 94 h 388"/>
                <a:gd name="T4" fmla="*/ 306 w 519"/>
                <a:gd name="T5" fmla="*/ 31 h 388"/>
                <a:gd name="T6" fmla="*/ 493 w 519"/>
                <a:gd name="T7" fmla="*/ 210 h 388"/>
                <a:gd name="T8" fmla="*/ 432 w 519"/>
                <a:gd name="T9" fmla="*/ 241 h 388"/>
                <a:gd name="T10" fmla="*/ 313 w 519"/>
                <a:gd name="T11" fmla="*/ 0 h 388"/>
                <a:gd name="T12" fmla="*/ 0 w 519"/>
                <a:gd name="T13" fmla="*/ 296 h 388"/>
                <a:gd name="T14" fmla="*/ 306 w 519"/>
                <a:gd name="T15" fmla="*/ 388 h 388"/>
                <a:gd name="T16" fmla="*/ 519 w 519"/>
                <a:gd name="T17" fmla="*/ 210 h 388"/>
                <a:gd name="T18" fmla="*/ 313 w 519"/>
                <a:gd name="T1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388">
                  <a:moveTo>
                    <a:pt x="432" y="241"/>
                  </a:moveTo>
                  <a:cubicBezTo>
                    <a:pt x="432" y="241"/>
                    <a:pt x="335" y="205"/>
                    <a:pt x="236" y="94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6" y="31"/>
                    <a:pt x="368" y="177"/>
                    <a:pt x="493" y="210"/>
                  </a:cubicBezTo>
                  <a:cubicBezTo>
                    <a:pt x="493" y="210"/>
                    <a:pt x="450" y="230"/>
                    <a:pt x="432" y="241"/>
                  </a:cubicBezTo>
                  <a:moveTo>
                    <a:pt x="313" y="0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6" y="388"/>
                    <a:pt x="355" y="269"/>
                    <a:pt x="519" y="210"/>
                  </a:cubicBezTo>
                  <a:cubicBezTo>
                    <a:pt x="519" y="210"/>
                    <a:pt x="358" y="157"/>
                    <a:pt x="313" y="0"/>
                  </a:cubicBezTo>
                </a:path>
              </a:pathLst>
            </a:custGeom>
            <a:solidFill>
              <a:srgbClr val="2E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8" name="Freeform 9631"/>
            <p:cNvSpPr>
              <a:spLocks noEditPoints="1"/>
            </p:cNvSpPr>
            <p:nvPr/>
          </p:nvSpPr>
          <p:spPr bwMode="auto">
            <a:xfrm>
              <a:off x="3868737" y="1965325"/>
              <a:ext cx="839788" cy="484188"/>
            </a:xfrm>
            <a:custGeom>
              <a:avLst/>
              <a:gdLst>
                <a:gd name="T0" fmla="*/ 48 w 440"/>
                <a:gd name="T1" fmla="*/ 241 h 253"/>
                <a:gd name="T2" fmla="*/ 10 w 440"/>
                <a:gd name="T3" fmla="*/ 232 h 253"/>
                <a:gd name="T4" fmla="*/ 10 w 440"/>
                <a:gd name="T5" fmla="*/ 119 h 253"/>
                <a:gd name="T6" fmla="*/ 152 w 440"/>
                <a:gd name="T7" fmla="*/ 180 h 253"/>
                <a:gd name="T8" fmla="*/ 48 w 440"/>
                <a:gd name="T9" fmla="*/ 241 h 253"/>
                <a:gd name="T10" fmla="*/ 0 w 440"/>
                <a:gd name="T11" fmla="*/ 0 h 253"/>
                <a:gd name="T12" fmla="*/ 0 w 440"/>
                <a:gd name="T13" fmla="*/ 239 h 253"/>
                <a:gd name="T14" fmla="*/ 48 w 440"/>
                <a:gd name="T15" fmla="*/ 253 h 253"/>
                <a:gd name="T16" fmla="*/ 440 w 440"/>
                <a:gd name="T17" fmla="*/ 45 h 253"/>
                <a:gd name="T18" fmla="*/ 274 w 440"/>
                <a:gd name="T19" fmla="*/ 63 h 253"/>
                <a:gd name="T20" fmla="*/ 0 w 440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253">
                  <a:moveTo>
                    <a:pt x="48" y="241"/>
                  </a:moveTo>
                  <a:cubicBezTo>
                    <a:pt x="10" y="232"/>
                    <a:pt x="10" y="232"/>
                    <a:pt x="10" y="232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49" y="174"/>
                    <a:pt x="152" y="180"/>
                    <a:pt x="152" y="180"/>
                  </a:cubicBezTo>
                  <a:cubicBezTo>
                    <a:pt x="48" y="241"/>
                    <a:pt x="48" y="241"/>
                    <a:pt x="48" y="241"/>
                  </a:cubicBezTo>
                  <a:moveTo>
                    <a:pt x="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40" y="45"/>
                    <a:pt x="440" y="45"/>
                    <a:pt x="440" y="45"/>
                  </a:cubicBezTo>
                  <a:cubicBezTo>
                    <a:pt x="440" y="45"/>
                    <a:pt x="370" y="63"/>
                    <a:pt x="274" y="63"/>
                  </a:cubicBezTo>
                  <a:cubicBezTo>
                    <a:pt x="192" y="63"/>
                    <a:pt x="90" y="50"/>
                    <a:pt x="0" y="0"/>
                  </a:cubicBezTo>
                </a:path>
              </a:pathLst>
            </a:custGeom>
            <a:solidFill>
              <a:srgbClr val="2E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9" name="Freeform 9632"/>
            <p:cNvSpPr>
              <a:spLocks noEditPoints="1"/>
            </p:cNvSpPr>
            <p:nvPr/>
          </p:nvSpPr>
          <p:spPr bwMode="auto">
            <a:xfrm>
              <a:off x="2446337" y="1666875"/>
              <a:ext cx="438150" cy="447675"/>
            </a:xfrm>
            <a:custGeom>
              <a:avLst/>
              <a:gdLst>
                <a:gd name="T0" fmla="*/ 218 w 229"/>
                <a:gd name="T1" fmla="*/ 224 h 235"/>
                <a:gd name="T2" fmla="*/ 157 w 229"/>
                <a:gd name="T3" fmla="*/ 208 h 235"/>
                <a:gd name="T4" fmla="*/ 146 w 229"/>
                <a:gd name="T5" fmla="*/ 53 h 235"/>
                <a:gd name="T6" fmla="*/ 218 w 229"/>
                <a:gd name="T7" fmla="*/ 17 h 235"/>
                <a:gd name="T8" fmla="*/ 218 w 229"/>
                <a:gd name="T9" fmla="*/ 224 h 235"/>
                <a:gd name="T10" fmla="*/ 229 w 229"/>
                <a:gd name="T11" fmla="*/ 0 h 235"/>
                <a:gd name="T12" fmla="*/ 0 w 229"/>
                <a:gd name="T13" fmla="*/ 168 h 235"/>
                <a:gd name="T14" fmla="*/ 229 w 229"/>
                <a:gd name="T15" fmla="*/ 235 h 235"/>
                <a:gd name="T16" fmla="*/ 229 w 229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35">
                  <a:moveTo>
                    <a:pt x="218" y="224"/>
                  </a:move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98" y="92"/>
                    <a:pt x="146" y="53"/>
                  </a:cubicBezTo>
                  <a:cubicBezTo>
                    <a:pt x="146" y="53"/>
                    <a:pt x="183" y="27"/>
                    <a:pt x="218" y="17"/>
                  </a:cubicBezTo>
                  <a:cubicBezTo>
                    <a:pt x="218" y="224"/>
                    <a:pt x="218" y="224"/>
                    <a:pt x="218" y="224"/>
                  </a:cubicBezTo>
                  <a:moveTo>
                    <a:pt x="229" y="0"/>
                  </a:moveTo>
                  <a:cubicBezTo>
                    <a:pt x="229" y="0"/>
                    <a:pt x="82" y="42"/>
                    <a:pt x="0" y="168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3F3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0" name="Freeform 9633"/>
            <p:cNvSpPr>
              <a:spLocks/>
            </p:cNvSpPr>
            <p:nvPr/>
          </p:nvSpPr>
          <p:spPr bwMode="auto">
            <a:xfrm>
              <a:off x="3605212" y="1762125"/>
              <a:ext cx="160338" cy="622300"/>
            </a:xfrm>
            <a:custGeom>
              <a:avLst/>
              <a:gdLst>
                <a:gd name="T0" fmla="*/ 0 w 84"/>
                <a:gd name="T1" fmla="*/ 0 h 326"/>
                <a:gd name="T2" fmla="*/ 0 w 84"/>
                <a:gd name="T3" fmla="*/ 301 h 326"/>
                <a:gd name="T4" fmla="*/ 84 w 84"/>
                <a:gd name="T5" fmla="*/ 326 h 326"/>
                <a:gd name="T6" fmla="*/ 84 w 84"/>
                <a:gd name="T7" fmla="*/ 43 h 326"/>
                <a:gd name="T8" fmla="*/ 0 w 84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26">
                  <a:moveTo>
                    <a:pt x="0" y="0"/>
                  </a:moveTo>
                  <a:cubicBezTo>
                    <a:pt x="0" y="301"/>
                    <a:pt x="0" y="301"/>
                    <a:pt x="0" y="301"/>
                  </a:cubicBezTo>
                  <a:cubicBezTo>
                    <a:pt x="84" y="326"/>
                    <a:pt x="84" y="326"/>
                    <a:pt x="84" y="326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42" y="18"/>
                    <a:pt x="0" y="0"/>
                  </a:cubicBezTo>
                </a:path>
              </a:pathLst>
            </a:custGeom>
            <a:solidFill>
              <a:srgbClr val="84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1" name="Freeform 9634"/>
            <p:cNvSpPr>
              <a:spLocks/>
            </p:cNvSpPr>
            <p:nvPr/>
          </p:nvSpPr>
          <p:spPr bwMode="auto">
            <a:xfrm>
              <a:off x="2725737" y="1698625"/>
              <a:ext cx="136525" cy="395288"/>
            </a:xfrm>
            <a:custGeom>
              <a:avLst/>
              <a:gdLst>
                <a:gd name="T0" fmla="*/ 72 w 72"/>
                <a:gd name="T1" fmla="*/ 0 h 207"/>
                <a:gd name="T2" fmla="*/ 0 w 72"/>
                <a:gd name="T3" fmla="*/ 36 h 207"/>
                <a:gd name="T4" fmla="*/ 11 w 72"/>
                <a:gd name="T5" fmla="*/ 191 h 207"/>
                <a:gd name="T6" fmla="*/ 72 w 72"/>
                <a:gd name="T7" fmla="*/ 207 h 207"/>
                <a:gd name="T8" fmla="*/ 72 w 72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7">
                  <a:moveTo>
                    <a:pt x="72" y="0"/>
                  </a:moveTo>
                  <a:cubicBezTo>
                    <a:pt x="37" y="10"/>
                    <a:pt x="0" y="36"/>
                    <a:pt x="0" y="36"/>
                  </a:cubicBezTo>
                  <a:cubicBezTo>
                    <a:pt x="52" y="75"/>
                    <a:pt x="11" y="191"/>
                    <a:pt x="11" y="191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1C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2" name="Freeform 9635"/>
            <p:cNvSpPr>
              <a:spLocks/>
            </p:cNvSpPr>
            <p:nvPr/>
          </p:nvSpPr>
          <p:spPr bwMode="auto">
            <a:xfrm>
              <a:off x="2260600" y="1284288"/>
              <a:ext cx="490538" cy="401638"/>
            </a:xfrm>
            <a:custGeom>
              <a:avLst/>
              <a:gdLst>
                <a:gd name="T0" fmla="*/ 70 w 257"/>
                <a:gd name="T1" fmla="*/ 0 h 210"/>
                <a:gd name="T2" fmla="*/ 0 w 257"/>
                <a:gd name="T3" fmla="*/ 63 h 210"/>
                <a:gd name="T4" fmla="*/ 196 w 257"/>
                <a:gd name="T5" fmla="*/ 210 h 210"/>
                <a:gd name="T6" fmla="*/ 257 w 257"/>
                <a:gd name="T7" fmla="*/ 179 h 210"/>
                <a:gd name="T8" fmla="*/ 70 w 257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10">
                  <a:moveTo>
                    <a:pt x="7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99" y="174"/>
                    <a:pt x="196" y="210"/>
                    <a:pt x="196" y="210"/>
                  </a:cubicBezTo>
                  <a:cubicBezTo>
                    <a:pt x="214" y="199"/>
                    <a:pt x="257" y="179"/>
                    <a:pt x="257" y="179"/>
                  </a:cubicBezTo>
                  <a:cubicBezTo>
                    <a:pt x="132" y="146"/>
                    <a:pt x="70" y="0"/>
                    <a:pt x="70" y="0"/>
                  </a:cubicBezTo>
                </a:path>
              </a:pathLst>
            </a:custGeom>
            <a:solidFill>
              <a:srgbClr val="12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3" name="Freeform 9636"/>
            <p:cNvSpPr>
              <a:spLocks/>
            </p:cNvSpPr>
            <p:nvPr/>
          </p:nvSpPr>
          <p:spPr bwMode="auto">
            <a:xfrm>
              <a:off x="3887787" y="2192338"/>
              <a:ext cx="271463" cy="233363"/>
            </a:xfrm>
            <a:custGeom>
              <a:avLst/>
              <a:gdLst>
                <a:gd name="T0" fmla="*/ 0 w 142"/>
                <a:gd name="T1" fmla="*/ 0 h 122"/>
                <a:gd name="T2" fmla="*/ 0 w 142"/>
                <a:gd name="T3" fmla="*/ 113 h 122"/>
                <a:gd name="T4" fmla="*/ 38 w 142"/>
                <a:gd name="T5" fmla="*/ 122 h 122"/>
                <a:gd name="T6" fmla="*/ 142 w 142"/>
                <a:gd name="T7" fmla="*/ 61 h 122"/>
                <a:gd name="T8" fmla="*/ 0 w 14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39" y="55"/>
                    <a:pt x="0" y="0"/>
                  </a:cubicBezTo>
                </a:path>
              </a:pathLst>
            </a:custGeom>
            <a:solidFill>
              <a:srgbClr val="12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4" name="Freeform 9637"/>
            <p:cNvSpPr>
              <a:spLocks noEditPoints="1"/>
            </p:cNvSpPr>
            <p:nvPr/>
          </p:nvSpPr>
          <p:spPr bwMode="auto">
            <a:xfrm>
              <a:off x="4883150" y="1965325"/>
              <a:ext cx="85725" cy="635000"/>
            </a:xfrm>
            <a:custGeom>
              <a:avLst/>
              <a:gdLst>
                <a:gd name="T0" fmla="*/ 35 w 45"/>
                <a:gd name="T1" fmla="*/ 325 h 332"/>
                <a:gd name="T2" fmla="*/ 36 w 45"/>
                <a:gd name="T3" fmla="*/ 325 h 332"/>
                <a:gd name="T4" fmla="*/ 37 w 45"/>
                <a:gd name="T5" fmla="*/ 325 h 332"/>
                <a:gd name="T6" fmla="*/ 35 w 45"/>
                <a:gd name="T7" fmla="*/ 325 h 332"/>
                <a:gd name="T8" fmla="*/ 45 w 45"/>
                <a:gd name="T9" fmla="*/ 0 h 332"/>
                <a:gd name="T10" fmla="*/ 0 w 45"/>
                <a:gd name="T11" fmla="*/ 21 h 332"/>
                <a:gd name="T12" fmla="*/ 0 w 45"/>
                <a:gd name="T13" fmla="*/ 332 h 332"/>
                <a:gd name="T14" fmla="*/ 32 w 45"/>
                <a:gd name="T15" fmla="*/ 325 h 332"/>
                <a:gd name="T16" fmla="*/ 35 w 45"/>
                <a:gd name="T17" fmla="*/ 325 h 332"/>
                <a:gd name="T18" fmla="*/ 24 w 45"/>
                <a:gd name="T19" fmla="*/ 294 h 332"/>
                <a:gd name="T20" fmla="*/ 22 w 45"/>
                <a:gd name="T21" fmla="*/ 28 h 332"/>
                <a:gd name="T22" fmla="*/ 45 w 45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332">
                  <a:moveTo>
                    <a:pt x="35" y="325"/>
                  </a:moveTo>
                  <a:cubicBezTo>
                    <a:pt x="35" y="325"/>
                    <a:pt x="36" y="325"/>
                    <a:pt x="36" y="325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36" y="325"/>
                    <a:pt x="36" y="325"/>
                    <a:pt x="35" y="325"/>
                  </a:cubicBezTo>
                  <a:moveTo>
                    <a:pt x="45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15" y="325"/>
                    <a:pt x="32" y="325"/>
                  </a:cubicBezTo>
                  <a:cubicBezTo>
                    <a:pt x="33" y="325"/>
                    <a:pt x="34" y="325"/>
                    <a:pt x="35" y="325"/>
                  </a:cubicBezTo>
                  <a:cubicBezTo>
                    <a:pt x="33" y="323"/>
                    <a:pt x="29" y="316"/>
                    <a:pt x="24" y="294"/>
                  </a:cubicBezTo>
                  <a:cubicBezTo>
                    <a:pt x="16" y="256"/>
                    <a:pt x="22" y="28"/>
                    <a:pt x="22" y="28"/>
                  </a:cubicBezTo>
                  <a:cubicBezTo>
                    <a:pt x="22" y="28"/>
                    <a:pt x="20" y="16"/>
                    <a:pt x="45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5" name="Freeform 9638"/>
            <p:cNvSpPr>
              <a:spLocks/>
            </p:cNvSpPr>
            <p:nvPr/>
          </p:nvSpPr>
          <p:spPr bwMode="auto">
            <a:xfrm>
              <a:off x="4838700" y="2627313"/>
              <a:ext cx="195263" cy="96838"/>
            </a:xfrm>
            <a:custGeom>
              <a:avLst/>
              <a:gdLst>
                <a:gd name="T0" fmla="*/ 23 w 102"/>
                <a:gd name="T1" fmla="*/ 0 h 51"/>
                <a:gd name="T2" fmla="*/ 15 w 102"/>
                <a:gd name="T3" fmla="*/ 51 h 51"/>
                <a:gd name="T4" fmla="*/ 22 w 102"/>
                <a:gd name="T5" fmla="*/ 46 h 51"/>
                <a:gd name="T6" fmla="*/ 54 w 102"/>
                <a:gd name="T7" fmla="*/ 35 h 51"/>
                <a:gd name="T8" fmla="*/ 80 w 102"/>
                <a:gd name="T9" fmla="*/ 42 h 51"/>
                <a:gd name="T10" fmla="*/ 90 w 102"/>
                <a:gd name="T11" fmla="*/ 45 h 51"/>
                <a:gd name="T12" fmla="*/ 94 w 102"/>
                <a:gd name="T13" fmla="*/ 10 h 51"/>
                <a:gd name="T14" fmla="*/ 82 w 102"/>
                <a:gd name="T15" fmla="*/ 21 h 51"/>
                <a:gd name="T16" fmla="*/ 77 w 102"/>
                <a:gd name="T17" fmla="*/ 21 h 51"/>
                <a:gd name="T18" fmla="*/ 44 w 102"/>
                <a:gd name="T19" fmla="*/ 15 h 51"/>
                <a:gd name="T20" fmla="*/ 35 w 102"/>
                <a:gd name="T21" fmla="*/ 16 h 51"/>
                <a:gd name="T22" fmla="*/ 30 w 102"/>
                <a:gd name="T23" fmla="*/ 16 h 51"/>
                <a:gd name="T24" fmla="*/ 23 w 10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51">
                  <a:moveTo>
                    <a:pt x="23" y="0"/>
                  </a:moveTo>
                  <a:cubicBezTo>
                    <a:pt x="23" y="0"/>
                    <a:pt x="0" y="24"/>
                    <a:pt x="15" y="51"/>
                  </a:cubicBezTo>
                  <a:cubicBezTo>
                    <a:pt x="15" y="51"/>
                    <a:pt x="17" y="49"/>
                    <a:pt x="22" y="46"/>
                  </a:cubicBezTo>
                  <a:cubicBezTo>
                    <a:pt x="29" y="41"/>
                    <a:pt x="41" y="35"/>
                    <a:pt x="54" y="35"/>
                  </a:cubicBezTo>
                  <a:cubicBezTo>
                    <a:pt x="62" y="35"/>
                    <a:pt x="71" y="37"/>
                    <a:pt x="80" y="42"/>
                  </a:cubicBezTo>
                  <a:cubicBezTo>
                    <a:pt x="83" y="43"/>
                    <a:pt x="86" y="44"/>
                    <a:pt x="90" y="45"/>
                  </a:cubicBezTo>
                  <a:cubicBezTo>
                    <a:pt x="90" y="45"/>
                    <a:pt x="102" y="31"/>
                    <a:pt x="94" y="10"/>
                  </a:cubicBezTo>
                  <a:cubicBezTo>
                    <a:pt x="94" y="10"/>
                    <a:pt x="93" y="21"/>
                    <a:pt x="82" y="21"/>
                  </a:cubicBezTo>
                  <a:cubicBezTo>
                    <a:pt x="80" y="21"/>
                    <a:pt x="79" y="21"/>
                    <a:pt x="77" y="21"/>
                  </a:cubicBezTo>
                  <a:cubicBezTo>
                    <a:pt x="65" y="18"/>
                    <a:pt x="55" y="15"/>
                    <a:pt x="44" y="15"/>
                  </a:cubicBezTo>
                  <a:cubicBezTo>
                    <a:pt x="41" y="15"/>
                    <a:pt x="38" y="16"/>
                    <a:pt x="35" y="16"/>
                  </a:cubicBezTo>
                  <a:cubicBezTo>
                    <a:pt x="33" y="16"/>
                    <a:pt x="32" y="16"/>
                    <a:pt x="30" y="16"/>
                  </a:cubicBezTo>
                  <a:cubicBezTo>
                    <a:pt x="19" y="16"/>
                    <a:pt x="20" y="9"/>
                    <a:pt x="23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6" name="Freeform 9639"/>
            <p:cNvSpPr>
              <a:spLocks/>
            </p:cNvSpPr>
            <p:nvPr/>
          </p:nvSpPr>
          <p:spPr bwMode="auto">
            <a:xfrm>
              <a:off x="4879975" y="2693988"/>
              <a:ext cx="111125" cy="20638"/>
            </a:xfrm>
            <a:custGeom>
              <a:avLst/>
              <a:gdLst>
                <a:gd name="T0" fmla="*/ 32 w 58"/>
                <a:gd name="T1" fmla="*/ 0 h 11"/>
                <a:gd name="T2" fmla="*/ 0 w 58"/>
                <a:gd name="T3" fmla="*/ 11 h 11"/>
                <a:gd name="T4" fmla="*/ 33 w 58"/>
                <a:gd name="T5" fmla="*/ 4 h 11"/>
                <a:gd name="T6" fmla="*/ 58 w 58"/>
                <a:gd name="T7" fmla="*/ 7 h 11"/>
                <a:gd name="T8" fmla="*/ 32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32" y="0"/>
                  </a:moveTo>
                  <a:cubicBezTo>
                    <a:pt x="19" y="0"/>
                    <a:pt x="7" y="6"/>
                    <a:pt x="0" y="11"/>
                  </a:cubicBezTo>
                  <a:cubicBezTo>
                    <a:pt x="6" y="8"/>
                    <a:pt x="18" y="4"/>
                    <a:pt x="33" y="4"/>
                  </a:cubicBezTo>
                  <a:cubicBezTo>
                    <a:pt x="41" y="4"/>
                    <a:pt x="49" y="5"/>
                    <a:pt x="58" y="7"/>
                  </a:cubicBezTo>
                  <a:cubicBezTo>
                    <a:pt x="49" y="2"/>
                    <a:pt x="40" y="0"/>
                    <a:pt x="32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7" name="Freeform 9640"/>
            <p:cNvSpPr>
              <a:spLocks noEditPoints="1"/>
            </p:cNvSpPr>
            <p:nvPr/>
          </p:nvSpPr>
          <p:spPr bwMode="auto">
            <a:xfrm>
              <a:off x="4791075" y="2717800"/>
              <a:ext cx="169863" cy="433388"/>
            </a:xfrm>
            <a:custGeom>
              <a:avLst/>
              <a:gdLst>
                <a:gd name="T0" fmla="*/ 37 w 89"/>
                <a:gd name="T1" fmla="*/ 32 h 227"/>
                <a:gd name="T2" fmla="*/ 44 w 89"/>
                <a:gd name="T3" fmla="*/ 19 h 227"/>
                <a:gd name="T4" fmla="*/ 67 w 89"/>
                <a:gd name="T5" fmla="*/ 7 h 227"/>
                <a:gd name="T6" fmla="*/ 50 w 89"/>
                <a:gd name="T7" fmla="*/ 88 h 227"/>
                <a:gd name="T8" fmla="*/ 76 w 89"/>
                <a:gd name="T9" fmla="*/ 201 h 227"/>
                <a:gd name="T10" fmla="*/ 48 w 89"/>
                <a:gd name="T11" fmla="*/ 24 h 227"/>
                <a:gd name="T12" fmla="*/ 37 w 89"/>
                <a:gd name="T13" fmla="*/ 32 h 227"/>
                <a:gd name="T14" fmla="*/ 80 w 89"/>
                <a:gd name="T15" fmla="*/ 0 h 227"/>
                <a:gd name="T16" fmla="*/ 42 w 89"/>
                <a:gd name="T17" fmla="*/ 12 h 227"/>
                <a:gd name="T18" fmla="*/ 9 w 89"/>
                <a:gd name="T19" fmla="*/ 227 h 227"/>
                <a:gd name="T20" fmla="*/ 89 w 89"/>
                <a:gd name="T21" fmla="*/ 208 h 227"/>
                <a:gd name="T22" fmla="*/ 58 w 89"/>
                <a:gd name="T23" fmla="*/ 107 h 227"/>
                <a:gd name="T24" fmla="*/ 82 w 89"/>
                <a:gd name="T25" fmla="*/ 0 h 227"/>
                <a:gd name="T26" fmla="*/ 80 w 89"/>
                <a:gd name="T2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27">
                  <a:moveTo>
                    <a:pt x="37" y="32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52" y="10"/>
                    <a:pt x="67" y="7"/>
                    <a:pt x="67" y="7"/>
                  </a:cubicBezTo>
                  <a:cubicBezTo>
                    <a:pt x="67" y="7"/>
                    <a:pt x="53" y="25"/>
                    <a:pt x="50" y="88"/>
                  </a:cubicBezTo>
                  <a:cubicBezTo>
                    <a:pt x="47" y="159"/>
                    <a:pt x="76" y="201"/>
                    <a:pt x="76" y="201"/>
                  </a:cubicBezTo>
                  <a:cubicBezTo>
                    <a:pt x="21" y="132"/>
                    <a:pt x="48" y="24"/>
                    <a:pt x="48" y="24"/>
                  </a:cubicBezTo>
                  <a:cubicBezTo>
                    <a:pt x="37" y="32"/>
                    <a:pt x="37" y="32"/>
                    <a:pt x="37" y="32"/>
                  </a:cubicBezTo>
                  <a:moveTo>
                    <a:pt x="80" y="0"/>
                  </a:moveTo>
                  <a:cubicBezTo>
                    <a:pt x="75" y="0"/>
                    <a:pt x="54" y="1"/>
                    <a:pt x="42" y="12"/>
                  </a:cubicBezTo>
                  <a:cubicBezTo>
                    <a:pt x="42" y="12"/>
                    <a:pt x="0" y="91"/>
                    <a:pt x="9" y="227"/>
                  </a:cubicBezTo>
                  <a:cubicBezTo>
                    <a:pt x="9" y="227"/>
                    <a:pt x="43" y="212"/>
                    <a:pt x="89" y="208"/>
                  </a:cubicBezTo>
                  <a:cubicBezTo>
                    <a:pt x="89" y="208"/>
                    <a:pt x="66" y="181"/>
                    <a:pt x="58" y="107"/>
                  </a:cubicBezTo>
                  <a:cubicBezTo>
                    <a:pt x="51" y="32"/>
                    <a:pt x="82" y="0"/>
                    <a:pt x="82" y="0"/>
                  </a:cubicBezTo>
                  <a:cubicBezTo>
                    <a:pt x="82" y="0"/>
                    <a:pt x="81" y="0"/>
                    <a:pt x="80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8" name="Freeform 9641"/>
            <p:cNvSpPr>
              <a:spLocks/>
            </p:cNvSpPr>
            <p:nvPr/>
          </p:nvSpPr>
          <p:spPr bwMode="auto">
            <a:xfrm>
              <a:off x="4783137" y="3133725"/>
              <a:ext cx="344488" cy="79375"/>
            </a:xfrm>
            <a:custGeom>
              <a:avLst/>
              <a:gdLst>
                <a:gd name="T0" fmla="*/ 139 w 180"/>
                <a:gd name="T1" fmla="*/ 0 h 41"/>
                <a:gd name="T2" fmla="*/ 17 w 180"/>
                <a:gd name="T3" fmla="*/ 23 h 41"/>
                <a:gd name="T4" fmla="*/ 67 w 180"/>
                <a:gd name="T5" fmla="*/ 41 h 41"/>
                <a:gd name="T6" fmla="*/ 98 w 180"/>
                <a:gd name="T7" fmla="*/ 39 h 41"/>
                <a:gd name="T8" fmla="*/ 103 w 180"/>
                <a:gd name="T9" fmla="*/ 20 h 41"/>
                <a:gd name="T10" fmla="*/ 139 w 180"/>
                <a:gd name="T11" fmla="*/ 11 h 41"/>
                <a:gd name="T12" fmla="*/ 168 w 180"/>
                <a:gd name="T13" fmla="*/ 20 h 41"/>
                <a:gd name="T14" fmla="*/ 180 w 180"/>
                <a:gd name="T15" fmla="*/ 10 h 41"/>
                <a:gd name="T16" fmla="*/ 139 w 180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41">
                  <a:moveTo>
                    <a:pt x="139" y="0"/>
                  </a:moveTo>
                  <a:cubicBezTo>
                    <a:pt x="139" y="0"/>
                    <a:pt x="40" y="4"/>
                    <a:pt x="17" y="23"/>
                  </a:cubicBezTo>
                  <a:cubicBezTo>
                    <a:pt x="0" y="37"/>
                    <a:pt x="36" y="41"/>
                    <a:pt x="67" y="41"/>
                  </a:cubicBezTo>
                  <a:cubicBezTo>
                    <a:pt x="79" y="41"/>
                    <a:pt x="91" y="40"/>
                    <a:pt x="98" y="39"/>
                  </a:cubicBezTo>
                  <a:cubicBezTo>
                    <a:pt x="98" y="39"/>
                    <a:pt x="91" y="33"/>
                    <a:pt x="103" y="20"/>
                  </a:cubicBezTo>
                  <a:cubicBezTo>
                    <a:pt x="110" y="14"/>
                    <a:pt x="125" y="11"/>
                    <a:pt x="139" y="11"/>
                  </a:cubicBezTo>
                  <a:cubicBezTo>
                    <a:pt x="154" y="11"/>
                    <a:pt x="167" y="14"/>
                    <a:pt x="168" y="20"/>
                  </a:cubicBezTo>
                  <a:cubicBezTo>
                    <a:pt x="168" y="20"/>
                    <a:pt x="180" y="17"/>
                    <a:pt x="180" y="10"/>
                  </a:cubicBezTo>
                  <a:cubicBezTo>
                    <a:pt x="180" y="0"/>
                    <a:pt x="157" y="0"/>
                    <a:pt x="139" y="0"/>
                  </a:cubicBezTo>
                </a:path>
              </a:pathLst>
            </a:custGeom>
            <a:solidFill>
              <a:srgbClr val="E48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9" name="Freeform 9642"/>
            <p:cNvSpPr>
              <a:spLocks/>
            </p:cNvSpPr>
            <p:nvPr/>
          </p:nvSpPr>
          <p:spPr bwMode="auto">
            <a:xfrm>
              <a:off x="4830762" y="2732088"/>
              <a:ext cx="104775" cy="369888"/>
            </a:xfrm>
            <a:custGeom>
              <a:avLst/>
              <a:gdLst>
                <a:gd name="T0" fmla="*/ 46 w 55"/>
                <a:gd name="T1" fmla="*/ 0 h 194"/>
                <a:gd name="T2" fmla="*/ 23 w 55"/>
                <a:gd name="T3" fmla="*/ 12 h 194"/>
                <a:gd name="T4" fmla="*/ 16 w 55"/>
                <a:gd name="T5" fmla="*/ 25 h 194"/>
                <a:gd name="T6" fmla="*/ 27 w 55"/>
                <a:gd name="T7" fmla="*/ 17 h 194"/>
                <a:gd name="T8" fmla="*/ 55 w 55"/>
                <a:gd name="T9" fmla="*/ 194 h 194"/>
                <a:gd name="T10" fmla="*/ 29 w 55"/>
                <a:gd name="T11" fmla="*/ 81 h 194"/>
                <a:gd name="T12" fmla="*/ 46 w 55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94">
                  <a:moveTo>
                    <a:pt x="46" y="0"/>
                  </a:moveTo>
                  <a:cubicBezTo>
                    <a:pt x="46" y="0"/>
                    <a:pt x="31" y="3"/>
                    <a:pt x="23" y="1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0" y="125"/>
                    <a:pt x="55" y="194"/>
                  </a:cubicBezTo>
                  <a:cubicBezTo>
                    <a:pt x="55" y="194"/>
                    <a:pt x="26" y="152"/>
                    <a:pt x="29" y="81"/>
                  </a:cubicBezTo>
                  <a:cubicBezTo>
                    <a:pt x="32" y="18"/>
                    <a:pt x="46" y="0"/>
                    <a:pt x="46" y="0"/>
                  </a:cubicBezTo>
                </a:path>
              </a:pathLst>
            </a:custGeom>
            <a:solidFill>
              <a:srgbClr val="FF8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0" name="Freeform 9643"/>
            <p:cNvSpPr>
              <a:spLocks/>
            </p:cNvSpPr>
            <p:nvPr/>
          </p:nvSpPr>
          <p:spPr bwMode="auto">
            <a:xfrm>
              <a:off x="2849562" y="5211763"/>
              <a:ext cx="131763" cy="177800"/>
            </a:xfrm>
            <a:custGeom>
              <a:avLst/>
              <a:gdLst>
                <a:gd name="T0" fmla="*/ 69 w 69"/>
                <a:gd name="T1" fmla="*/ 0 h 93"/>
                <a:gd name="T2" fmla="*/ 23 w 69"/>
                <a:gd name="T3" fmla="*/ 0 h 93"/>
                <a:gd name="T4" fmla="*/ 0 w 69"/>
                <a:gd name="T5" fmla="*/ 93 h 93"/>
                <a:gd name="T6" fmla="*/ 46 w 69"/>
                <a:gd name="T7" fmla="*/ 70 h 93"/>
                <a:gd name="T8" fmla="*/ 51 w 69"/>
                <a:gd name="T9" fmla="*/ 70 h 93"/>
                <a:gd name="T10" fmla="*/ 69 w 69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3">
                  <a:moveTo>
                    <a:pt x="6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72"/>
                    <a:pt x="36" y="70"/>
                    <a:pt x="46" y="70"/>
                  </a:cubicBezTo>
                  <a:cubicBezTo>
                    <a:pt x="49" y="70"/>
                    <a:pt x="51" y="70"/>
                    <a:pt x="51" y="7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98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1" name="Freeform 9644"/>
            <p:cNvSpPr>
              <a:spLocks/>
            </p:cNvSpPr>
            <p:nvPr/>
          </p:nvSpPr>
          <p:spPr bwMode="auto">
            <a:xfrm>
              <a:off x="2981325" y="5200650"/>
              <a:ext cx="695325" cy="134938"/>
            </a:xfrm>
            <a:custGeom>
              <a:avLst/>
              <a:gdLst>
                <a:gd name="T0" fmla="*/ 364 w 364"/>
                <a:gd name="T1" fmla="*/ 0 h 71"/>
                <a:gd name="T2" fmla="*/ 14 w 364"/>
                <a:gd name="T3" fmla="*/ 6 h 71"/>
                <a:gd name="T4" fmla="*/ 0 w 364"/>
                <a:gd name="T5" fmla="*/ 71 h 71"/>
                <a:gd name="T6" fmla="*/ 195 w 364"/>
                <a:gd name="T7" fmla="*/ 36 h 71"/>
                <a:gd name="T8" fmla="*/ 352 w 364"/>
                <a:gd name="T9" fmla="*/ 53 h 71"/>
                <a:gd name="T10" fmla="*/ 364 w 364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71">
                  <a:moveTo>
                    <a:pt x="36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3" y="44"/>
                    <a:pt x="134" y="36"/>
                    <a:pt x="195" y="36"/>
                  </a:cubicBezTo>
                  <a:cubicBezTo>
                    <a:pt x="283" y="36"/>
                    <a:pt x="352" y="53"/>
                    <a:pt x="352" y="53"/>
                  </a:cubicBezTo>
                  <a:cubicBezTo>
                    <a:pt x="364" y="0"/>
                    <a:pt x="364" y="0"/>
                    <a:pt x="364" y="0"/>
                  </a:cubicBezTo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2" name="Freeform 9645"/>
            <p:cNvSpPr>
              <a:spLocks/>
            </p:cNvSpPr>
            <p:nvPr/>
          </p:nvSpPr>
          <p:spPr bwMode="auto">
            <a:xfrm>
              <a:off x="4140200" y="5167313"/>
              <a:ext cx="400050" cy="193675"/>
            </a:xfrm>
            <a:custGeom>
              <a:avLst/>
              <a:gdLst>
                <a:gd name="T0" fmla="*/ 210 w 210"/>
                <a:gd name="T1" fmla="*/ 0 h 101"/>
                <a:gd name="T2" fmla="*/ 187 w 210"/>
                <a:gd name="T3" fmla="*/ 1 h 101"/>
                <a:gd name="T4" fmla="*/ 0 w 210"/>
                <a:gd name="T5" fmla="*/ 71 h 101"/>
                <a:gd name="T6" fmla="*/ 76 w 210"/>
                <a:gd name="T7" fmla="*/ 101 h 101"/>
                <a:gd name="T8" fmla="*/ 178 w 210"/>
                <a:gd name="T9" fmla="*/ 71 h 101"/>
                <a:gd name="T10" fmla="*/ 210 w 210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01">
                  <a:moveTo>
                    <a:pt x="210" y="0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27" y="25"/>
                    <a:pt x="0" y="71"/>
                    <a:pt x="0" y="71"/>
                  </a:cubicBezTo>
                  <a:cubicBezTo>
                    <a:pt x="23" y="94"/>
                    <a:pt x="50" y="101"/>
                    <a:pt x="76" y="101"/>
                  </a:cubicBezTo>
                  <a:cubicBezTo>
                    <a:pt x="129" y="101"/>
                    <a:pt x="178" y="71"/>
                    <a:pt x="178" y="71"/>
                  </a:cubicBezTo>
                  <a:cubicBezTo>
                    <a:pt x="181" y="57"/>
                    <a:pt x="200" y="20"/>
                    <a:pt x="210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3" name="Freeform 9646"/>
            <p:cNvSpPr>
              <a:spLocks/>
            </p:cNvSpPr>
            <p:nvPr/>
          </p:nvSpPr>
          <p:spPr bwMode="auto">
            <a:xfrm>
              <a:off x="4497387" y="5145088"/>
              <a:ext cx="57150" cy="25400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13 h 13"/>
                <a:gd name="T4" fmla="*/ 23 w 30"/>
                <a:gd name="T5" fmla="*/ 12 h 13"/>
                <a:gd name="T6" fmla="*/ 30 w 3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cubicBezTo>
                    <a:pt x="27" y="2"/>
                    <a:pt x="16" y="6"/>
                    <a:pt x="0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5"/>
                    <a:pt x="30" y="0"/>
                    <a:pt x="30" y="0"/>
                  </a:cubicBezTo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4" name="Freeform 9647"/>
            <p:cNvSpPr>
              <a:spLocks noEditPoints="1"/>
            </p:cNvSpPr>
            <p:nvPr/>
          </p:nvSpPr>
          <p:spPr bwMode="auto">
            <a:xfrm>
              <a:off x="4838700" y="3460750"/>
              <a:ext cx="684213" cy="1065213"/>
            </a:xfrm>
            <a:custGeom>
              <a:avLst/>
              <a:gdLst>
                <a:gd name="T0" fmla="*/ 154 w 358"/>
                <a:gd name="T1" fmla="*/ 4 h 558"/>
                <a:gd name="T2" fmla="*/ 187 w 358"/>
                <a:gd name="T3" fmla="*/ 170 h 558"/>
                <a:gd name="T4" fmla="*/ 0 w 358"/>
                <a:gd name="T5" fmla="*/ 547 h 558"/>
                <a:gd name="T6" fmla="*/ 1 w 358"/>
                <a:gd name="T7" fmla="*/ 558 h 558"/>
                <a:gd name="T8" fmla="*/ 31 w 358"/>
                <a:gd name="T9" fmla="*/ 550 h 558"/>
                <a:gd name="T10" fmla="*/ 358 w 358"/>
                <a:gd name="T11" fmla="*/ 97 h 558"/>
                <a:gd name="T12" fmla="*/ 342 w 358"/>
                <a:gd name="T13" fmla="*/ 98 h 558"/>
                <a:gd name="T14" fmla="*/ 154 w 358"/>
                <a:gd name="T15" fmla="*/ 4 h 558"/>
                <a:gd name="T16" fmla="*/ 150 w 358"/>
                <a:gd name="T17" fmla="*/ 0 h 558"/>
                <a:gd name="T18" fmla="*/ 154 w 358"/>
                <a:gd name="T19" fmla="*/ 4 h 558"/>
                <a:gd name="T20" fmla="*/ 150 w 358"/>
                <a:gd name="T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558">
                  <a:moveTo>
                    <a:pt x="154" y="4"/>
                  </a:moveTo>
                  <a:cubicBezTo>
                    <a:pt x="166" y="22"/>
                    <a:pt x="209" y="93"/>
                    <a:pt x="187" y="170"/>
                  </a:cubicBezTo>
                  <a:cubicBezTo>
                    <a:pt x="161" y="262"/>
                    <a:pt x="76" y="440"/>
                    <a:pt x="0" y="547"/>
                  </a:cubicBezTo>
                  <a:cubicBezTo>
                    <a:pt x="1" y="558"/>
                    <a:pt x="1" y="558"/>
                    <a:pt x="1" y="558"/>
                  </a:cubicBezTo>
                  <a:cubicBezTo>
                    <a:pt x="12" y="557"/>
                    <a:pt x="22" y="554"/>
                    <a:pt x="31" y="550"/>
                  </a:cubicBezTo>
                  <a:cubicBezTo>
                    <a:pt x="115" y="412"/>
                    <a:pt x="241" y="220"/>
                    <a:pt x="358" y="97"/>
                  </a:cubicBezTo>
                  <a:cubicBezTo>
                    <a:pt x="358" y="97"/>
                    <a:pt x="352" y="98"/>
                    <a:pt x="342" y="98"/>
                  </a:cubicBezTo>
                  <a:cubicBezTo>
                    <a:pt x="305" y="98"/>
                    <a:pt x="216" y="89"/>
                    <a:pt x="154" y="4"/>
                  </a:cubicBezTo>
                  <a:moveTo>
                    <a:pt x="150" y="0"/>
                  </a:moveTo>
                  <a:cubicBezTo>
                    <a:pt x="152" y="1"/>
                    <a:pt x="153" y="3"/>
                    <a:pt x="154" y="4"/>
                  </a:cubicBezTo>
                  <a:cubicBezTo>
                    <a:pt x="152" y="1"/>
                    <a:pt x="150" y="0"/>
                    <a:pt x="150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5" name="Freeform 9648"/>
            <p:cNvSpPr>
              <a:spLocks/>
            </p:cNvSpPr>
            <p:nvPr/>
          </p:nvSpPr>
          <p:spPr bwMode="auto">
            <a:xfrm>
              <a:off x="4840287" y="4511675"/>
              <a:ext cx="57150" cy="85725"/>
            </a:xfrm>
            <a:custGeom>
              <a:avLst/>
              <a:gdLst>
                <a:gd name="T0" fmla="*/ 30 w 30"/>
                <a:gd name="T1" fmla="*/ 0 h 45"/>
                <a:gd name="T2" fmla="*/ 0 w 30"/>
                <a:gd name="T3" fmla="*/ 8 h 45"/>
                <a:gd name="T4" fmla="*/ 3 w 30"/>
                <a:gd name="T5" fmla="*/ 45 h 45"/>
                <a:gd name="T6" fmla="*/ 30 w 3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cubicBezTo>
                    <a:pt x="21" y="4"/>
                    <a:pt x="11" y="7"/>
                    <a:pt x="0" y="8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1" y="31"/>
                    <a:pt x="20" y="16"/>
                    <a:pt x="30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8" name="Freeform 9651"/>
            <p:cNvSpPr>
              <a:spLocks/>
            </p:cNvSpPr>
            <p:nvPr/>
          </p:nvSpPr>
          <p:spPr bwMode="auto">
            <a:xfrm>
              <a:off x="5259387" y="3230563"/>
              <a:ext cx="223838" cy="231775"/>
            </a:xfrm>
            <a:custGeom>
              <a:avLst/>
              <a:gdLst>
                <a:gd name="T0" fmla="*/ 50 w 118"/>
                <a:gd name="T1" fmla="*/ 0 h 122"/>
                <a:gd name="T2" fmla="*/ 0 w 118"/>
                <a:gd name="T3" fmla="*/ 84 h 122"/>
                <a:gd name="T4" fmla="*/ 54 w 118"/>
                <a:gd name="T5" fmla="*/ 122 h 122"/>
                <a:gd name="T6" fmla="*/ 118 w 118"/>
                <a:gd name="T7" fmla="*/ 49 h 122"/>
                <a:gd name="T8" fmla="*/ 50 w 118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2">
                  <a:moveTo>
                    <a:pt x="50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21" y="106"/>
                    <a:pt x="54" y="122"/>
                    <a:pt x="54" y="122"/>
                  </a:cubicBezTo>
                  <a:cubicBezTo>
                    <a:pt x="57" y="72"/>
                    <a:pt x="118" y="49"/>
                    <a:pt x="118" y="49"/>
                  </a:cubicBezTo>
                  <a:cubicBezTo>
                    <a:pt x="89" y="6"/>
                    <a:pt x="50" y="0"/>
                    <a:pt x="50" y="0"/>
                  </a:cubicBezTo>
                </a:path>
              </a:pathLst>
            </a:custGeom>
            <a:solidFill>
              <a:srgbClr val="CFA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9" name="Freeform 9652"/>
            <p:cNvSpPr>
              <a:spLocks/>
            </p:cNvSpPr>
            <p:nvPr/>
          </p:nvSpPr>
          <p:spPr bwMode="auto">
            <a:xfrm>
              <a:off x="5310187" y="3479800"/>
              <a:ext cx="185738" cy="111125"/>
            </a:xfrm>
            <a:custGeom>
              <a:avLst/>
              <a:gdLst>
                <a:gd name="T0" fmla="*/ 16 w 97"/>
                <a:gd name="T1" fmla="*/ 0 h 58"/>
                <a:gd name="T2" fmla="*/ 0 w 97"/>
                <a:gd name="T3" fmla="*/ 33 h 58"/>
                <a:gd name="T4" fmla="*/ 64 w 97"/>
                <a:gd name="T5" fmla="*/ 58 h 58"/>
                <a:gd name="T6" fmla="*/ 97 w 97"/>
                <a:gd name="T7" fmla="*/ 10 h 58"/>
                <a:gd name="T8" fmla="*/ 70 w 97"/>
                <a:gd name="T9" fmla="*/ 14 h 58"/>
                <a:gd name="T10" fmla="*/ 16 w 97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8">
                  <a:moveTo>
                    <a:pt x="16" y="0"/>
                  </a:moveTo>
                  <a:cubicBezTo>
                    <a:pt x="22" y="22"/>
                    <a:pt x="0" y="33"/>
                    <a:pt x="0" y="33"/>
                  </a:cubicBezTo>
                  <a:cubicBezTo>
                    <a:pt x="27" y="54"/>
                    <a:pt x="64" y="58"/>
                    <a:pt x="64" y="58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88" y="13"/>
                    <a:pt x="78" y="14"/>
                    <a:pt x="70" y="14"/>
                  </a:cubicBezTo>
                  <a:cubicBezTo>
                    <a:pt x="40" y="14"/>
                    <a:pt x="16" y="0"/>
                    <a:pt x="16" y="0"/>
                  </a:cubicBezTo>
                </a:path>
              </a:pathLst>
            </a:custGeom>
            <a:solidFill>
              <a:srgbClr val="F9E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0" name="Freeform 9653"/>
            <p:cNvSpPr>
              <a:spLocks/>
            </p:cNvSpPr>
            <p:nvPr/>
          </p:nvSpPr>
          <p:spPr bwMode="auto">
            <a:xfrm>
              <a:off x="2039937" y="3617913"/>
              <a:ext cx="420688" cy="1620838"/>
            </a:xfrm>
            <a:custGeom>
              <a:avLst/>
              <a:gdLst>
                <a:gd name="T0" fmla="*/ 220 w 220"/>
                <a:gd name="T1" fmla="*/ 0 h 849"/>
                <a:gd name="T2" fmla="*/ 0 w 220"/>
                <a:gd name="T3" fmla="*/ 48 h 849"/>
                <a:gd name="T4" fmla="*/ 0 w 220"/>
                <a:gd name="T5" fmla="*/ 59 h 849"/>
                <a:gd name="T6" fmla="*/ 105 w 220"/>
                <a:gd name="T7" fmla="*/ 80 h 849"/>
                <a:gd name="T8" fmla="*/ 193 w 220"/>
                <a:gd name="T9" fmla="*/ 56 h 849"/>
                <a:gd name="T10" fmla="*/ 193 w 220"/>
                <a:gd name="T11" fmla="*/ 56 h 849"/>
                <a:gd name="T12" fmla="*/ 193 w 220"/>
                <a:gd name="T13" fmla="*/ 56 h 849"/>
                <a:gd name="T14" fmla="*/ 193 w 220"/>
                <a:gd name="T15" fmla="*/ 56 h 849"/>
                <a:gd name="T16" fmla="*/ 176 w 220"/>
                <a:gd name="T17" fmla="*/ 724 h 849"/>
                <a:gd name="T18" fmla="*/ 87 w 220"/>
                <a:gd name="T19" fmla="*/ 846 h 849"/>
                <a:gd name="T20" fmla="*/ 105 w 220"/>
                <a:gd name="T21" fmla="*/ 849 h 849"/>
                <a:gd name="T22" fmla="*/ 193 w 220"/>
                <a:gd name="T23" fmla="*/ 735 h 849"/>
                <a:gd name="T24" fmla="*/ 220 w 220"/>
                <a:gd name="T25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849">
                  <a:moveTo>
                    <a:pt x="22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50" y="80"/>
                    <a:pt x="105" y="80"/>
                  </a:cubicBezTo>
                  <a:cubicBezTo>
                    <a:pt x="135" y="80"/>
                    <a:pt x="166" y="74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76" y="724"/>
                    <a:pt x="176" y="724"/>
                    <a:pt x="176" y="724"/>
                  </a:cubicBezTo>
                  <a:cubicBezTo>
                    <a:pt x="176" y="724"/>
                    <a:pt x="166" y="837"/>
                    <a:pt x="87" y="846"/>
                  </a:cubicBezTo>
                  <a:cubicBezTo>
                    <a:pt x="87" y="846"/>
                    <a:pt x="94" y="849"/>
                    <a:pt x="105" y="849"/>
                  </a:cubicBezTo>
                  <a:cubicBezTo>
                    <a:pt x="129" y="849"/>
                    <a:pt x="173" y="834"/>
                    <a:pt x="193" y="735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AB0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1" name="Freeform 9654"/>
            <p:cNvSpPr>
              <a:spLocks/>
            </p:cNvSpPr>
            <p:nvPr/>
          </p:nvSpPr>
          <p:spPr bwMode="auto">
            <a:xfrm>
              <a:off x="787400" y="5040313"/>
              <a:ext cx="1331913" cy="314325"/>
            </a:xfrm>
            <a:custGeom>
              <a:avLst/>
              <a:gdLst>
                <a:gd name="T0" fmla="*/ 612 w 697"/>
                <a:gd name="T1" fmla="*/ 0 h 165"/>
                <a:gd name="T2" fmla="*/ 261 w 697"/>
                <a:gd name="T3" fmla="*/ 94 h 165"/>
                <a:gd name="T4" fmla="*/ 210 w 697"/>
                <a:gd name="T5" fmla="*/ 95 h 165"/>
                <a:gd name="T6" fmla="*/ 16 w 697"/>
                <a:gd name="T7" fmla="*/ 38 h 165"/>
                <a:gd name="T8" fmla="*/ 95 w 697"/>
                <a:gd name="T9" fmla="*/ 165 h 165"/>
                <a:gd name="T10" fmla="*/ 697 w 697"/>
                <a:gd name="T11" fmla="*/ 129 h 165"/>
                <a:gd name="T12" fmla="*/ 612 w 6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65">
                  <a:moveTo>
                    <a:pt x="612" y="0"/>
                  </a:moveTo>
                  <a:cubicBezTo>
                    <a:pt x="612" y="0"/>
                    <a:pt x="501" y="83"/>
                    <a:pt x="261" y="94"/>
                  </a:cubicBezTo>
                  <a:cubicBezTo>
                    <a:pt x="243" y="95"/>
                    <a:pt x="226" y="95"/>
                    <a:pt x="210" y="95"/>
                  </a:cubicBezTo>
                  <a:cubicBezTo>
                    <a:pt x="21" y="95"/>
                    <a:pt x="16" y="38"/>
                    <a:pt x="16" y="38"/>
                  </a:cubicBezTo>
                  <a:cubicBezTo>
                    <a:pt x="16" y="38"/>
                    <a:pt x="0" y="159"/>
                    <a:pt x="95" y="165"/>
                  </a:cubicBezTo>
                  <a:cubicBezTo>
                    <a:pt x="697" y="129"/>
                    <a:pt x="697" y="129"/>
                    <a:pt x="697" y="129"/>
                  </a:cubicBezTo>
                  <a:cubicBezTo>
                    <a:pt x="697" y="129"/>
                    <a:pt x="618" y="115"/>
                    <a:pt x="612" y="0"/>
                  </a:cubicBezTo>
                </a:path>
              </a:pathLst>
            </a:custGeom>
            <a:solidFill>
              <a:srgbClr val="DF2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2" name="Freeform 9655"/>
            <p:cNvSpPr>
              <a:spLocks/>
            </p:cNvSpPr>
            <p:nvPr/>
          </p:nvSpPr>
          <p:spPr bwMode="auto">
            <a:xfrm>
              <a:off x="2039937" y="4454525"/>
              <a:ext cx="320675" cy="742950"/>
            </a:xfrm>
            <a:custGeom>
              <a:avLst/>
              <a:gdLst>
                <a:gd name="T0" fmla="*/ 168 w 168"/>
                <a:gd name="T1" fmla="*/ 0 h 389"/>
                <a:gd name="T2" fmla="*/ 40 w 168"/>
                <a:gd name="T3" fmla="*/ 116 h 389"/>
                <a:gd name="T4" fmla="*/ 0 w 168"/>
                <a:gd name="T5" fmla="*/ 102 h 389"/>
                <a:gd name="T6" fmla="*/ 0 w 168"/>
                <a:gd name="T7" fmla="*/ 289 h 389"/>
                <a:gd name="T8" fmla="*/ 69 w 168"/>
                <a:gd name="T9" fmla="*/ 389 h 389"/>
                <a:gd name="T10" fmla="*/ 87 w 168"/>
                <a:gd name="T11" fmla="*/ 385 h 389"/>
                <a:gd name="T12" fmla="*/ 159 w 168"/>
                <a:gd name="T13" fmla="*/ 280 h 389"/>
                <a:gd name="T14" fmla="*/ 168 w 168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389">
                  <a:moveTo>
                    <a:pt x="168" y="0"/>
                  </a:moveTo>
                  <a:cubicBezTo>
                    <a:pt x="168" y="0"/>
                    <a:pt x="107" y="116"/>
                    <a:pt x="40" y="116"/>
                  </a:cubicBezTo>
                  <a:cubicBezTo>
                    <a:pt x="27" y="116"/>
                    <a:pt x="13" y="112"/>
                    <a:pt x="0" y="102"/>
                  </a:cubicBezTo>
                  <a:cubicBezTo>
                    <a:pt x="0" y="102"/>
                    <a:pt x="1" y="259"/>
                    <a:pt x="0" y="289"/>
                  </a:cubicBezTo>
                  <a:cubicBezTo>
                    <a:pt x="0" y="316"/>
                    <a:pt x="23" y="389"/>
                    <a:pt x="69" y="389"/>
                  </a:cubicBezTo>
                  <a:cubicBezTo>
                    <a:pt x="75" y="389"/>
                    <a:pt x="81" y="387"/>
                    <a:pt x="87" y="385"/>
                  </a:cubicBezTo>
                  <a:cubicBezTo>
                    <a:pt x="144" y="363"/>
                    <a:pt x="153" y="329"/>
                    <a:pt x="159" y="280"/>
                  </a:cubicBezTo>
                  <a:cubicBezTo>
                    <a:pt x="165" y="231"/>
                    <a:pt x="168" y="0"/>
                    <a:pt x="168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3" name="Freeform 9656"/>
            <p:cNvSpPr>
              <a:spLocks/>
            </p:cNvSpPr>
            <p:nvPr/>
          </p:nvSpPr>
          <p:spPr bwMode="auto">
            <a:xfrm>
              <a:off x="785812" y="3617913"/>
              <a:ext cx="1195388" cy="792163"/>
            </a:xfrm>
            <a:custGeom>
              <a:avLst/>
              <a:gdLst>
                <a:gd name="T0" fmla="*/ 626 w 626"/>
                <a:gd name="T1" fmla="*/ 0 h 415"/>
                <a:gd name="T2" fmla="*/ 0 w 626"/>
                <a:gd name="T3" fmla="*/ 233 h 415"/>
                <a:gd name="T4" fmla="*/ 5 w 626"/>
                <a:gd name="T5" fmla="*/ 392 h 415"/>
                <a:gd name="T6" fmla="*/ 116 w 626"/>
                <a:gd name="T7" fmla="*/ 415 h 415"/>
                <a:gd name="T8" fmla="*/ 626 w 626"/>
                <a:gd name="T9" fmla="*/ 149 h 415"/>
                <a:gd name="T10" fmla="*/ 626 w 626"/>
                <a:gd name="T1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415">
                  <a:moveTo>
                    <a:pt x="626" y="0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5" y="392"/>
                    <a:pt x="5" y="392"/>
                    <a:pt x="5" y="392"/>
                  </a:cubicBezTo>
                  <a:cubicBezTo>
                    <a:pt x="40" y="408"/>
                    <a:pt x="78" y="415"/>
                    <a:pt x="116" y="415"/>
                  </a:cubicBezTo>
                  <a:cubicBezTo>
                    <a:pt x="354" y="415"/>
                    <a:pt x="626" y="149"/>
                    <a:pt x="626" y="149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solidFill>
              <a:srgbClr val="F06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4" name="Freeform 9657"/>
            <p:cNvSpPr>
              <a:spLocks/>
            </p:cNvSpPr>
            <p:nvPr/>
          </p:nvSpPr>
          <p:spPr bwMode="auto">
            <a:xfrm>
              <a:off x="2403475" y="4783138"/>
              <a:ext cx="150813" cy="407988"/>
            </a:xfrm>
            <a:custGeom>
              <a:avLst/>
              <a:gdLst>
                <a:gd name="T0" fmla="*/ 79 w 79"/>
                <a:gd name="T1" fmla="*/ 0 h 214"/>
                <a:gd name="T2" fmla="*/ 30 w 79"/>
                <a:gd name="T3" fmla="*/ 0 h 214"/>
                <a:gd name="T4" fmla="*/ 19 w 79"/>
                <a:gd name="T5" fmla="*/ 146 h 214"/>
                <a:gd name="T6" fmla="*/ 0 w 79"/>
                <a:gd name="T7" fmla="*/ 214 h 214"/>
                <a:gd name="T8" fmla="*/ 79 w 79"/>
                <a:gd name="T9" fmla="*/ 214 h 214"/>
                <a:gd name="T10" fmla="*/ 79 w 7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14">
                  <a:moveTo>
                    <a:pt x="7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6" y="97"/>
                    <a:pt x="19" y="146"/>
                  </a:cubicBezTo>
                  <a:cubicBezTo>
                    <a:pt x="13" y="194"/>
                    <a:pt x="0" y="214"/>
                    <a:pt x="0" y="214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5" name="Freeform 9658"/>
            <p:cNvSpPr>
              <a:spLocks/>
            </p:cNvSpPr>
            <p:nvPr/>
          </p:nvSpPr>
          <p:spPr bwMode="auto">
            <a:xfrm>
              <a:off x="3067050" y="2751138"/>
              <a:ext cx="279400" cy="933450"/>
            </a:xfrm>
            <a:custGeom>
              <a:avLst/>
              <a:gdLst>
                <a:gd name="T0" fmla="*/ 176 w 176"/>
                <a:gd name="T1" fmla="*/ 588 h 588"/>
                <a:gd name="T2" fmla="*/ 22 w 176"/>
                <a:gd name="T3" fmla="*/ 567 h 588"/>
                <a:gd name="T4" fmla="*/ 0 w 176"/>
                <a:gd name="T5" fmla="*/ 0 h 588"/>
                <a:gd name="T6" fmla="*/ 154 w 176"/>
                <a:gd name="T7" fmla="*/ 39 h 588"/>
                <a:gd name="T8" fmla="*/ 176 w 176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588">
                  <a:moveTo>
                    <a:pt x="176" y="588"/>
                  </a:moveTo>
                  <a:lnTo>
                    <a:pt x="22" y="567"/>
                  </a:lnTo>
                  <a:lnTo>
                    <a:pt x="0" y="0"/>
                  </a:lnTo>
                  <a:lnTo>
                    <a:pt x="154" y="39"/>
                  </a:lnTo>
                  <a:lnTo>
                    <a:pt x="176" y="588"/>
                  </a:ln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6" name="Freeform 9659"/>
            <p:cNvSpPr>
              <a:spLocks/>
            </p:cNvSpPr>
            <p:nvPr/>
          </p:nvSpPr>
          <p:spPr bwMode="auto">
            <a:xfrm>
              <a:off x="3640137" y="2890838"/>
              <a:ext cx="249238" cy="863600"/>
            </a:xfrm>
            <a:custGeom>
              <a:avLst/>
              <a:gdLst>
                <a:gd name="T0" fmla="*/ 157 w 157"/>
                <a:gd name="T1" fmla="*/ 544 h 544"/>
                <a:gd name="T2" fmla="*/ 19 w 157"/>
                <a:gd name="T3" fmla="*/ 531 h 544"/>
                <a:gd name="T4" fmla="*/ 0 w 157"/>
                <a:gd name="T5" fmla="*/ 0 h 544"/>
                <a:gd name="T6" fmla="*/ 138 w 157"/>
                <a:gd name="T7" fmla="*/ 38 h 544"/>
                <a:gd name="T8" fmla="*/ 157 w 157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44">
                  <a:moveTo>
                    <a:pt x="157" y="544"/>
                  </a:moveTo>
                  <a:lnTo>
                    <a:pt x="19" y="531"/>
                  </a:lnTo>
                  <a:lnTo>
                    <a:pt x="0" y="0"/>
                  </a:lnTo>
                  <a:lnTo>
                    <a:pt x="138" y="38"/>
                  </a:lnTo>
                  <a:lnTo>
                    <a:pt x="157" y="544"/>
                  </a:ln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7" name="Freeform 9660"/>
            <p:cNvSpPr>
              <a:spLocks/>
            </p:cNvSpPr>
            <p:nvPr/>
          </p:nvSpPr>
          <p:spPr bwMode="auto">
            <a:xfrm>
              <a:off x="2616200" y="3711575"/>
              <a:ext cx="1612900" cy="771525"/>
            </a:xfrm>
            <a:custGeom>
              <a:avLst/>
              <a:gdLst>
                <a:gd name="T0" fmla="*/ 75 w 845"/>
                <a:gd name="T1" fmla="*/ 3 h 404"/>
                <a:gd name="T2" fmla="*/ 78 w 845"/>
                <a:gd name="T3" fmla="*/ 6 h 404"/>
                <a:gd name="T4" fmla="*/ 194 w 845"/>
                <a:gd name="T5" fmla="*/ 109 h 404"/>
                <a:gd name="T6" fmla="*/ 729 w 845"/>
                <a:gd name="T7" fmla="*/ 157 h 404"/>
                <a:gd name="T8" fmla="*/ 782 w 845"/>
                <a:gd name="T9" fmla="*/ 93 h 404"/>
                <a:gd name="T10" fmla="*/ 845 w 845"/>
                <a:gd name="T11" fmla="*/ 170 h 404"/>
                <a:gd name="T12" fmla="*/ 760 w 845"/>
                <a:gd name="T13" fmla="*/ 359 h 404"/>
                <a:gd name="T14" fmla="*/ 710 w 845"/>
                <a:gd name="T15" fmla="*/ 359 h 404"/>
                <a:gd name="T16" fmla="*/ 710 w 845"/>
                <a:gd name="T17" fmla="*/ 404 h 404"/>
                <a:gd name="T18" fmla="*/ 164 w 845"/>
                <a:gd name="T19" fmla="*/ 375 h 404"/>
                <a:gd name="T20" fmla="*/ 162 w 845"/>
                <a:gd name="T21" fmla="*/ 320 h 404"/>
                <a:gd name="T22" fmla="*/ 114 w 845"/>
                <a:gd name="T23" fmla="*/ 315 h 404"/>
                <a:gd name="T24" fmla="*/ 0 w 845"/>
                <a:gd name="T25" fmla="*/ 88 h 404"/>
                <a:gd name="T26" fmla="*/ 75 w 845"/>
                <a:gd name="T27" fmla="*/ 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4">
                  <a:moveTo>
                    <a:pt x="75" y="3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729" y="157"/>
                    <a:pt x="729" y="157"/>
                    <a:pt x="729" y="157"/>
                  </a:cubicBezTo>
                  <a:cubicBezTo>
                    <a:pt x="782" y="93"/>
                    <a:pt x="782" y="93"/>
                    <a:pt x="782" y="93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760" y="359"/>
                    <a:pt x="760" y="359"/>
                    <a:pt x="760" y="359"/>
                  </a:cubicBezTo>
                  <a:cubicBezTo>
                    <a:pt x="710" y="359"/>
                    <a:pt x="710" y="359"/>
                    <a:pt x="710" y="359"/>
                  </a:cubicBezTo>
                  <a:cubicBezTo>
                    <a:pt x="710" y="404"/>
                    <a:pt x="710" y="404"/>
                    <a:pt x="710" y="404"/>
                  </a:cubicBezTo>
                  <a:cubicBezTo>
                    <a:pt x="164" y="375"/>
                    <a:pt x="164" y="375"/>
                    <a:pt x="164" y="375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114" y="315"/>
                    <a:pt x="114" y="315"/>
                    <a:pt x="114" y="31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71" y="0"/>
                    <a:pt x="75" y="3"/>
                  </a:cubicBez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72982" y="4068327"/>
            <a:ext cx="5423694" cy="329292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 b="0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答辩人</a:t>
            </a:r>
          </a:p>
        </p:txBody>
      </p:sp>
      <p:sp>
        <p:nvSpPr>
          <p:cNvPr id="6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72982" y="4398747"/>
            <a:ext cx="5423694" cy="329292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 b="0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指导老师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16308B4-7E46-7AC3-279C-AD6121EED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6659" y="106536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BCA8D5AA-67F0-2F82-D591-C49331B00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6010" y="1063559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6349" y="2639377"/>
            <a:ext cx="7860325" cy="428625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6349" y="3142298"/>
            <a:ext cx="7860325" cy="995447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636349" y="2463164"/>
            <a:ext cx="78603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543050" y="2425063"/>
            <a:ext cx="2019300" cy="17126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2000" b="1">
                <a:solidFill>
                  <a:schemeClr val="accent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739A92-58EB-473B-883B-63A1779F060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93418-D679-4D2E-96D4-E466DAC326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C00BE-8F43-4259-98DC-F30ED0E484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BF739056-4347-8298-626E-D34D621A3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5854" y="1903253"/>
            <a:ext cx="2058790" cy="4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95325" y="1125538"/>
            <a:ext cx="10801350" cy="50752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9EEC90-8C6D-447B-8076-950B156343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DA5455-C001-4276-8762-28A0F90338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5677A-018D-43D3-ABCF-9E124F9281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CC2CF680-5E40-2B84-84FA-8F21681A0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직사각형 45"/>
          <p:cNvSpPr/>
          <p:nvPr userDrawn="1"/>
        </p:nvSpPr>
        <p:spPr>
          <a:xfrm>
            <a:off x="695324" y="1028700"/>
            <a:ext cx="10825163" cy="87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CB15FA-0241-49B5-BFA5-7F0F5F81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944B7B-8A58-4886-8E1D-950A002A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68881E-0D61-4D35-9131-007E13A1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E8FDAA8-84FD-832E-3FC1-406861AF2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95325" y="4019289"/>
            <a:ext cx="10801350" cy="109432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致谢 感恩</a:t>
            </a:r>
            <a:endParaRPr lang="zh-CN" altLang="en-US" dirty="0"/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165555"/>
            <a:ext cx="10801350" cy="46196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署名</a:t>
            </a:r>
            <a:endParaRPr lang="en-US" altLang="zh-CN" dirty="0"/>
          </a:p>
        </p:txBody>
      </p:sp>
      <p:grpSp>
        <p:nvGrpSpPr>
          <p:cNvPr id="193" name="组合 192"/>
          <p:cNvGrpSpPr/>
          <p:nvPr/>
        </p:nvGrpSpPr>
        <p:grpSpPr>
          <a:xfrm>
            <a:off x="4525158" y="585537"/>
            <a:ext cx="3141684" cy="3311504"/>
            <a:chOff x="762000" y="684213"/>
            <a:chExt cx="4992687" cy="5262563"/>
          </a:xfrm>
        </p:grpSpPr>
        <p:sp>
          <p:nvSpPr>
            <p:cNvPr id="195" name="Freeform 9604"/>
            <p:cNvSpPr>
              <a:spLocks/>
            </p:cNvSpPr>
            <p:nvPr/>
          </p:nvSpPr>
          <p:spPr bwMode="auto">
            <a:xfrm>
              <a:off x="5141912" y="2976563"/>
              <a:ext cx="612775" cy="696913"/>
            </a:xfrm>
            <a:custGeom>
              <a:avLst/>
              <a:gdLst>
                <a:gd name="T0" fmla="*/ 241 w 321"/>
                <a:gd name="T1" fmla="*/ 326 h 365"/>
                <a:gd name="T2" fmla="*/ 232 w 321"/>
                <a:gd name="T3" fmla="*/ 132 h 365"/>
                <a:gd name="T4" fmla="*/ 15 w 321"/>
                <a:gd name="T5" fmla="*/ 144 h 365"/>
                <a:gd name="T6" fmla="*/ 19 w 321"/>
                <a:gd name="T7" fmla="*/ 227 h 365"/>
                <a:gd name="T8" fmla="*/ 117 w 321"/>
                <a:gd name="T9" fmla="*/ 307 h 365"/>
                <a:gd name="T10" fmla="*/ 164 w 321"/>
                <a:gd name="T11" fmla="*/ 364 h 365"/>
                <a:gd name="T12" fmla="*/ 241 w 321"/>
                <a:gd name="T13" fmla="*/ 32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65">
                  <a:moveTo>
                    <a:pt x="241" y="326"/>
                  </a:moveTo>
                  <a:cubicBezTo>
                    <a:pt x="241" y="326"/>
                    <a:pt x="321" y="264"/>
                    <a:pt x="232" y="132"/>
                  </a:cubicBezTo>
                  <a:cubicBezTo>
                    <a:pt x="142" y="0"/>
                    <a:pt x="0" y="41"/>
                    <a:pt x="15" y="144"/>
                  </a:cubicBezTo>
                  <a:cubicBezTo>
                    <a:pt x="15" y="144"/>
                    <a:pt x="2" y="198"/>
                    <a:pt x="19" y="227"/>
                  </a:cubicBezTo>
                  <a:cubicBezTo>
                    <a:pt x="36" y="257"/>
                    <a:pt x="91" y="300"/>
                    <a:pt x="117" y="307"/>
                  </a:cubicBezTo>
                  <a:cubicBezTo>
                    <a:pt x="142" y="315"/>
                    <a:pt x="161" y="365"/>
                    <a:pt x="164" y="364"/>
                  </a:cubicBezTo>
                  <a:cubicBezTo>
                    <a:pt x="168" y="362"/>
                    <a:pt x="234" y="333"/>
                    <a:pt x="241" y="326"/>
                  </a:cubicBezTo>
                </a:path>
              </a:pathLst>
            </a:custGeom>
            <a:solidFill>
              <a:srgbClr val="EDD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605"/>
            <p:cNvSpPr>
              <a:spLocks/>
            </p:cNvSpPr>
            <p:nvPr/>
          </p:nvSpPr>
          <p:spPr bwMode="auto">
            <a:xfrm>
              <a:off x="5224462" y="3213100"/>
              <a:ext cx="333375" cy="322263"/>
            </a:xfrm>
            <a:custGeom>
              <a:avLst/>
              <a:gdLst>
                <a:gd name="T0" fmla="*/ 0 w 175"/>
                <a:gd name="T1" fmla="*/ 110 h 169"/>
                <a:gd name="T2" fmla="*/ 64 w 175"/>
                <a:gd name="T3" fmla="*/ 0 h 169"/>
                <a:gd name="T4" fmla="*/ 150 w 175"/>
                <a:gd name="T5" fmla="*/ 63 h 169"/>
                <a:gd name="T6" fmla="*/ 156 w 175"/>
                <a:gd name="T7" fmla="*/ 139 h 169"/>
                <a:gd name="T8" fmla="*/ 100 w 175"/>
                <a:gd name="T9" fmla="*/ 165 h 169"/>
                <a:gd name="T10" fmla="*/ 31 w 175"/>
                <a:gd name="T11" fmla="*/ 134 h 169"/>
                <a:gd name="T12" fmla="*/ 0 w 175"/>
                <a:gd name="T13" fmla="*/ 1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69">
                  <a:moveTo>
                    <a:pt x="0" y="11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17" y="9"/>
                    <a:pt x="150" y="63"/>
                  </a:cubicBezTo>
                  <a:cubicBezTo>
                    <a:pt x="161" y="81"/>
                    <a:pt x="175" y="111"/>
                    <a:pt x="156" y="139"/>
                  </a:cubicBezTo>
                  <a:cubicBezTo>
                    <a:pt x="156" y="139"/>
                    <a:pt x="139" y="169"/>
                    <a:pt x="100" y="165"/>
                  </a:cubicBezTo>
                  <a:cubicBezTo>
                    <a:pt x="61" y="162"/>
                    <a:pt x="30" y="138"/>
                    <a:pt x="31" y="134"/>
                  </a:cubicBezTo>
                  <a:cubicBezTo>
                    <a:pt x="32" y="130"/>
                    <a:pt x="0" y="110"/>
                    <a:pt x="0" y="110"/>
                  </a:cubicBezTo>
                </a:path>
              </a:pathLst>
            </a:custGeom>
            <a:solidFill>
              <a:srgbClr val="E2C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606"/>
            <p:cNvSpPr>
              <a:spLocks/>
            </p:cNvSpPr>
            <p:nvPr/>
          </p:nvSpPr>
          <p:spPr bwMode="auto">
            <a:xfrm>
              <a:off x="5086350" y="3143250"/>
              <a:ext cx="436563" cy="623888"/>
            </a:xfrm>
            <a:custGeom>
              <a:avLst/>
              <a:gdLst>
                <a:gd name="T0" fmla="*/ 0 w 228"/>
                <a:gd name="T1" fmla="*/ 140 h 326"/>
                <a:gd name="T2" fmla="*/ 53 w 228"/>
                <a:gd name="T3" fmla="*/ 0 h 326"/>
                <a:gd name="T4" fmla="*/ 92 w 228"/>
                <a:gd name="T5" fmla="*/ 137 h 326"/>
                <a:gd name="T6" fmla="*/ 228 w 228"/>
                <a:gd name="T7" fmla="*/ 175 h 326"/>
                <a:gd name="T8" fmla="*/ 123 w 228"/>
                <a:gd name="T9" fmla="*/ 326 h 326"/>
                <a:gd name="T10" fmla="*/ 25 w 228"/>
                <a:gd name="T11" fmla="*/ 294 h 326"/>
                <a:gd name="T12" fmla="*/ 0 w 228"/>
                <a:gd name="T13" fmla="*/ 14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26">
                  <a:moveTo>
                    <a:pt x="0" y="14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25" y="74"/>
                    <a:pt x="92" y="137"/>
                  </a:cubicBezTo>
                  <a:cubicBezTo>
                    <a:pt x="140" y="181"/>
                    <a:pt x="186" y="197"/>
                    <a:pt x="228" y="175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326"/>
                    <a:pt x="32" y="299"/>
                    <a:pt x="25" y="294"/>
                  </a:cubicBezTo>
                  <a:cubicBezTo>
                    <a:pt x="18" y="290"/>
                    <a:pt x="0" y="140"/>
                    <a:pt x="0" y="140"/>
                  </a:cubicBezTo>
                </a:path>
              </a:pathLst>
            </a:custGeom>
            <a:solidFill>
              <a:srgbClr val="FCF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607"/>
            <p:cNvSpPr>
              <a:spLocks/>
            </p:cNvSpPr>
            <p:nvPr/>
          </p:nvSpPr>
          <p:spPr bwMode="auto">
            <a:xfrm>
              <a:off x="3868737" y="3117850"/>
              <a:ext cx="1746250" cy="2409825"/>
            </a:xfrm>
            <a:custGeom>
              <a:avLst/>
              <a:gdLst>
                <a:gd name="T0" fmla="*/ 332 w 915"/>
                <a:gd name="T1" fmla="*/ 720 h 1262"/>
                <a:gd name="T2" fmla="*/ 616 w 915"/>
                <a:gd name="T3" fmla="*/ 0 h 1262"/>
                <a:gd name="T4" fmla="*/ 707 w 915"/>
                <a:gd name="T5" fmla="*/ 196 h 1262"/>
                <a:gd name="T6" fmla="*/ 915 w 915"/>
                <a:gd name="T7" fmla="*/ 245 h 1262"/>
                <a:gd name="T8" fmla="*/ 326 w 915"/>
                <a:gd name="T9" fmla="*/ 1150 h 1262"/>
                <a:gd name="T10" fmla="*/ 94 w 915"/>
                <a:gd name="T11" fmla="*/ 1105 h 1262"/>
                <a:gd name="T12" fmla="*/ 240 w 915"/>
                <a:gd name="T13" fmla="*/ 900 h 1262"/>
                <a:gd name="T14" fmla="*/ 332 w 915"/>
                <a:gd name="T15" fmla="*/ 72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5" h="1262">
                  <a:moveTo>
                    <a:pt x="332" y="720"/>
                  </a:moveTo>
                  <a:cubicBezTo>
                    <a:pt x="332" y="720"/>
                    <a:pt x="561" y="247"/>
                    <a:pt x="616" y="0"/>
                  </a:cubicBezTo>
                  <a:cubicBezTo>
                    <a:pt x="616" y="0"/>
                    <a:pt x="605" y="117"/>
                    <a:pt x="707" y="196"/>
                  </a:cubicBezTo>
                  <a:cubicBezTo>
                    <a:pt x="808" y="275"/>
                    <a:pt x="877" y="263"/>
                    <a:pt x="915" y="245"/>
                  </a:cubicBezTo>
                  <a:cubicBezTo>
                    <a:pt x="915" y="245"/>
                    <a:pt x="616" y="553"/>
                    <a:pt x="326" y="1150"/>
                  </a:cubicBezTo>
                  <a:cubicBezTo>
                    <a:pt x="326" y="1150"/>
                    <a:pt x="189" y="1262"/>
                    <a:pt x="94" y="1105"/>
                  </a:cubicBezTo>
                  <a:cubicBezTo>
                    <a:pt x="0" y="948"/>
                    <a:pt x="240" y="900"/>
                    <a:pt x="240" y="900"/>
                  </a:cubicBezTo>
                  <a:cubicBezTo>
                    <a:pt x="332" y="720"/>
                    <a:pt x="332" y="720"/>
                    <a:pt x="332" y="720"/>
                  </a:cubicBezTo>
                </a:path>
              </a:pathLst>
            </a:custGeom>
            <a:solidFill>
              <a:srgbClr val="FFF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9608"/>
            <p:cNvSpPr>
              <a:spLocks/>
            </p:cNvSpPr>
            <p:nvPr/>
          </p:nvSpPr>
          <p:spPr bwMode="auto">
            <a:xfrm>
              <a:off x="4489450" y="4286250"/>
              <a:ext cx="463550" cy="628650"/>
            </a:xfrm>
            <a:custGeom>
              <a:avLst/>
              <a:gdLst>
                <a:gd name="T0" fmla="*/ 58 w 243"/>
                <a:gd name="T1" fmla="*/ 0 h 329"/>
                <a:gd name="T2" fmla="*/ 111 w 243"/>
                <a:gd name="T3" fmla="*/ 108 h 329"/>
                <a:gd name="T4" fmla="*/ 243 w 243"/>
                <a:gd name="T5" fmla="*/ 100 h 329"/>
                <a:gd name="T6" fmla="*/ 109 w 243"/>
                <a:gd name="T7" fmla="*/ 329 h 329"/>
                <a:gd name="T8" fmla="*/ 0 w 243"/>
                <a:gd name="T9" fmla="*/ 121 h 329"/>
                <a:gd name="T10" fmla="*/ 58 w 24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329">
                  <a:moveTo>
                    <a:pt x="58" y="0"/>
                  </a:moveTo>
                  <a:cubicBezTo>
                    <a:pt x="58" y="0"/>
                    <a:pt x="38" y="61"/>
                    <a:pt x="111" y="108"/>
                  </a:cubicBezTo>
                  <a:cubicBezTo>
                    <a:pt x="183" y="155"/>
                    <a:pt x="243" y="100"/>
                    <a:pt x="243" y="100"/>
                  </a:cubicBezTo>
                  <a:cubicBezTo>
                    <a:pt x="243" y="100"/>
                    <a:pt x="135" y="281"/>
                    <a:pt x="109" y="32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34" y="55"/>
                    <a:pt x="58" y="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9609"/>
            <p:cNvSpPr>
              <a:spLocks/>
            </p:cNvSpPr>
            <p:nvPr/>
          </p:nvSpPr>
          <p:spPr bwMode="auto">
            <a:xfrm>
              <a:off x="4867275" y="1897063"/>
              <a:ext cx="138113" cy="749300"/>
            </a:xfrm>
            <a:custGeom>
              <a:avLst/>
              <a:gdLst>
                <a:gd name="T0" fmla="*/ 0 w 72"/>
                <a:gd name="T1" fmla="*/ 30 h 392"/>
                <a:gd name="T2" fmla="*/ 0 w 72"/>
                <a:gd name="T3" fmla="*/ 392 h 392"/>
                <a:gd name="T4" fmla="*/ 65 w 72"/>
                <a:gd name="T5" fmla="*/ 378 h 392"/>
                <a:gd name="T6" fmla="*/ 65 w 72"/>
                <a:gd name="T7" fmla="*/ 0 h 392"/>
                <a:gd name="T8" fmla="*/ 0 w 72"/>
                <a:gd name="T9" fmla="*/ 3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2">
                  <a:moveTo>
                    <a:pt x="0" y="3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65" y="378"/>
                    <a:pt x="65" y="378"/>
                    <a:pt x="65" y="378"/>
                  </a:cubicBezTo>
                  <a:cubicBezTo>
                    <a:pt x="65" y="378"/>
                    <a:pt x="57" y="0"/>
                    <a:pt x="65" y="0"/>
                  </a:cubicBezTo>
                  <a:cubicBezTo>
                    <a:pt x="72" y="0"/>
                    <a:pt x="0" y="30"/>
                    <a:pt x="0" y="30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9610"/>
            <p:cNvSpPr>
              <a:spLocks/>
            </p:cNvSpPr>
            <p:nvPr/>
          </p:nvSpPr>
          <p:spPr bwMode="auto">
            <a:xfrm>
              <a:off x="4819650" y="2587625"/>
              <a:ext cx="220663" cy="144463"/>
            </a:xfrm>
            <a:custGeom>
              <a:avLst/>
              <a:gdLst>
                <a:gd name="T0" fmla="*/ 102 w 116"/>
                <a:gd name="T1" fmla="*/ 71 h 75"/>
                <a:gd name="T2" fmla="*/ 112 w 116"/>
                <a:gd name="T3" fmla="*/ 34 h 75"/>
                <a:gd name="T4" fmla="*/ 89 w 116"/>
                <a:gd name="T5" fmla="*/ 8 h 75"/>
                <a:gd name="T6" fmla="*/ 25 w 116"/>
                <a:gd name="T7" fmla="*/ 21 h 75"/>
                <a:gd name="T8" fmla="*/ 22 w 116"/>
                <a:gd name="T9" fmla="*/ 75 h 75"/>
                <a:gd name="T10" fmla="*/ 102 w 116"/>
                <a:gd name="T11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5">
                  <a:moveTo>
                    <a:pt x="102" y="71"/>
                  </a:moveTo>
                  <a:cubicBezTo>
                    <a:pt x="102" y="71"/>
                    <a:pt x="116" y="52"/>
                    <a:pt x="112" y="34"/>
                  </a:cubicBezTo>
                  <a:cubicBezTo>
                    <a:pt x="107" y="16"/>
                    <a:pt x="89" y="8"/>
                    <a:pt x="89" y="8"/>
                  </a:cubicBezTo>
                  <a:cubicBezTo>
                    <a:pt x="89" y="8"/>
                    <a:pt x="47" y="0"/>
                    <a:pt x="25" y="21"/>
                  </a:cubicBezTo>
                  <a:cubicBezTo>
                    <a:pt x="25" y="21"/>
                    <a:pt x="0" y="52"/>
                    <a:pt x="22" y="75"/>
                  </a:cubicBezTo>
                  <a:cubicBezTo>
                    <a:pt x="22" y="75"/>
                    <a:pt x="62" y="51"/>
                    <a:pt x="102" y="71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9611"/>
            <p:cNvSpPr>
              <a:spLocks/>
            </p:cNvSpPr>
            <p:nvPr/>
          </p:nvSpPr>
          <p:spPr bwMode="auto">
            <a:xfrm>
              <a:off x="4743450" y="2649538"/>
              <a:ext cx="395288" cy="542925"/>
            </a:xfrm>
            <a:custGeom>
              <a:avLst/>
              <a:gdLst>
                <a:gd name="T0" fmla="*/ 142 w 207"/>
                <a:gd name="T1" fmla="*/ 39 h 284"/>
                <a:gd name="T2" fmla="*/ 207 w 207"/>
                <a:gd name="T3" fmla="*/ 264 h 284"/>
                <a:gd name="T4" fmla="*/ 29 w 207"/>
                <a:gd name="T5" fmla="*/ 284 h 284"/>
                <a:gd name="T6" fmla="*/ 62 w 207"/>
                <a:gd name="T7" fmla="*/ 43 h 284"/>
                <a:gd name="T8" fmla="*/ 142 w 207"/>
                <a:gd name="T9" fmla="*/ 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84">
                  <a:moveTo>
                    <a:pt x="142" y="39"/>
                  </a:moveTo>
                  <a:cubicBezTo>
                    <a:pt x="142" y="39"/>
                    <a:pt x="196" y="82"/>
                    <a:pt x="207" y="264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29" y="284"/>
                    <a:pt x="0" y="166"/>
                    <a:pt x="62" y="43"/>
                  </a:cubicBezTo>
                  <a:cubicBezTo>
                    <a:pt x="62" y="43"/>
                    <a:pt x="99" y="0"/>
                    <a:pt x="142" y="39"/>
                  </a:cubicBezTo>
                </a:path>
              </a:pathLst>
            </a:custGeom>
            <a:solidFill>
              <a:srgbClr val="FFD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9612"/>
            <p:cNvSpPr>
              <a:spLocks/>
            </p:cNvSpPr>
            <p:nvPr/>
          </p:nvSpPr>
          <p:spPr bwMode="auto">
            <a:xfrm>
              <a:off x="4794250" y="3119438"/>
              <a:ext cx="346075" cy="106363"/>
            </a:xfrm>
            <a:custGeom>
              <a:avLst/>
              <a:gdLst>
                <a:gd name="T0" fmla="*/ 180 w 181"/>
                <a:gd name="T1" fmla="*/ 18 h 56"/>
                <a:gd name="T2" fmla="*/ 93 w 181"/>
                <a:gd name="T3" fmla="*/ 50 h 56"/>
                <a:gd name="T4" fmla="*/ 2 w 181"/>
                <a:gd name="T5" fmla="*/ 38 h 56"/>
                <a:gd name="T6" fmla="*/ 88 w 181"/>
                <a:gd name="T7" fmla="*/ 6 h 56"/>
                <a:gd name="T8" fmla="*/ 180 w 181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56">
                  <a:moveTo>
                    <a:pt x="180" y="18"/>
                  </a:moveTo>
                  <a:cubicBezTo>
                    <a:pt x="181" y="30"/>
                    <a:pt x="143" y="45"/>
                    <a:pt x="93" y="50"/>
                  </a:cubicBezTo>
                  <a:cubicBezTo>
                    <a:pt x="44" y="56"/>
                    <a:pt x="3" y="51"/>
                    <a:pt x="2" y="38"/>
                  </a:cubicBezTo>
                  <a:cubicBezTo>
                    <a:pt x="0" y="26"/>
                    <a:pt x="39" y="12"/>
                    <a:pt x="88" y="6"/>
                  </a:cubicBezTo>
                  <a:cubicBezTo>
                    <a:pt x="137" y="0"/>
                    <a:pt x="178" y="5"/>
                    <a:pt x="180" y="18"/>
                  </a:cubicBezTo>
                </a:path>
              </a:pathLst>
            </a:custGeom>
            <a:solidFill>
              <a:srgbClr val="EFB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9613"/>
            <p:cNvSpPr>
              <a:spLocks/>
            </p:cNvSpPr>
            <p:nvPr/>
          </p:nvSpPr>
          <p:spPr bwMode="auto">
            <a:xfrm>
              <a:off x="1685925" y="684213"/>
              <a:ext cx="3473450" cy="1814513"/>
            </a:xfrm>
            <a:custGeom>
              <a:avLst/>
              <a:gdLst>
                <a:gd name="T0" fmla="*/ 1398 w 2188"/>
                <a:gd name="T1" fmla="*/ 1143 h 1143"/>
                <a:gd name="T2" fmla="*/ 2188 w 2188"/>
                <a:gd name="T3" fmla="*/ 730 h 1143"/>
                <a:gd name="T4" fmla="*/ 763 w 2188"/>
                <a:gd name="T5" fmla="*/ 0 h 1143"/>
                <a:gd name="T6" fmla="*/ 0 w 2188"/>
                <a:gd name="T7" fmla="*/ 750 h 1143"/>
                <a:gd name="T8" fmla="*/ 1398 w 2188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1143">
                  <a:moveTo>
                    <a:pt x="1398" y="1143"/>
                  </a:moveTo>
                  <a:lnTo>
                    <a:pt x="2188" y="730"/>
                  </a:lnTo>
                  <a:lnTo>
                    <a:pt x="763" y="0"/>
                  </a:lnTo>
                  <a:lnTo>
                    <a:pt x="0" y="750"/>
                  </a:lnTo>
                  <a:lnTo>
                    <a:pt x="1398" y="1143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9614"/>
            <p:cNvSpPr>
              <a:spLocks/>
            </p:cNvSpPr>
            <p:nvPr/>
          </p:nvSpPr>
          <p:spPr bwMode="auto">
            <a:xfrm>
              <a:off x="1685925" y="684213"/>
              <a:ext cx="3473450" cy="1814513"/>
            </a:xfrm>
            <a:custGeom>
              <a:avLst/>
              <a:gdLst>
                <a:gd name="T0" fmla="*/ 1398 w 2188"/>
                <a:gd name="T1" fmla="*/ 1143 h 1143"/>
                <a:gd name="T2" fmla="*/ 2188 w 2188"/>
                <a:gd name="T3" fmla="*/ 730 h 1143"/>
                <a:gd name="T4" fmla="*/ 763 w 2188"/>
                <a:gd name="T5" fmla="*/ 0 h 1143"/>
                <a:gd name="T6" fmla="*/ 0 w 2188"/>
                <a:gd name="T7" fmla="*/ 750 h 1143"/>
                <a:gd name="T8" fmla="*/ 1398 w 2188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1143">
                  <a:moveTo>
                    <a:pt x="1398" y="1143"/>
                  </a:moveTo>
                  <a:lnTo>
                    <a:pt x="2188" y="730"/>
                  </a:lnTo>
                  <a:lnTo>
                    <a:pt x="763" y="0"/>
                  </a:lnTo>
                  <a:lnTo>
                    <a:pt x="0" y="750"/>
                  </a:lnTo>
                  <a:lnTo>
                    <a:pt x="1398" y="11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615"/>
            <p:cNvSpPr>
              <a:spLocks/>
            </p:cNvSpPr>
            <p:nvPr/>
          </p:nvSpPr>
          <p:spPr bwMode="auto">
            <a:xfrm>
              <a:off x="2347912" y="1595438"/>
              <a:ext cx="1493838" cy="904875"/>
            </a:xfrm>
            <a:custGeom>
              <a:avLst/>
              <a:gdLst>
                <a:gd name="T0" fmla="*/ 783 w 783"/>
                <a:gd name="T1" fmla="*/ 461 h 474"/>
                <a:gd name="T2" fmla="*/ 783 w 783"/>
                <a:gd name="T3" fmla="*/ 138 h 474"/>
                <a:gd name="T4" fmla="*/ 416 w 783"/>
                <a:gd name="T5" fmla="*/ 6 h 474"/>
                <a:gd name="T6" fmla="*/ 15 w 783"/>
                <a:gd name="T7" fmla="*/ 298 h 474"/>
                <a:gd name="T8" fmla="*/ 272 w 783"/>
                <a:gd name="T9" fmla="*/ 438 h 474"/>
                <a:gd name="T10" fmla="*/ 521 w 783"/>
                <a:gd name="T11" fmla="*/ 456 h 474"/>
                <a:gd name="T12" fmla="*/ 755 w 783"/>
                <a:gd name="T13" fmla="*/ 473 h 474"/>
                <a:gd name="T14" fmla="*/ 783 w 783"/>
                <a:gd name="T15" fmla="*/ 4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474">
                  <a:moveTo>
                    <a:pt x="783" y="461"/>
                  </a:moveTo>
                  <a:cubicBezTo>
                    <a:pt x="783" y="138"/>
                    <a:pt x="783" y="138"/>
                    <a:pt x="783" y="138"/>
                  </a:cubicBezTo>
                  <a:cubicBezTo>
                    <a:pt x="783" y="138"/>
                    <a:pt x="631" y="11"/>
                    <a:pt x="416" y="6"/>
                  </a:cubicBezTo>
                  <a:cubicBezTo>
                    <a:pt x="200" y="0"/>
                    <a:pt x="0" y="178"/>
                    <a:pt x="15" y="298"/>
                  </a:cubicBezTo>
                  <a:cubicBezTo>
                    <a:pt x="30" y="418"/>
                    <a:pt x="264" y="441"/>
                    <a:pt x="272" y="438"/>
                  </a:cubicBezTo>
                  <a:cubicBezTo>
                    <a:pt x="277" y="437"/>
                    <a:pt x="400" y="446"/>
                    <a:pt x="521" y="456"/>
                  </a:cubicBezTo>
                  <a:cubicBezTo>
                    <a:pt x="638" y="465"/>
                    <a:pt x="752" y="474"/>
                    <a:pt x="755" y="473"/>
                  </a:cubicBezTo>
                  <a:cubicBezTo>
                    <a:pt x="761" y="472"/>
                    <a:pt x="783" y="461"/>
                    <a:pt x="783" y="461"/>
                  </a:cubicBezTo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9616"/>
            <p:cNvSpPr>
              <a:spLocks/>
            </p:cNvSpPr>
            <p:nvPr/>
          </p:nvSpPr>
          <p:spPr bwMode="auto">
            <a:xfrm>
              <a:off x="2886075" y="5532438"/>
              <a:ext cx="1362075" cy="195263"/>
            </a:xfrm>
            <a:custGeom>
              <a:avLst/>
              <a:gdLst>
                <a:gd name="T0" fmla="*/ 453 w 858"/>
                <a:gd name="T1" fmla="*/ 29 h 123"/>
                <a:gd name="T2" fmla="*/ 858 w 858"/>
                <a:gd name="T3" fmla="*/ 106 h 123"/>
                <a:gd name="T4" fmla="*/ 436 w 858"/>
                <a:gd name="T5" fmla="*/ 123 h 123"/>
                <a:gd name="T6" fmla="*/ 0 w 858"/>
                <a:gd name="T7" fmla="*/ 42 h 123"/>
                <a:gd name="T8" fmla="*/ 8 w 858"/>
                <a:gd name="T9" fmla="*/ 0 h 123"/>
                <a:gd name="T10" fmla="*/ 453 w 858"/>
                <a:gd name="T11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23">
                  <a:moveTo>
                    <a:pt x="453" y="29"/>
                  </a:moveTo>
                  <a:lnTo>
                    <a:pt x="858" y="106"/>
                  </a:lnTo>
                  <a:lnTo>
                    <a:pt x="436" y="123"/>
                  </a:lnTo>
                  <a:lnTo>
                    <a:pt x="0" y="42"/>
                  </a:lnTo>
                  <a:lnTo>
                    <a:pt x="8" y="0"/>
                  </a:lnTo>
                  <a:lnTo>
                    <a:pt x="453" y="29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9617"/>
            <p:cNvSpPr>
              <a:spLocks/>
            </p:cNvSpPr>
            <p:nvPr/>
          </p:nvSpPr>
          <p:spPr bwMode="auto">
            <a:xfrm>
              <a:off x="2755900" y="5154613"/>
              <a:ext cx="822325" cy="792163"/>
            </a:xfrm>
            <a:custGeom>
              <a:avLst/>
              <a:gdLst>
                <a:gd name="T0" fmla="*/ 89 w 518"/>
                <a:gd name="T1" fmla="*/ 0 h 499"/>
                <a:gd name="T2" fmla="*/ 0 w 518"/>
                <a:gd name="T3" fmla="*/ 361 h 499"/>
                <a:gd name="T4" fmla="*/ 493 w 518"/>
                <a:gd name="T5" fmla="*/ 499 h 499"/>
                <a:gd name="T6" fmla="*/ 518 w 518"/>
                <a:gd name="T7" fmla="*/ 361 h 499"/>
                <a:gd name="T8" fmla="*/ 90 w 518"/>
                <a:gd name="T9" fmla="*/ 280 h 499"/>
                <a:gd name="T10" fmla="*/ 159 w 518"/>
                <a:gd name="T11" fmla="*/ 0 h 499"/>
                <a:gd name="T12" fmla="*/ 89 w 518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99">
                  <a:moveTo>
                    <a:pt x="89" y="0"/>
                  </a:moveTo>
                  <a:lnTo>
                    <a:pt x="0" y="361"/>
                  </a:lnTo>
                  <a:lnTo>
                    <a:pt x="493" y="499"/>
                  </a:lnTo>
                  <a:lnTo>
                    <a:pt x="518" y="361"/>
                  </a:lnTo>
                  <a:lnTo>
                    <a:pt x="90" y="280"/>
                  </a:lnTo>
                  <a:lnTo>
                    <a:pt x="15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9618"/>
            <p:cNvSpPr>
              <a:spLocks/>
            </p:cNvSpPr>
            <p:nvPr/>
          </p:nvSpPr>
          <p:spPr bwMode="auto">
            <a:xfrm>
              <a:off x="2755900" y="5154613"/>
              <a:ext cx="822325" cy="792163"/>
            </a:xfrm>
            <a:custGeom>
              <a:avLst/>
              <a:gdLst>
                <a:gd name="T0" fmla="*/ 89 w 518"/>
                <a:gd name="T1" fmla="*/ 0 h 499"/>
                <a:gd name="T2" fmla="*/ 0 w 518"/>
                <a:gd name="T3" fmla="*/ 361 h 499"/>
                <a:gd name="T4" fmla="*/ 493 w 518"/>
                <a:gd name="T5" fmla="*/ 499 h 499"/>
                <a:gd name="T6" fmla="*/ 518 w 518"/>
                <a:gd name="T7" fmla="*/ 361 h 499"/>
                <a:gd name="T8" fmla="*/ 90 w 518"/>
                <a:gd name="T9" fmla="*/ 280 h 499"/>
                <a:gd name="T10" fmla="*/ 159 w 518"/>
                <a:gd name="T11" fmla="*/ 0 h 499"/>
                <a:gd name="T12" fmla="*/ 89 w 518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99">
                  <a:moveTo>
                    <a:pt x="89" y="0"/>
                  </a:moveTo>
                  <a:lnTo>
                    <a:pt x="0" y="361"/>
                  </a:lnTo>
                  <a:lnTo>
                    <a:pt x="493" y="499"/>
                  </a:lnTo>
                  <a:lnTo>
                    <a:pt x="518" y="361"/>
                  </a:lnTo>
                  <a:lnTo>
                    <a:pt x="90" y="280"/>
                  </a:lnTo>
                  <a:lnTo>
                    <a:pt x="15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9619"/>
            <p:cNvSpPr>
              <a:spLocks/>
            </p:cNvSpPr>
            <p:nvPr/>
          </p:nvSpPr>
          <p:spPr bwMode="auto">
            <a:xfrm>
              <a:off x="3538537" y="5700713"/>
              <a:ext cx="709613" cy="246063"/>
            </a:xfrm>
            <a:custGeom>
              <a:avLst/>
              <a:gdLst>
                <a:gd name="T0" fmla="*/ 25 w 447"/>
                <a:gd name="T1" fmla="*/ 17 h 155"/>
                <a:gd name="T2" fmla="*/ 447 w 447"/>
                <a:gd name="T3" fmla="*/ 0 h 155"/>
                <a:gd name="T4" fmla="*/ 423 w 447"/>
                <a:gd name="T5" fmla="*/ 118 h 155"/>
                <a:gd name="T6" fmla="*/ 0 w 447"/>
                <a:gd name="T7" fmla="*/ 155 h 155"/>
                <a:gd name="T8" fmla="*/ 25 w 447"/>
                <a:gd name="T9" fmla="*/ 1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55">
                  <a:moveTo>
                    <a:pt x="25" y="17"/>
                  </a:moveTo>
                  <a:lnTo>
                    <a:pt x="447" y="0"/>
                  </a:lnTo>
                  <a:lnTo>
                    <a:pt x="423" y="118"/>
                  </a:lnTo>
                  <a:lnTo>
                    <a:pt x="0" y="155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9620"/>
            <p:cNvSpPr>
              <a:spLocks/>
            </p:cNvSpPr>
            <p:nvPr/>
          </p:nvSpPr>
          <p:spPr bwMode="auto">
            <a:xfrm>
              <a:off x="2898775" y="5154613"/>
              <a:ext cx="806450" cy="444500"/>
            </a:xfrm>
            <a:custGeom>
              <a:avLst/>
              <a:gdLst>
                <a:gd name="T0" fmla="*/ 0 w 508"/>
                <a:gd name="T1" fmla="*/ 280 h 280"/>
                <a:gd name="T2" fmla="*/ 69 w 508"/>
                <a:gd name="T3" fmla="*/ 0 h 280"/>
                <a:gd name="T4" fmla="*/ 187 w 508"/>
                <a:gd name="T5" fmla="*/ 0 h 280"/>
                <a:gd name="T6" fmla="*/ 508 w 508"/>
                <a:gd name="T7" fmla="*/ 0 h 280"/>
                <a:gd name="T8" fmla="*/ 445 w 508"/>
                <a:gd name="T9" fmla="*/ 267 h 280"/>
                <a:gd name="T10" fmla="*/ 0 w 508"/>
                <a:gd name="T1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280">
                  <a:moveTo>
                    <a:pt x="0" y="280"/>
                  </a:moveTo>
                  <a:lnTo>
                    <a:pt x="69" y="0"/>
                  </a:lnTo>
                  <a:lnTo>
                    <a:pt x="187" y="0"/>
                  </a:lnTo>
                  <a:lnTo>
                    <a:pt x="508" y="0"/>
                  </a:lnTo>
                  <a:lnTo>
                    <a:pt x="445" y="26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9621"/>
            <p:cNvSpPr>
              <a:spLocks/>
            </p:cNvSpPr>
            <p:nvPr/>
          </p:nvSpPr>
          <p:spPr bwMode="auto">
            <a:xfrm>
              <a:off x="2898775" y="5154613"/>
              <a:ext cx="806450" cy="444500"/>
            </a:xfrm>
            <a:custGeom>
              <a:avLst/>
              <a:gdLst>
                <a:gd name="T0" fmla="*/ 0 w 508"/>
                <a:gd name="T1" fmla="*/ 280 h 280"/>
                <a:gd name="T2" fmla="*/ 69 w 508"/>
                <a:gd name="T3" fmla="*/ 0 h 280"/>
                <a:gd name="T4" fmla="*/ 187 w 508"/>
                <a:gd name="T5" fmla="*/ 0 h 280"/>
                <a:gd name="T6" fmla="*/ 508 w 508"/>
                <a:gd name="T7" fmla="*/ 0 h 280"/>
                <a:gd name="T8" fmla="*/ 445 w 508"/>
                <a:gd name="T9" fmla="*/ 267 h 280"/>
                <a:gd name="T10" fmla="*/ 0 w 508"/>
                <a:gd name="T1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280">
                  <a:moveTo>
                    <a:pt x="0" y="280"/>
                  </a:moveTo>
                  <a:lnTo>
                    <a:pt x="69" y="0"/>
                  </a:lnTo>
                  <a:lnTo>
                    <a:pt x="187" y="0"/>
                  </a:lnTo>
                  <a:lnTo>
                    <a:pt x="508" y="0"/>
                  </a:lnTo>
                  <a:lnTo>
                    <a:pt x="445" y="267"/>
                  </a:lnTo>
                  <a:lnTo>
                    <a:pt x="0" y="2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9622"/>
            <p:cNvSpPr>
              <a:spLocks/>
            </p:cNvSpPr>
            <p:nvPr/>
          </p:nvSpPr>
          <p:spPr bwMode="auto">
            <a:xfrm>
              <a:off x="1606550" y="1762125"/>
              <a:ext cx="3286125" cy="3457575"/>
            </a:xfrm>
            <a:custGeom>
              <a:avLst/>
              <a:gdLst>
                <a:gd name="T0" fmla="*/ 2070 w 2070"/>
                <a:gd name="T1" fmla="*/ 2142 h 2178"/>
                <a:gd name="T2" fmla="*/ 1942 w 2070"/>
                <a:gd name="T3" fmla="*/ 587 h 2178"/>
                <a:gd name="T4" fmla="*/ 0 w 2070"/>
                <a:gd name="T5" fmla="*/ 0 h 2178"/>
                <a:gd name="T6" fmla="*/ 105 w 2070"/>
                <a:gd name="T7" fmla="*/ 2178 h 2178"/>
                <a:gd name="T8" fmla="*/ 2070 w 2070"/>
                <a:gd name="T9" fmla="*/ 2142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2178">
                  <a:moveTo>
                    <a:pt x="2070" y="2142"/>
                  </a:moveTo>
                  <a:lnTo>
                    <a:pt x="1942" y="587"/>
                  </a:lnTo>
                  <a:lnTo>
                    <a:pt x="0" y="0"/>
                  </a:lnTo>
                  <a:lnTo>
                    <a:pt x="105" y="2178"/>
                  </a:lnTo>
                  <a:lnTo>
                    <a:pt x="2070" y="21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9623"/>
            <p:cNvSpPr>
              <a:spLocks/>
            </p:cNvSpPr>
            <p:nvPr/>
          </p:nvSpPr>
          <p:spPr bwMode="auto">
            <a:xfrm>
              <a:off x="1606550" y="1762125"/>
              <a:ext cx="3286125" cy="3457575"/>
            </a:xfrm>
            <a:custGeom>
              <a:avLst/>
              <a:gdLst>
                <a:gd name="T0" fmla="*/ 2070 w 2070"/>
                <a:gd name="T1" fmla="*/ 2142 h 2178"/>
                <a:gd name="T2" fmla="*/ 1942 w 2070"/>
                <a:gd name="T3" fmla="*/ 587 h 2178"/>
                <a:gd name="T4" fmla="*/ 0 w 2070"/>
                <a:gd name="T5" fmla="*/ 0 h 2178"/>
                <a:gd name="T6" fmla="*/ 105 w 2070"/>
                <a:gd name="T7" fmla="*/ 2178 h 2178"/>
                <a:gd name="T8" fmla="*/ 2070 w 2070"/>
                <a:gd name="T9" fmla="*/ 2142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2178">
                  <a:moveTo>
                    <a:pt x="2070" y="2142"/>
                  </a:moveTo>
                  <a:lnTo>
                    <a:pt x="1942" y="587"/>
                  </a:lnTo>
                  <a:lnTo>
                    <a:pt x="0" y="0"/>
                  </a:lnTo>
                  <a:lnTo>
                    <a:pt x="105" y="2178"/>
                  </a:lnTo>
                  <a:lnTo>
                    <a:pt x="2070" y="2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9624"/>
            <p:cNvSpPr>
              <a:spLocks/>
            </p:cNvSpPr>
            <p:nvPr/>
          </p:nvSpPr>
          <p:spPr bwMode="auto">
            <a:xfrm>
              <a:off x="1820862" y="2030413"/>
              <a:ext cx="2906713" cy="2773363"/>
            </a:xfrm>
            <a:custGeom>
              <a:avLst/>
              <a:gdLst>
                <a:gd name="T0" fmla="*/ 0 w 1523"/>
                <a:gd name="T1" fmla="*/ 0 h 1452"/>
                <a:gd name="T2" fmla="*/ 1445 w 1523"/>
                <a:gd name="T3" fmla="*/ 403 h 1452"/>
                <a:gd name="T4" fmla="*/ 1523 w 1523"/>
                <a:gd name="T5" fmla="*/ 1452 h 1452"/>
                <a:gd name="T6" fmla="*/ 81 w 1523"/>
                <a:gd name="T7" fmla="*/ 1422 h 1452"/>
                <a:gd name="T8" fmla="*/ 0 w 1523"/>
                <a:gd name="T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1452">
                  <a:moveTo>
                    <a:pt x="0" y="0"/>
                  </a:moveTo>
                  <a:cubicBezTo>
                    <a:pt x="1445" y="403"/>
                    <a:pt x="1445" y="403"/>
                    <a:pt x="1445" y="403"/>
                  </a:cubicBezTo>
                  <a:cubicBezTo>
                    <a:pt x="1523" y="1452"/>
                    <a:pt x="1523" y="1452"/>
                    <a:pt x="1523" y="1452"/>
                  </a:cubicBezTo>
                  <a:cubicBezTo>
                    <a:pt x="81" y="1422"/>
                    <a:pt x="81" y="1422"/>
                    <a:pt x="81" y="1422"/>
                  </a:cubicBezTo>
                  <a:cubicBezTo>
                    <a:pt x="81" y="1422"/>
                    <a:pt x="3" y="94"/>
                    <a:pt x="0" y="0"/>
                  </a:cubicBezTo>
                </a:path>
              </a:pathLst>
            </a:custGeom>
            <a:solidFill>
              <a:srgbClr val="025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9625"/>
            <p:cNvSpPr>
              <a:spLocks/>
            </p:cNvSpPr>
            <p:nvPr/>
          </p:nvSpPr>
          <p:spPr bwMode="auto">
            <a:xfrm>
              <a:off x="1339850" y="1762125"/>
              <a:ext cx="433388" cy="3457575"/>
            </a:xfrm>
            <a:custGeom>
              <a:avLst/>
              <a:gdLst>
                <a:gd name="T0" fmla="*/ 168 w 273"/>
                <a:gd name="T1" fmla="*/ 0 h 2178"/>
                <a:gd name="T2" fmla="*/ 0 w 273"/>
                <a:gd name="T3" fmla="*/ 155 h 2178"/>
                <a:gd name="T4" fmla="*/ 135 w 273"/>
                <a:gd name="T5" fmla="*/ 2178 h 2178"/>
                <a:gd name="T6" fmla="*/ 273 w 273"/>
                <a:gd name="T7" fmla="*/ 2178 h 2178"/>
                <a:gd name="T8" fmla="*/ 168 w 273"/>
                <a:gd name="T9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178">
                  <a:moveTo>
                    <a:pt x="168" y="0"/>
                  </a:moveTo>
                  <a:lnTo>
                    <a:pt x="0" y="155"/>
                  </a:lnTo>
                  <a:lnTo>
                    <a:pt x="135" y="2178"/>
                  </a:lnTo>
                  <a:lnTo>
                    <a:pt x="273" y="217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9626"/>
            <p:cNvSpPr>
              <a:spLocks/>
            </p:cNvSpPr>
            <p:nvPr/>
          </p:nvSpPr>
          <p:spPr bwMode="auto">
            <a:xfrm>
              <a:off x="1339850" y="1762125"/>
              <a:ext cx="433388" cy="3457575"/>
            </a:xfrm>
            <a:custGeom>
              <a:avLst/>
              <a:gdLst>
                <a:gd name="T0" fmla="*/ 168 w 273"/>
                <a:gd name="T1" fmla="*/ 0 h 2178"/>
                <a:gd name="T2" fmla="*/ 0 w 273"/>
                <a:gd name="T3" fmla="*/ 155 h 2178"/>
                <a:gd name="T4" fmla="*/ 135 w 273"/>
                <a:gd name="T5" fmla="*/ 2178 h 2178"/>
                <a:gd name="T6" fmla="*/ 273 w 273"/>
                <a:gd name="T7" fmla="*/ 2178 h 2178"/>
                <a:gd name="T8" fmla="*/ 168 w 273"/>
                <a:gd name="T9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178">
                  <a:moveTo>
                    <a:pt x="168" y="0"/>
                  </a:moveTo>
                  <a:lnTo>
                    <a:pt x="0" y="155"/>
                  </a:lnTo>
                  <a:lnTo>
                    <a:pt x="135" y="2178"/>
                  </a:lnTo>
                  <a:lnTo>
                    <a:pt x="273" y="2178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9627"/>
            <p:cNvSpPr>
              <a:spLocks/>
            </p:cNvSpPr>
            <p:nvPr/>
          </p:nvSpPr>
          <p:spPr bwMode="auto">
            <a:xfrm>
              <a:off x="762000" y="3573463"/>
              <a:ext cx="1717675" cy="1808163"/>
            </a:xfrm>
            <a:custGeom>
              <a:avLst/>
              <a:gdLst>
                <a:gd name="T0" fmla="*/ 0 w 900"/>
                <a:gd name="T1" fmla="*/ 244 h 947"/>
                <a:gd name="T2" fmla="*/ 666 w 900"/>
                <a:gd name="T3" fmla="*/ 0 h 947"/>
                <a:gd name="T4" fmla="*/ 666 w 900"/>
                <a:gd name="T5" fmla="*/ 64 h 947"/>
                <a:gd name="T6" fmla="*/ 900 w 900"/>
                <a:gd name="T7" fmla="*/ 11 h 947"/>
                <a:gd name="T8" fmla="*/ 869 w 900"/>
                <a:gd name="T9" fmla="*/ 745 h 947"/>
                <a:gd name="T10" fmla="*/ 776 w 900"/>
                <a:gd name="T11" fmla="*/ 906 h 947"/>
                <a:gd name="T12" fmla="*/ 119 w 900"/>
                <a:gd name="T13" fmla="*/ 943 h 947"/>
                <a:gd name="T14" fmla="*/ 14 w 900"/>
                <a:gd name="T15" fmla="*/ 856 h 947"/>
                <a:gd name="T16" fmla="*/ 0 w 900"/>
                <a:gd name="T17" fmla="*/ 24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947">
                  <a:moveTo>
                    <a:pt x="0" y="244"/>
                  </a:moveTo>
                  <a:cubicBezTo>
                    <a:pt x="666" y="0"/>
                    <a:pt x="666" y="0"/>
                    <a:pt x="666" y="0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900" y="11"/>
                    <a:pt x="900" y="11"/>
                    <a:pt x="900" y="11"/>
                  </a:cubicBezTo>
                  <a:cubicBezTo>
                    <a:pt x="869" y="745"/>
                    <a:pt x="869" y="745"/>
                    <a:pt x="869" y="745"/>
                  </a:cubicBezTo>
                  <a:cubicBezTo>
                    <a:pt x="869" y="745"/>
                    <a:pt x="869" y="880"/>
                    <a:pt x="776" y="906"/>
                  </a:cubicBezTo>
                  <a:cubicBezTo>
                    <a:pt x="119" y="943"/>
                    <a:pt x="119" y="943"/>
                    <a:pt x="119" y="943"/>
                  </a:cubicBezTo>
                  <a:cubicBezTo>
                    <a:pt x="119" y="943"/>
                    <a:pt x="24" y="947"/>
                    <a:pt x="14" y="856"/>
                  </a:cubicBezTo>
                  <a:cubicBezTo>
                    <a:pt x="0" y="244"/>
                    <a:pt x="0" y="244"/>
                    <a:pt x="0" y="244"/>
                  </a:cubicBezTo>
                </a:path>
              </a:pathLst>
            </a:custGeom>
            <a:solidFill>
              <a:srgbClr val="EC4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9628"/>
            <p:cNvSpPr>
              <a:spLocks/>
            </p:cNvSpPr>
            <p:nvPr/>
          </p:nvSpPr>
          <p:spPr bwMode="auto">
            <a:xfrm>
              <a:off x="1998662" y="3741738"/>
              <a:ext cx="404813" cy="1477963"/>
            </a:xfrm>
            <a:custGeom>
              <a:avLst/>
              <a:gdLst>
                <a:gd name="T0" fmla="*/ 20 w 212"/>
                <a:gd name="T1" fmla="*/ 0 h 774"/>
                <a:gd name="T2" fmla="*/ 6 w 212"/>
                <a:gd name="T3" fmla="*/ 659 h 774"/>
                <a:gd name="T4" fmla="*/ 97 w 212"/>
                <a:gd name="T5" fmla="*/ 774 h 774"/>
                <a:gd name="T6" fmla="*/ 192 w 212"/>
                <a:gd name="T7" fmla="*/ 640 h 774"/>
                <a:gd name="T8" fmla="*/ 212 w 212"/>
                <a:gd name="T9" fmla="*/ 0 h 774"/>
                <a:gd name="T10" fmla="*/ 20 w 212"/>
                <a:gd name="T1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774">
                  <a:moveTo>
                    <a:pt x="20" y="0"/>
                  </a:moveTo>
                  <a:cubicBezTo>
                    <a:pt x="6" y="659"/>
                    <a:pt x="6" y="659"/>
                    <a:pt x="6" y="659"/>
                  </a:cubicBezTo>
                  <a:cubicBezTo>
                    <a:pt x="6" y="659"/>
                    <a:pt x="0" y="774"/>
                    <a:pt x="97" y="774"/>
                  </a:cubicBezTo>
                  <a:cubicBezTo>
                    <a:pt x="192" y="774"/>
                    <a:pt x="192" y="640"/>
                    <a:pt x="192" y="64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127" y="49"/>
                    <a:pt x="20" y="0"/>
                  </a:cubicBezTo>
                </a:path>
              </a:pathLst>
            </a:custGeom>
            <a:solidFill>
              <a:srgbClr val="FFF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9630"/>
            <p:cNvSpPr>
              <a:spLocks noEditPoints="1"/>
            </p:cNvSpPr>
            <p:nvPr/>
          </p:nvSpPr>
          <p:spPr bwMode="auto">
            <a:xfrm>
              <a:off x="1809750" y="1225550"/>
              <a:ext cx="990600" cy="739775"/>
            </a:xfrm>
            <a:custGeom>
              <a:avLst/>
              <a:gdLst>
                <a:gd name="T0" fmla="*/ 432 w 519"/>
                <a:gd name="T1" fmla="*/ 241 h 388"/>
                <a:gd name="T2" fmla="*/ 236 w 519"/>
                <a:gd name="T3" fmla="*/ 94 h 388"/>
                <a:gd name="T4" fmla="*/ 306 w 519"/>
                <a:gd name="T5" fmla="*/ 31 h 388"/>
                <a:gd name="T6" fmla="*/ 493 w 519"/>
                <a:gd name="T7" fmla="*/ 210 h 388"/>
                <a:gd name="T8" fmla="*/ 432 w 519"/>
                <a:gd name="T9" fmla="*/ 241 h 388"/>
                <a:gd name="T10" fmla="*/ 313 w 519"/>
                <a:gd name="T11" fmla="*/ 0 h 388"/>
                <a:gd name="T12" fmla="*/ 0 w 519"/>
                <a:gd name="T13" fmla="*/ 296 h 388"/>
                <a:gd name="T14" fmla="*/ 306 w 519"/>
                <a:gd name="T15" fmla="*/ 388 h 388"/>
                <a:gd name="T16" fmla="*/ 519 w 519"/>
                <a:gd name="T17" fmla="*/ 210 h 388"/>
                <a:gd name="T18" fmla="*/ 313 w 519"/>
                <a:gd name="T1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388">
                  <a:moveTo>
                    <a:pt x="432" y="241"/>
                  </a:moveTo>
                  <a:cubicBezTo>
                    <a:pt x="432" y="241"/>
                    <a:pt x="335" y="205"/>
                    <a:pt x="236" y="94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6" y="31"/>
                    <a:pt x="368" y="177"/>
                    <a:pt x="493" y="210"/>
                  </a:cubicBezTo>
                  <a:cubicBezTo>
                    <a:pt x="493" y="210"/>
                    <a:pt x="450" y="230"/>
                    <a:pt x="432" y="241"/>
                  </a:cubicBezTo>
                  <a:moveTo>
                    <a:pt x="313" y="0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6" y="388"/>
                    <a:pt x="355" y="269"/>
                    <a:pt x="519" y="210"/>
                  </a:cubicBezTo>
                  <a:cubicBezTo>
                    <a:pt x="519" y="210"/>
                    <a:pt x="358" y="157"/>
                    <a:pt x="313" y="0"/>
                  </a:cubicBezTo>
                </a:path>
              </a:pathLst>
            </a:custGeom>
            <a:solidFill>
              <a:srgbClr val="2E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9631"/>
            <p:cNvSpPr>
              <a:spLocks noEditPoints="1"/>
            </p:cNvSpPr>
            <p:nvPr/>
          </p:nvSpPr>
          <p:spPr bwMode="auto">
            <a:xfrm>
              <a:off x="3868737" y="1965325"/>
              <a:ext cx="839788" cy="484188"/>
            </a:xfrm>
            <a:custGeom>
              <a:avLst/>
              <a:gdLst>
                <a:gd name="T0" fmla="*/ 48 w 440"/>
                <a:gd name="T1" fmla="*/ 241 h 253"/>
                <a:gd name="T2" fmla="*/ 10 w 440"/>
                <a:gd name="T3" fmla="*/ 232 h 253"/>
                <a:gd name="T4" fmla="*/ 10 w 440"/>
                <a:gd name="T5" fmla="*/ 119 h 253"/>
                <a:gd name="T6" fmla="*/ 152 w 440"/>
                <a:gd name="T7" fmla="*/ 180 h 253"/>
                <a:gd name="T8" fmla="*/ 48 w 440"/>
                <a:gd name="T9" fmla="*/ 241 h 253"/>
                <a:gd name="T10" fmla="*/ 0 w 440"/>
                <a:gd name="T11" fmla="*/ 0 h 253"/>
                <a:gd name="T12" fmla="*/ 0 w 440"/>
                <a:gd name="T13" fmla="*/ 239 h 253"/>
                <a:gd name="T14" fmla="*/ 48 w 440"/>
                <a:gd name="T15" fmla="*/ 253 h 253"/>
                <a:gd name="T16" fmla="*/ 440 w 440"/>
                <a:gd name="T17" fmla="*/ 45 h 253"/>
                <a:gd name="T18" fmla="*/ 274 w 440"/>
                <a:gd name="T19" fmla="*/ 63 h 253"/>
                <a:gd name="T20" fmla="*/ 0 w 440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253">
                  <a:moveTo>
                    <a:pt x="48" y="241"/>
                  </a:moveTo>
                  <a:cubicBezTo>
                    <a:pt x="10" y="232"/>
                    <a:pt x="10" y="232"/>
                    <a:pt x="10" y="232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49" y="174"/>
                    <a:pt x="152" y="180"/>
                    <a:pt x="152" y="180"/>
                  </a:cubicBezTo>
                  <a:cubicBezTo>
                    <a:pt x="48" y="241"/>
                    <a:pt x="48" y="241"/>
                    <a:pt x="48" y="241"/>
                  </a:cubicBezTo>
                  <a:moveTo>
                    <a:pt x="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40" y="45"/>
                    <a:pt x="440" y="45"/>
                    <a:pt x="440" y="45"/>
                  </a:cubicBezTo>
                  <a:cubicBezTo>
                    <a:pt x="440" y="45"/>
                    <a:pt x="370" y="63"/>
                    <a:pt x="274" y="63"/>
                  </a:cubicBezTo>
                  <a:cubicBezTo>
                    <a:pt x="192" y="63"/>
                    <a:pt x="90" y="50"/>
                    <a:pt x="0" y="0"/>
                  </a:cubicBezTo>
                </a:path>
              </a:pathLst>
            </a:custGeom>
            <a:solidFill>
              <a:srgbClr val="2E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9632"/>
            <p:cNvSpPr>
              <a:spLocks noEditPoints="1"/>
            </p:cNvSpPr>
            <p:nvPr/>
          </p:nvSpPr>
          <p:spPr bwMode="auto">
            <a:xfrm>
              <a:off x="2446337" y="1666875"/>
              <a:ext cx="438150" cy="447675"/>
            </a:xfrm>
            <a:custGeom>
              <a:avLst/>
              <a:gdLst>
                <a:gd name="T0" fmla="*/ 218 w 229"/>
                <a:gd name="T1" fmla="*/ 224 h 235"/>
                <a:gd name="T2" fmla="*/ 157 w 229"/>
                <a:gd name="T3" fmla="*/ 208 h 235"/>
                <a:gd name="T4" fmla="*/ 146 w 229"/>
                <a:gd name="T5" fmla="*/ 53 h 235"/>
                <a:gd name="T6" fmla="*/ 218 w 229"/>
                <a:gd name="T7" fmla="*/ 17 h 235"/>
                <a:gd name="T8" fmla="*/ 218 w 229"/>
                <a:gd name="T9" fmla="*/ 224 h 235"/>
                <a:gd name="T10" fmla="*/ 229 w 229"/>
                <a:gd name="T11" fmla="*/ 0 h 235"/>
                <a:gd name="T12" fmla="*/ 0 w 229"/>
                <a:gd name="T13" fmla="*/ 168 h 235"/>
                <a:gd name="T14" fmla="*/ 229 w 229"/>
                <a:gd name="T15" fmla="*/ 235 h 235"/>
                <a:gd name="T16" fmla="*/ 229 w 229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35">
                  <a:moveTo>
                    <a:pt x="218" y="224"/>
                  </a:move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98" y="92"/>
                    <a:pt x="146" y="53"/>
                  </a:cubicBezTo>
                  <a:cubicBezTo>
                    <a:pt x="146" y="53"/>
                    <a:pt x="183" y="27"/>
                    <a:pt x="218" y="17"/>
                  </a:cubicBezTo>
                  <a:cubicBezTo>
                    <a:pt x="218" y="224"/>
                    <a:pt x="218" y="224"/>
                    <a:pt x="218" y="224"/>
                  </a:cubicBezTo>
                  <a:moveTo>
                    <a:pt x="229" y="0"/>
                  </a:moveTo>
                  <a:cubicBezTo>
                    <a:pt x="229" y="0"/>
                    <a:pt x="82" y="42"/>
                    <a:pt x="0" y="168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3F3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9633"/>
            <p:cNvSpPr>
              <a:spLocks/>
            </p:cNvSpPr>
            <p:nvPr/>
          </p:nvSpPr>
          <p:spPr bwMode="auto">
            <a:xfrm>
              <a:off x="3605212" y="1762125"/>
              <a:ext cx="160338" cy="622300"/>
            </a:xfrm>
            <a:custGeom>
              <a:avLst/>
              <a:gdLst>
                <a:gd name="T0" fmla="*/ 0 w 84"/>
                <a:gd name="T1" fmla="*/ 0 h 326"/>
                <a:gd name="T2" fmla="*/ 0 w 84"/>
                <a:gd name="T3" fmla="*/ 301 h 326"/>
                <a:gd name="T4" fmla="*/ 84 w 84"/>
                <a:gd name="T5" fmla="*/ 326 h 326"/>
                <a:gd name="T6" fmla="*/ 84 w 84"/>
                <a:gd name="T7" fmla="*/ 43 h 326"/>
                <a:gd name="T8" fmla="*/ 0 w 84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26">
                  <a:moveTo>
                    <a:pt x="0" y="0"/>
                  </a:moveTo>
                  <a:cubicBezTo>
                    <a:pt x="0" y="301"/>
                    <a:pt x="0" y="301"/>
                    <a:pt x="0" y="301"/>
                  </a:cubicBezTo>
                  <a:cubicBezTo>
                    <a:pt x="84" y="326"/>
                    <a:pt x="84" y="326"/>
                    <a:pt x="84" y="326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42" y="18"/>
                    <a:pt x="0" y="0"/>
                  </a:cubicBezTo>
                </a:path>
              </a:pathLst>
            </a:custGeom>
            <a:solidFill>
              <a:srgbClr val="84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9634"/>
            <p:cNvSpPr>
              <a:spLocks/>
            </p:cNvSpPr>
            <p:nvPr/>
          </p:nvSpPr>
          <p:spPr bwMode="auto">
            <a:xfrm>
              <a:off x="2725737" y="1698625"/>
              <a:ext cx="136525" cy="395288"/>
            </a:xfrm>
            <a:custGeom>
              <a:avLst/>
              <a:gdLst>
                <a:gd name="T0" fmla="*/ 72 w 72"/>
                <a:gd name="T1" fmla="*/ 0 h 207"/>
                <a:gd name="T2" fmla="*/ 0 w 72"/>
                <a:gd name="T3" fmla="*/ 36 h 207"/>
                <a:gd name="T4" fmla="*/ 11 w 72"/>
                <a:gd name="T5" fmla="*/ 191 h 207"/>
                <a:gd name="T6" fmla="*/ 72 w 72"/>
                <a:gd name="T7" fmla="*/ 207 h 207"/>
                <a:gd name="T8" fmla="*/ 72 w 72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7">
                  <a:moveTo>
                    <a:pt x="72" y="0"/>
                  </a:moveTo>
                  <a:cubicBezTo>
                    <a:pt x="37" y="10"/>
                    <a:pt x="0" y="36"/>
                    <a:pt x="0" y="36"/>
                  </a:cubicBezTo>
                  <a:cubicBezTo>
                    <a:pt x="52" y="75"/>
                    <a:pt x="11" y="191"/>
                    <a:pt x="11" y="191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1C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9635"/>
            <p:cNvSpPr>
              <a:spLocks/>
            </p:cNvSpPr>
            <p:nvPr/>
          </p:nvSpPr>
          <p:spPr bwMode="auto">
            <a:xfrm>
              <a:off x="2260600" y="1284288"/>
              <a:ext cx="490538" cy="401638"/>
            </a:xfrm>
            <a:custGeom>
              <a:avLst/>
              <a:gdLst>
                <a:gd name="T0" fmla="*/ 70 w 257"/>
                <a:gd name="T1" fmla="*/ 0 h 210"/>
                <a:gd name="T2" fmla="*/ 0 w 257"/>
                <a:gd name="T3" fmla="*/ 63 h 210"/>
                <a:gd name="T4" fmla="*/ 196 w 257"/>
                <a:gd name="T5" fmla="*/ 210 h 210"/>
                <a:gd name="T6" fmla="*/ 257 w 257"/>
                <a:gd name="T7" fmla="*/ 179 h 210"/>
                <a:gd name="T8" fmla="*/ 70 w 257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10">
                  <a:moveTo>
                    <a:pt x="7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99" y="174"/>
                    <a:pt x="196" y="210"/>
                    <a:pt x="196" y="210"/>
                  </a:cubicBezTo>
                  <a:cubicBezTo>
                    <a:pt x="214" y="199"/>
                    <a:pt x="257" y="179"/>
                    <a:pt x="257" y="179"/>
                  </a:cubicBezTo>
                  <a:cubicBezTo>
                    <a:pt x="132" y="146"/>
                    <a:pt x="70" y="0"/>
                    <a:pt x="70" y="0"/>
                  </a:cubicBezTo>
                </a:path>
              </a:pathLst>
            </a:custGeom>
            <a:solidFill>
              <a:srgbClr val="12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9636"/>
            <p:cNvSpPr>
              <a:spLocks/>
            </p:cNvSpPr>
            <p:nvPr/>
          </p:nvSpPr>
          <p:spPr bwMode="auto">
            <a:xfrm>
              <a:off x="3887787" y="2192338"/>
              <a:ext cx="271463" cy="233363"/>
            </a:xfrm>
            <a:custGeom>
              <a:avLst/>
              <a:gdLst>
                <a:gd name="T0" fmla="*/ 0 w 142"/>
                <a:gd name="T1" fmla="*/ 0 h 122"/>
                <a:gd name="T2" fmla="*/ 0 w 142"/>
                <a:gd name="T3" fmla="*/ 113 h 122"/>
                <a:gd name="T4" fmla="*/ 38 w 142"/>
                <a:gd name="T5" fmla="*/ 122 h 122"/>
                <a:gd name="T6" fmla="*/ 142 w 142"/>
                <a:gd name="T7" fmla="*/ 61 h 122"/>
                <a:gd name="T8" fmla="*/ 0 w 14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39" y="55"/>
                    <a:pt x="0" y="0"/>
                  </a:cubicBezTo>
                </a:path>
              </a:pathLst>
            </a:custGeom>
            <a:solidFill>
              <a:srgbClr val="121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9637"/>
            <p:cNvSpPr>
              <a:spLocks noEditPoints="1"/>
            </p:cNvSpPr>
            <p:nvPr/>
          </p:nvSpPr>
          <p:spPr bwMode="auto">
            <a:xfrm>
              <a:off x="4883150" y="1965325"/>
              <a:ext cx="85725" cy="635000"/>
            </a:xfrm>
            <a:custGeom>
              <a:avLst/>
              <a:gdLst>
                <a:gd name="T0" fmla="*/ 35 w 45"/>
                <a:gd name="T1" fmla="*/ 325 h 332"/>
                <a:gd name="T2" fmla="*/ 36 w 45"/>
                <a:gd name="T3" fmla="*/ 325 h 332"/>
                <a:gd name="T4" fmla="*/ 37 w 45"/>
                <a:gd name="T5" fmla="*/ 325 h 332"/>
                <a:gd name="T6" fmla="*/ 35 w 45"/>
                <a:gd name="T7" fmla="*/ 325 h 332"/>
                <a:gd name="T8" fmla="*/ 45 w 45"/>
                <a:gd name="T9" fmla="*/ 0 h 332"/>
                <a:gd name="T10" fmla="*/ 0 w 45"/>
                <a:gd name="T11" fmla="*/ 21 h 332"/>
                <a:gd name="T12" fmla="*/ 0 w 45"/>
                <a:gd name="T13" fmla="*/ 332 h 332"/>
                <a:gd name="T14" fmla="*/ 32 w 45"/>
                <a:gd name="T15" fmla="*/ 325 h 332"/>
                <a:gd name="T16" fmla="*/ 35 w 45"/>
                <a:gd name="T17" fmla="*/ 325 h 332"/>
                <a:gd name="T18" fmla="*/ 24 w 45"/>
                <a:gd name="T19" fmla="*/ 294 h 332"/>
                <a:gd name="T20" fmla="*/ 22 w 45"/>
                <a:gd name="T21" fmla="*/ 28 h 332"/>
                <a:gd name="T22" fmla="*/ 45 w 45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332">
                  <a:moveTo>
                    <a:pt x="35" y="325"/>
                  </a:moveTo>
                  <a:cubicBezTo>
                    <a:pt x="35" y="325"/>
                    <a:pt x="36" y="325"/>
                    <a:pt x="36" y="325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36" y="325"/>
                    <a:pt x="36" y="325"/>
                    <a:pt x="35" y="325"/>
                  </a:cubicBezTo>
                  <a:moveTo>
                    <a:pt x="45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15" y="325"/>
                    <a:pt x="32" y="325"/>
                  </a:cubicBezTo>
                  <a:cubicBezTo>
                    <a:pt x="33" y="325"/>
                    <a:pt x="34" y="325"/>
                    <a:pt x="35" y="325"/>
                  </a:cubicBezTo>
                  <a:cubicBezTo>
                    <a:pt x="33" y="323"/>
                    <a:pt x="29" y="316"/>
                    <a:pt x="24" y="294"/>
                  </a:cubicBezTo>
                  <a:cubicBezTo>
                    <a:pt x="16" y="256"/>
                    <a:pt x="22" y="28"/>
                    <a:pt x="22" y="28"/>
                  </a:cubicBezTo>
                  <a:cubicBezTo>
                    <a:pt x="22" y="28"/>
                    <a:pt x="20" y="16"/>
                    <a:pt x="45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9638"/>
            <p:cNvSpPr>
              <a:spLocks/>
            </p:cNvSpPr>
            <p:nvPr/>
          </p:nvSpPr>
          <p:spPr bwMode="auto">
            <a:xfrm>
              <a:off x="4838700" y="2627313"/>
              <a:ext cx="195263" cy="96838"/>
            </a:xfrm>
            <a:custGeom>
              <a:avLst/>
              <a:gdLst>
                <a:gd name="T0" fmla="*/ 23 w 102"/>
                <a:gd name="T1" fmla="*/ 0 h 51"/>
                <a:gd name="T2" fmla="*/ 15 w 102"/>
                <a:gd name="T3" fmla="*/ 51 h 51"/>
                <a:gd name="T4" fmla="*/ 22 w 102"/>
                <a:gd name="T5" fmla="*/ 46 h 51"/>
                <a:gd name="T6" fmla="*/ 54 w 102"/>
                <a:gd name="T7" fmla="*/ 35 h 51"/>
                <a:gd name="T8" fmla="*/ 80 w 102"/>
                <a:gd name="T9" fmla="*/ 42 h 51"/>
                <a:gd name="T10" fmla="*/ 90 w 102"/>
                <a:gd name="T11" fmla="*/ 45 h 51"/>
                <a:gd name="T12" fmla="*/ 94 w 102"/>
                <a:gd name="T13" fmla="*/ 10 h 51"/>
                <a:gd name="T14" fmla="*/ 82 w 102"/>
                <a:gd name="T15" fmla="*/ 21 h 51"/>
                <a:gd name="T16" fmla="*/ 77 w 102"/>
                <a:gd name="T17" fmla="*/ 21 h 51"/>
                <a:gd name="T18" fmla="*/ 44 w 102"/>
                <a:gd name="T19" fmla="*/ 15 h 51"/>
                <a:gd name="T20" fmla="*/ 35 w 102"/>
                <a:gd name="T21" fmla="*/ 16 h 51"/>
                <a:gd name="T22" fmla="*/ 30 w 102"/>
                <a:gd name="T23" fmla="*/ 16 h 51"/>
                <a:gd name="T24" fmla="*/ 23 w 10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51">
                  <a:moveTo>
                    <a:pt x="23" y="0"/>
                  </a:moveTo>
                  <a:cubicBezTo>
                    <a:pt x="23" y="0"/>
                    <a:pt x="0" y="24"/>
                    <a:pt x="15" y="51"/>
                  </a:cubicBezTo>
                  <a:cubicBezTo>
                    <a:pt x="15" y="51"/>
                    <a:pt x="17" y="49"/>
                    <a:pt x="22" y="46"/>
                  </a:cubicBezTo>
                  <a:cubicBezTo>
                    <a:pt x="29" y="41"/>
                    <a:pt x="41" y="35"/>
                    <a:pt x="54" y="35"/>
                  </a:cubicBezTo>
                  <a:cubicBezTo>
                    <a:pt x="62" y="35"/>
                    <a:pt x="71" y="37"/>
                    <a:pt x="80" y="42"/>
                  </a:cubicBezTo>
                  <a:cubicBezTo>
                    <a:pt x="83" y="43"/>
                    <a:pt x="86" y="44"/>
                    <a:pt x="90" y="45"/>
                  </a:cubicBezTo>
                  <a:cubicBezTo>
                    <a:pt x="90" y="45"/>
                    <a:pt x="102" y="31"/>
                    <a:pt x="94" y="10"/>
                  </a:cubicBezTo>
                  <a:cubicBezTo>
                    <a:pt x="94" y="10"/>
                    <a:pt x="93" y="21"/>
                    <a:pt x="82" y="21"/>
                  </a:cubicBezTo>
                  <a:cubicBezTo>
                    <a:pt x="80" y="21"/>
                    <a:pt x="79" y="21"/>
                    <a:pt x="77" y="21"/>
                  </a:cubicBezTo>
                  <a:cubicBezTo>
                    <a:pt x="65" y="18"/>
                    <a:pt x="55" y="15"/>
                    <a:pt x="44" y="15"/>
                  </a:cubicBezTo>
                  <a:cubicBezTo>
                    <a:pt x="41" y="15"/>
                    <a:pt x="38" y="16"/>
                    <a:pt x="35" y="16"/>
                  </a:cubicBezTo>
                  <a:cubicBezTo>
                    <a:pt x="33" y="16"/>
                    <a:pt x="32" y="16"/>
                    <a:pt x="30" y="16"/>
                  </a:cubicBezTo>
                  <a:cubicBezTo>
                    <a:pt x="19" y="16"/>
                    <a:pt x="20" y="9"/>
                    <a:pt x="23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9639"/>
            <p:cNvSpPr>
              <a:spLocks/>
            </p:cNvSpPr>
            <p:nvPr/>
          </p:nvSpPr>
          <p:spPr bwMode="auto">
            <a:xfrm>
              <a:off x="4879975" y="2693988"/>
              <a:ext cx="111125" cy="20638"/>
            </a:xfrm>
            <a:custGeom>
              <a:avLst/>
              <a:gdLst>
                <a:gd name="T0" fmla="*/ 32 w 58"/>
                <a:gd name="T1" fmla="*/ 0 h 11"/>
                <a:gd name="T2" fmla="*/ 0 w 58"/>
                <a:gd name="T3" fmla="*/ 11 h 11"/>
                <a:gd name="T4" fmla="*/ 33 w 58"/>
                <a:gd name="T5" fmla="*/ 4 h 11"/>
                <a:gd name="T6" fmla="*/ 58 w 58"/>
                <a:gd name="T7" fmla="*/ 7 h 11"/>
                <a:gd name="T8" fmla="*/ 32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32" y="0"/>
                  </a:moveTo>
                  <a:cubicBezTo>
                    <a:pt x="19" y="0"/>
                    <a:pt x="7" y="6"/>
                    <a:pt x="0" y="11"/>
                  </a:cubicBezTo>
                  <a:cubicBezTo>
                    <a:pt x="6" y="8"/>
                    <a:pt x="18" y="4"/>
                    <a:pt x="33" y="4"/>
                  </a:cubicBezTo>
                  <a:cubicBezTo>
                    <a:pt x="41" y="4"/>
                    <a:pt x="49" y="5"/>
                    <a:pt x="58" y="7"/>
                  </a:cubicBezTo>
                  <a:cubicBezTo>
                    <a:pt x="49" y="2"/>
                    <a:pt x="40" y="0"/>
                    <a:pt x="32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9640"/>
            <p:cNvSpPr>
              <a:spLocks noEditPoints="1"/>
            </p:cNvSpPr>
            <p:nvPr/>
          </p:nvSpPr>
          <p:spPr bwMode="auto">
            <a:xfrm>
              <a:off x="4791075" y="2717800"/>
              <a:ext cx="169863" cy="433388"/>
            </a:xfrm>
            <a:custGeom>
              <a:avLst/>
              <a:gdLst>
                <a:gd name="T0" fmla="*/ 37 w 89"/>
                <a:gd name="T1" fmla="*/ 32 h 227"/>
                <a:gd name="T2" fmla="*/ 44 w 89"/>
                <a:gd name="T3" fmla="*/ 19 h 227"/>
                <a:gd name="T4" fmla="*/ 67 w 89"/>
                <a:gd name="T5" fmla="*/ 7 h 227"/>
                <a:gd name="T6" fmla="*/ 50 w 89"/>
                <a:gd name="T7" fmla="*/ 88 h 227"/>
                <a:gd name="T8" fmla="*/ 76 w 89"/>
                <a:gd name="T9" fmla="*/ 201 h 227"/>
                <a:gd name="T10" fmla="*/ 48 w 89"/>
                <a:gd name="T11" fmla="*/ 24 h 227"/>
                <a:gd name="T12" fmla="*/ 37 w 89"/>
                <a:gd name="T13" fmla="*/ 32 h 227"/>
                <a:gd name="T14" fmla="*/ 80 w 89"/>
                <a:gd name="T15" fmla="*/ 0 h 227"/>
                <a:gd name="T16" fmla="*/ 42 w 89"/>
                <a:gd name="T17" fmla="*/ 12 h 227"/>
                <a:gd name="T18" fmla="*/ 9 w 89"/>
                <a:gd name="T19" fmla="*/ 227 h 227"/>
                <a:gd name="T20" fmla="*/ 89 w 89"/>
                <a:gd name="T21" fmla="*/ 208 h 227"/>
                <a:gd name="T22" fmla="*/ 58 w 89"/>
                <a:gd name="T23" fmla="*/ 107 h 227"/>
                <a:gd name="T24" fmla="*/ 82 w 89"/>
                <a:gd name="T25" fmla="*/ 0 h 227"/>
                <a:gd name="T26" fmla="*/ 80 w 89"/>
                <a:gd name="T2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27">
                  <a:moveTo>
                    <a:pt x="37" y="32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52" y="10"/>
                    <a:pt x="67" y="7"/>
                    <a:pt x="67" y="7"/>
                  </a:cubicBezTo>
                  <a:cubicBezTo>
                    <a:pt x="67" y="7"/>
                    <a:pt x="53" y="25"/>
                    <a:pt x="50" y="88"/>
                  </a:cubicBezTo>
                  <a:cubicBezTo>
                    <a:pt x="47" y="159"/>
                    <a:pt x="76" y="201"/>
                    <a:pt x="76" y="201"/>
                  </a:cubicBezTo>
                  <a:cubicBezTo>
                    <a:pt x="21" y="132"/>
                    <a:pt x="48" y="24"/>
                    <a:pt x="48" y="24"/>
                  </a:cubicBezTo>
                  <a:cubicBezTo>
                    <a:pt x="37" y="32"/>
                    <a:pt x="37" y="32"/>
                    <a:pt x="37" y="32"/>
                  </a:cubicBezTo>
                  <a:moveTo>
                    <a:pt x="80" y="0"/>
                  </a:moveTo>
                  <a:cubicBezTo>
                    <a:pt x="75" y="0"/>
                    <a:pt x="54" y="1"/>
                    <a:pt x="42" y="12"/>
                  </a:cubicBezTo>
                  <a:cubicBezTo>
                    <a:pt x="42" y="12"/>
                    <a:pt x="0" y="91"/>
                    <a:pt x="9" y="227"/>
                  </a:cubicBezTo>
                  <a:cubicBezTo>
                    <a:pt x="9" y="227"/>
                    <a:pt x="43" y="212"/>
                    <a:pt x="89" y="208"/>
                  </a:cubicBezTo>
                  <a:cubicBezTo>
                    <a:pt x="89" y="208"/>
                    <a:pt x="66" y="181"/>
                    <a:pt x="58" y="107"/>
                  </a:cubicBezTo>
                  <a:cubicBezTo>
                    <a:pt x="51" y="32"/>
                    <a:pt x="82" y="0"/>
                    <a:pt x="82" y="0"/>
                  </a:cubicBezTo>
                  <a:cubicBezTo>
                    <a:pt x="82" y="0"/>
                    <a:pt x="81" y="0"/>
                    <a:pt x="80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9641"/>
            <p:cNvSpPr>
              <a:spLocks/>
            </p:cNvSpPr>
            <p:nvPr/>
          </p:nvSpPr>
          <p:spPr bwMode="auto">
            <a:xfrm>
              <a:off x="4783137" y="3133725"/>
              <a:ext cx="344488" cy="79375"/>
            </a:xfrm>
            <a:custGeom>
              <a:avLst/>
              <a:gdLst>
                <a:gd name="T0" fmla="*/ 139 w 180"/>
                <a:gd name="T1" fmla="*/ 0 h 41"/>
                <a:gd name="T2" fmla="*/ 17 w 180"/>
                <a:gd name="T3" fmla="*/ 23 h 41"/>
                <a:gd name="T4" fmla="*/ 67 w 180"/>
                <a:gd name="T5" fmla="*/ 41 h 41"/>
                <a:gd name="T6" fmla="*/ 98 w 180"/>
                <a:gd name="T7" fmla="*/ 39 h 41"/>
                <a:gd name="T8" fmla="*/ 103 w 180"/>
                <a:gd name="T9" fmla="*/ 20 h 41"/>
                <a:gd name="T10" fmla="*/ 139 w 180"/>
                <a:gd name="T11" fmla="*/ 11 h 41"/>
                <a:gd name="T12" fmla="*/ 168 w 180"/>
                <a:gd name="T13" fmla="*/ 20 h 41"/>
                <a:gd name="T14" fmla="*/ 180 w 180"/>
                <a:gd name="T15" fmla="*/ 10 h 41"/>
                <a:gd name="T16" fmla="*/ 139 w 180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41">
                  <a:moveTo>
                    <a:pt x="139" y="0"/>
                  </a:moveTo>
                  <a:cubicBezTo>
                    <a:pt x="139" y="0"/>
                    <a:pt x="40" y="4"/>
                    <a:pt x="17" y="23"/>
                  </a:cubicBezTo>
                  <a:cubicBezTo>
                    <a:pt x="0" y="37"/>
                    <a:pt x="36" y="41"/>
                    <a:pt x="67" y="41"/>
                  </a:cubicBezTo>
                  <a:cubicBezTo>
                    <a:pt x="79" y="41"/>
                    <a:pt x="91" y="40"/>
                    <a:pt x="98" y="39"/>
                  </a:cubicBezTo>
                  <a:cubicBezTo>
                    <a:pt x="98" y="39"/>
                    <a:pt x="91" y="33"/>
                    <a:pt x="103" y="20"/>
                  </a:cubicBezTo>
                  <a:cubicBezTo>
                    <a:pt x="110" y="14"/>
                    <a:pt x="125" y="11"/>
                    <a:pt x="139" y="11"/>
                  </a:cubicBezTo>
                  <a:cubicBezTo>
                    <a:pt x="154" y="11"/>
                    <a:pt x="167" y="14"/>
                    <a:pt x="168" y="20"/>
                  </a:cubicBezTo>
                  <a:cubicBezTo>
                    <a:pt x="168" y="20"/>
                    <a:pt x="180" y="17"/>
                    <a:pt x="180" y="10"/>
                  </a:cubicBezTo>
                  <a:cubicBezTo>
                    <a:pt x="180" y="0"/>
                    <a:pt x="157" y="0"/>
                    <a:pt x="139" y="0"/>
                  </a:cubicBezTo>
                </a:path>
              </a:pathLst>
            </a:custGeom>
            <a:solidFill>
              <a:srgbClr val="E48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9642"/>
            <p:cNvSpPr>
              <a:spLocks/>
            </p:cNvSpPr>
            <p:nvPr/>
          </p:nvSpPr>
          <p:spPr bwMode="auto">
            <a:xfrm>
              <a:off x="4830762" y="2732088"/>
              <a:ext cx="104775" cy="369888"/>
            </a:xfrm>
            <a:custGeom>
              <a:avLst/>
              <a:gdLst>
                <a:gd name="T0" fmla="*/ 46 w 55"/>
                <a:gd name="T1" fmla="*/ 0 h 194"/>
                <a:gd name="T2" fmla="*/ 23 w 55"/>
                <a:gd name="T3" fmla="*/ 12 h 194"/>
                <a:gd name="T4" fmla="*/ 16 w 55"/>
                <a:gd name="T5" fmla="*/ 25 h 194"/>
                <a:gd name="T6" fmla="*/ 27 w 55"/>
                <a:gd name="T7" fmla="*/ 17 h 194"/>
                <a:gd name="T8" fmla="*/ 55 w 55"/>
                <a:gd name="T9" fmla="*/ 194 h 194"/>
                <a:gd name="T10" fmla="*/ 29 w 55"/>
                <a:gd name="T11" fmla="*/ 81 h 194"/>
                <a:gd name="T12" fmla="*/ 46 w 55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94">
                  <a:moveTo>
                    <a:pt x="46" y="0"/>
                  </a:moveTo>
                  <a:cubicBezTo>
                    <a:pt x="46" y="0"/>
                    <a:pt x="31" y="3"/>
                    <a:pt x="23" y="1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0" y="125"/>
                    <a:pt x="55" y="194"/>
                  </a:cubicBezTo>
                  <a:cubicBezTo>
                    <a:pt x="55" y="194"/>
                    <a:pt x="26" y="152"/>
                    <a:pt x="29" y="81"/>
                  </a:cubicBezTo>
                  <a:cubicBezTo>
                    <a:pt x="32" y="18"/>
                    <a:pt x="46" y="0"/>
                    <a:pt x="46" y="0"/>
                  </a:cubicBezTo>
                </a:path>
              </a:pathLst>
            </a:custGeom>
            <a:solidFill>
              <a:srgbClr val="FF8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9643"/>
            <p:cNvSpPr>
              <a:spLocks/>
            </p:cNvSpPr>
            <p:nvPr/>
          </p:nvSpPr>
          <p:spPr bwMode="auto">
            <a:xfrm>
              <a:off x="2849562" y="5211763"/>
              <a:ext cx="131763" cy="177800"/>
            </a:xfrm>
            <a:custGeom>
              <a:avLst/>
              <a:gdLst>
                <a:gd name="T0" fmla="*/ 69 w 69"/>
                <a:gd name="T1" fmla="*/ 0 h 93"/>
                <a:gd name="T2" fmla="*/ 23 w 69"/>
                <a:gd name="T3" fmla="*/ 0 h 93"/>
                <a:gd name="T4" fmla="*/ 0 w 69"/>
                <a:gd name="T5" fmla="*/ 93 h 93"/>
                <a:gd name="T6" fmla="*/ 46 w 69"/>
                <a:gd name="T7" fmla="*/ 70 h 93"/>
                <a:gd name="T8" fmla="*/ 51 w 69"/>
                <a:gd name="T9" fmla="*/ 70 h 93"/>
                <a:gd name="T10" fmla="*/ 69 w 69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3">
                  <a:moveTo>
                    <a:pt x="6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72"/>
                    <a:pt x="36" y="70"/>
                    <a:pt x="46" y="70"/>
                  </a:cubicBezTo>
                  <a:cubicBezTo>
                    <a:pt x="49" y="70"/>
                    <a:pt x="51" y="70"/>
                    <a:pt x="51" y="7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98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9644"/>
            <p:cNvSpPr>
              <a:spLocks/>
            </p:cNvSpPr>
            <p:nvPr/>
          </p:nvSpPr>
          <p:spPr bwMode="auto">
            <a:xfrm>
              <a:off x="2981325" y="5200650"/>
              <a:ext cx="695325" cy="134938"/>
            </a:xfrm>
            <a:custGeom>
              <a:avLst/>
              <a:gdLst>
                <a:gd name="T0" fmla="*/ 364 w 364"/>
                <a:gd name="T1" fmla="*/ 0 h 71"/>
                <a:gd name="T2" fmla="*/ 14 w 364"/>
                <a:gd name="T3" fmla="*/ 6 h 71"/>
                <a:gd name="T4" fmla="*/ 0 w 364"/>
                <a:gd name="T5" fmla="*/ 71 h 71"/>
                <a:gd name="T6" fmla="*/ 195 w 364"/>
                <a:gd name="T7" fmla="*/ 36 h 71"/>
                <a:gd name="T8" fmla="*/ 352 w 364"/>
                <a:gd name="T9" fmla="*/ 53 h 71"/>
                <a:gd name="T10" fmla="*/ 364 w 364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71">
                  <a:moveTo>
                    <a:pt x="36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3" y="44"/>
                    <a:pt x="134" y="36"/>
                    <a:pt x="195" y="36"/>
                  </a:cubicBezTo>
                  <a:cubicBezTo>
                    <a:pt x="283" y="36"/>
                    <a:pt x="352" y="53"/>
                    <a:pt x="352" y="53"/>
                  </a:cubicBezTo>
                  <a:cubicBezTo>
                    <a:pt x="364" y="0"/>
                    <a:pt x="364" y="0"/>
                    <a:pt x="364" y="0"/>
                  </a:cubicBezTo>
                </a:path>
              </a:pathLst>
            </a:custGeom>
            <a:solidFill>
              <a:srgbClr val="D5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9645"/>
            <p:cNvSpPr>
              <a:spLocks/>
            </p:cNvSpPr>
            <p:nvPr/>
          </p:nvSpPr>
          <p:spPr bwMode="auto">
            <a:xfrm>
              <a:off x="4140200" y="5167313"/>
              <a:ext cx="400050" cy="193675"/>
            </a:xfrm>
            <a:custGeom>
              <a:avLst/>
              <a:gdLst>
                <a:gd name="T0" fmla="*/ 210 w 210"/>
                <a:gd name="T1" fmla="*/ 0 h 101"/>
                <a:gd name="T2" fmla="*/ 187 w 210"/>
                <a:gd name="T3" fmla="*/ 1 h 101"/>
                <a:gd name="T4" fmla="*/ 0 w 210"/>
                <a:gd name="T5" fmla="*/ 71 h 101"/>
                <a:gd name="T6" fmla="*/ 76 w 210"/>
                <a:gd name="T7" fmla="*/ 101 h 101"/>
                <a:gd name="T8" fmla="*/ 178 w 210"/>
                <a:gd name="T9" fmla="*/ 71 h 101"/>
                <a:gd name="T10" fmla="*/ 210 w 210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01">
                  <a:moveTo>
                    <a:pt x="210" y="0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27" y="25"/>
                    <a:pt x="0" y="71"/>
                    <a:pt x="0" y="71"/>
                  </a:cubicBezTo>
                  <a:cubicBezTo>
                    <a:pt x="23" y="94"/>
                    <a:pt x="50" y="101"/>
                    <a:pt x="76" y="101"/>
                  </a:cubicBezTo>
                  <a:cubicBezTo>
                    <a:pt x="129" y="101"/>
                    <a:pt x="178" y="71"/>
                    <a:pt x="178" y="71"/>
                  </a:cubicBezTo>
                  <a:cubicBezTo>
                    <a:pt x="181" y="57"/>
                    <a:pt x="200" y="20"/>
                    <a:pt x="210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9646"/>
            <p:cNvSpPr>
              <a:spLocks/>
            </p:cNvSpPr>
            <p:nvPr/>
          </p:nvSpPr>
          <p:spPr bwMode="auto">
            <a:xfrm>
              <a:off x="4497387" y="5145088"/>
              <a:ext cx="57150" cy="25400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13 h 13"/>
                <a:gd name="T4" fmla="*/ 23 w 30"/>
                <a:gd name="T5" fmla="*/ 12 h 13"/>
                <a:gd name="T6" fmla="*/ 30 w 3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cubicBezTo>
                    <a:pt x="27" y="2"/>
                    <a:pt x="16" y="6"/>
                    <a:pt x="0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5"/>
                    <a:pt x="30" y="0"/>
                    <a:pt x="30" y="0"/>
                  </a:cubicBezTo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9647"/>
            <p:cNvSpPr>
              <a:spLocks noEditPoints="1"/>
            </p:cNvSpPr>
            <p:nvPr/>
          </p:nvSpPr>
          <p:spPr bwMode="auto">
            <a:xfrm>
              <a:off x="4838700" y="3460750"/>
              <a:ext cx="684213" cy="1065213"/>
            </a:xfrm>
            <a:custGeom>
              <a:avLst/>
              <a:gdLst>
                <a:gd name="T0" fmla="*/ 154 w 358"/>
                <a:gd name="T1" fmla="*/ 4 h 558"/>
                <a:gd name="T2" fmla="*/ 187 w 358"/>
                <a:gd name="T3" fmla="*/ 170 h 558"/>
                <a:gd name="T4" fmla="*/ 0 w 358"/>
                <a:gd name="T5" fmla="*/ 547 h 558"/>
                <a:gd name="T6" fmla="*/ 1 w 358"/>
                <a:gd name="T7" fmla="*/ 558 h 558"/>
                <a:gd name="T8" fmla="*/ 31 w 358"/>
                <a:gd name="T9" fmla="*/ 550 h 558"/>
                <a:gd name="T10" fmla="*/ 358 w 358"/>
                <a:gd name="T11" fmla="*/ 97 h 558"/>
                <a:gd name="T12" fmla="*/ 342 w 358"/>
                <a:gd name="T13" fmla="*/ 98 h 558"/>
                <a:gd name="T14" fmla="*/ 154 w 358"/>
                <a:gd name="T15" fmla="*/ 4 h 558"/>
                <a:gd name="T16" fmla="*/ 150 w 358"/>
                <a:gd name="T17" fmla="*/ 0 h 558"/>
                <a:gd name="T18" fmla="*/ 154 w 358"/>
                <a:gd name="T19" fmla="*/ 4 h 558"/>
                <a:gd name="T20" fmla="*/ 150 w 358"/>
                <a:gd name="T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558">
                  <a:moveTo>
                    <a:pt x="154" y="4"/>
                  </a:moveTo>
                  <a:cubicBezTo>
                    <a:pt x="166" y="22"/>
                    <a:pt x="209" y="93"/>
                    <a:pt x="187" y="170"/>
                  </a:cubicBezTo>
                  <a:cubicBezTo>
                    <a:pt x="161" y="262"/>
                    <a:pt x="76" y="440"/>
                    <a:pt x="0" y="547"/>
                  </a:cubicBezTo>
                  <a:cubicBezTo>
                    <a:pt x="1" y="558"/>
                    <a:pt x="1" y="558"/>
                    <a:pt x="1" y="558"/>
                  </a:cubicBezTo>
                  <a:cubicBezTo>
                    <a:pt x="12" y="557"/>
                    <a:pt x="22" y="554"/>
                    <a:pt x="31" y="550"/>
                  </a:cubicBezTo>
                  <a:cubicBezTo>
                    <a:pt x="115" y="412"/>
                    <a:pt x="241" y="220"/>
                    <a:pt x="358" y="97"/>
                  </a:cubicBezTo>
                  <a:cubicBezTo>
                    <a:pt x="358" y="97"/>
                    <a:pt x="352" y="98"/>
                    <a:pt x="342" y="98"/>
                  </a:cubicBezTo>
                  <a:cubicBezTo>
                    <a:pt x="305" y="98"/>
                    <a:pt x="216" y="89"/>
                    <a:pt x="154" y="4"/>
                  </a:cubicBezTo>
                  <a:moveTo>
                    <a:pt x="150" y="0"/>
                  </a:moveTo>
                  <a:cubicBezTo>
                    <a:pt x="152" y="1"/>
                    <a:pt x="153" y="3"/>
                    <a:pt x="154" y="4"/>
                  </a:cubicBezTo>
                  <a:cubicBezTo>
                    <a:pt x="152" y="1"/>
                    <a:pt x="150" y="0"/>
                    <a:pt x="150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9648"/>
            <p:cNvSpPr>
              <a:spLocks/>
            </p:cNvSpPr>
            <p:nvPr/>
          </p:nvSpPr>
          <p:spPr bwMode="auto">
            <a:xfrm>
              <a:off x="4840287" y="4511675"/>
              <a:ext cx="57150" cy="85725"/>
            </a:xfrm>
            <a:custGeom>
              <a:avLst/>
              <a:gdLst>
                <a:gd name="T0" fmla="*/ 30 w 30"/>
                <a:gd name="T1" fmla="*/ 0 h 45"/>
                <a:gd name="T2" fmla="*/ 0 w 30"/>
                <a:gd name="T3" fmla="*/ 8 h 45"/>
                <a:gd name="T4" fmla="*/ 3 w 30"/>
                <a:gd name="T5" fmla="*/ 45 h 45"/>
                <a:gd name="T6" fmla="*/ 30 w 3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cubicBezTo>
                    <a:pt x="21" y="4"/>
                    <a:pt x="11" y="7"/>
                    <a:pt x="0" y="8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1" y="31"/>
                    <a:pt x="20" y="16"/>
                    <a:pt x="30" y="0"/>
                  </a:cubicBezTo>
                </a:path>
              </a:pathLst>
            </a:custGeom>
            <a:solidFill>
              <a:srgbClr val="FF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9651"/>
            <p:cNvSpPr>
              <a:spLocks/>
            </p:cNvSpPr>
            <p:nvPr/>
          </p:nvSpPr>
          <p:spPr bwMode="auto">
            <a:xfrm>
              <a:off x="5259387" y="3230563"/>
              <a:ext cx="223838" cy="231775"/>
            </a:xfrm>
            <a:custGeom>
              <a:avLst/>
              <a:gdLst>
                <a:gd name="T0" fmla="*/ 50 w 118"/>
                <a:gd name="T1" fmla="*/ 0 h 122"/>
                <a:gd name="T2" fmla="*/ 0 w 118"/>
                <a:gd name="T3" fmla="*/ 84 h 122"/>
                <a:gd name="T4" fmla="*/ 54 w 118"/>
                <a:gd name="T5" fmla="*/ 122 h 122"/>
                <a:gd name="T6" fmla="*/ 118 w 118"/>
                <a:gd name="T7" fmla="*/ 49 h 122"/>
                <a:gd name="T8" fmla="*/ 50 w 118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2">
                  <a:moveTo>
                    <a:pt x="50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21" y="106"/>
                    <a:pt x="54" y="122"/>
                    <a:pt x="54" y="122"/>
                  </a:cubicBezTo>
                  <a:cubicBezTo>
                    <a:pt x="57" y="72"/>
                    <a:pt x="118" y="49"/>
                    <a:pt x="118" y="49"/>
                  </a:cubicBezTo>
                  <a:cubicBezTo>
                    <a:pt x="89" y="6"/>
                    <a:pt x="50" y="0"/>
                    <a:pt x="50" y="0"/>
                  </a:cubicBezTo>
                </a:path>
              </a:pathLst>
            </a:custGeom>
            <a:solidFill>
              <a:srgbClr val="CFA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9652"/>
            <p:cNvSpPr>
              <a:spLocks/>
            </p:cNvSpPr>
            <p:nvPr/>
          </p:nvSpPr>
          <p:spPr bwMode="auto">
            <a:xfrm>
              <a:off x="5310187" y="3479800"/>
              <a:ext cx="185738" cy="111125"/>
            </a:xfrm>
            <a:custGeom>
              <a:avLst/>
              <a:gdLst>
                <a:gd name="T0" fmla="*/ 16 w 97"/>
                <a:gd name="T1" fmla="*/ 0 h 58"/>
                <a:gd name="T2" fmla="*/ 0 w 97"/>
                <a:gd name="T3" fmla="*/ 33 h 58"/>
                <a:gd name="T4" fmla="*/ 64 w 97"/>
                <a:gd name="T5" fmla="*/ 58 h 58"/>
                <a:gd name="T6" fmla="*/ 97 w 97"/>
                <a:gd name="T7" fmla="*/ 10 h 58"/>
                <a:gd name="T8" fmla="*/ 70 w 97"/>
                <a:gd name="T9" fmla="*/ 14 h 58"/>
                <a:gd name="T10" fmla="*/ 16 w 97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8">
                  <a:moveTo>
                    <a:pt x="16" y="0"/>
                  </a:moveTo>
                  <a:cubicBezTo>
                    <a:pt x="22" y="22"/>
                    <a:pt x="0" y="33"/>
                    <a:pt x="0" y="33"/>
                  </a:cubicBezTo>
                  <a:cubicBezTo>
                    <a:pt x="27" y="54"/>
                    <a:pt x="64" y="58"/>
                    <a:pt x="64" y="58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88" y="13"/>
                    <a:pt x="78" y="14"/>
                    <a:pt x="70" y="14"/>
                  </a:cubicBezTo>
                  <a:cubicBezTo>
                    <a:pt x="40" y="14"/>
                    <a:pt x="16" y="0"/>
                    <a:pt x="16" y="0"/>
                  </a:cubicBezTo>
                </a:path>
              </a:pathLst>
            </a:custGeom>
            <a:solidFill>
              <a:srgbClr val="F9E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9653"/>
            <p:cNvSpPr>
              <a:spLocks/>
            </p:cNvSpPr>
            <p:nvPr/>
          </p:nvSpPr>
          <p:spPr bwMode="auto">
            <a:xfrm>
              <a:off x="2039937" y="3617913"/>
              <a:ext cx="420688" cy="1620838"/>
            </a:xfrm>
            <a:custGeom>
              <a:avLst/>
              <a:gdLst>
                <a:gd name="T0" fmla="*/ 220 w 220"/>
                <a:gd name="T1" fmla="*/ 0 h 849"/>
                <a:gd name="T2" fmla="*/ 0 w 220"/>
                <a:gd name="T3" fmla="*/ 48 h 849"/>
                <a:gd name="T4" fmla="*/ 0 w 220"/>
                <a:gd name="T5" fmla="*/ 59 h 849"/>
                <a:gd name="T6" fmla="*/ 105 w 220"/>
                <a:gd name="T7" fmla="*/ 80 h 849"/>
                <a:gd name="T8" fmla="*/ 193 w 220"/>
                <a:gd name="T9" fmla="*/ 56 h 849"/>
                <a:gd name="T10" fmla="*/ 193 w 220"/>
                <a:gd name="T11" fmla="*/ 56 h 849"/>
                <a:gd name="T12" fmla="*/ 193 w 220"/>
                <a:gd name="T13" fmla="*/ 56 h 849"/>
                <a:gd name="T14" fmla="*/ 193 w 220"/>
                <a:gd name="T15" fmla="*/ 56 h 849"/>
                <a:gd name="T16" fmla="*/ 176 w 220"/>
                <a:gd name="T17" fmla="*/ 724 h 849"/>
                <a:gd name="T18" fmla="*/ 87 w 220"/>
                <a:gd name="T19" fmla="*/ 846 h 849"/>
                <a:gd name="T20" fmla="*/ 105 w 220"/>
                <a:gd name="T21" fmla="*/ 849 h 849"/>
                <a:gd name="T22" fmla="*/ 193 w 220"/>
                <a:gd name="T23" fmla="*/ 735 h 849"/>
                <a:gd name="T24" fmla="*/ 220 w 220"/>
                <a:gd name="T25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849">
                  <a:moveTo>
                    <a:pt x="22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50" y="80"/>
                    <a:pt x="105" y="80"/>
                  </a:cubicBezTo>
                  <a:cubicBezTo>
                    <a:pt x="135" y="80"/>
                    <a:pt x="166" y="74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76" y="724"/>
                    <a:pt x="176" y="724"/>
                    <a:pt x="176" y="724"/>
                  </a:cubicBezTo>
                  <a:cubicBezTo>
                    <a:pt x="176" y="724"/>
                    <a:pt x="166" y="837"/>
                    <a:pt x="87" y="846"/>
                  </a:cubicBezTo>
                  <a:cubicBezTo>
                    <a:pt x="87" y="846"/>
                    <a:pt x="94" y="849"/>
                    <a:pt x="105" y="849"/>
                  </a:cubicBezTo>
                  <a:cubicBezTo>
                    <a:pt x="129" y="849"/>
                    <a:pt x="173" y="834"/>
                    <a:pt x="193" y="735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AB0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654"/>
            <p:cNvSpPr>
              <a:spLocks/>
            </p:cNvSpPr>
            <p:nvPr/>
          </p:nvSpPr>
          <p:spPr bwMode="auto">
            <a:xfrm>
              <a:off x="787400" y="5040313"/>
              <a:ext cx="1331913" cy="314325"/>
            </a:xfrm>
            <a:custGeom>
              <a:avLst/>
              <a:gdLst>
                <a:gd name="T0" fmla="*/ 612 w 697"/>
                <a:gd name="T1" fmla="*/ 0 h 165"/>
                <a:gd name="T2" fmla="*/ 261 w 697"/>
                <a:gd name="T3" fmla="*/ 94 h 165"/>
                <a:gd name="T4" fmla="*/ 210 w 697"/>
                <a:gd name="T5" fmla="*/ 95 h 165"/>
                <a:gd name="T6" fmla="*/ 16 w 697"/>
                <a:gd name="T7" fmla="*/ 38 h 165"/>
                <a:gd name="T8" fmla="*/ 95 w 697"/>
                <a:gd name="T9" fmla="*/ 165 h 165"/>
                <a:gd name="T10" fmla="*/ 697 w 697"/>
                <a:gd name="T11" fmla="*/ 129 h 165"/>
                <a:gd name="T12" fmla="*/ 612 w 6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65">
                  <a:moveTo>
                    <a:pt x="612" y="0"/>
                  </a:moveTo>
                  <a:cubicBezTo>
                    <a:pt x="612" y="0"/>
                    <a:pt x="501" y="83"/>
                    <a:pt x="261" y="94"/>
                  </a:cubicBezTo>
                  <a:cubicBezTo>
                    <a:pt x="243" y="95"/>
                    <a:pt x="226" y="95"/>
                    <a:pt x="210" y="95"/>
                  </a:cubicBezTo>
                  <a:cubicBezTo>
                    <a:pt x="21" y="95"/>
                    <a:pt x="16" y="38"/>
                    <a:pt x="16" y="38"/>
                  </a:cubicBezTo>
                  <a:cubicBezTo>
                    <a:pt x="16" y="38"/>
                    <a:pt x="0" y="159"/>
                    <a:pt x="95" y="165"/>
                  </a:cubicBezTo>
                  <a:cubicBezTo>
                    <a:pt x="697" y="129"/>
                    <a:pt x="697" y="129"/>
                    <a:pt x="697" y="129"/>
                  </a:cubicBezTo>
                  <a:cubicBezTo>
                    <a:pt x="697" y="129"/>
                    <a:pt x="618" y="115"/>
                    <a:pt x="612" y="0"/>
                  </a:cubicBezTo>
                </a:path>
              </a:pathLst>
            </a:custGeom>
            <a:solidFill>
              <a:srgbClr val="DF2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655"/>
            <p:cNvSpPr>
              <a:spLocks/>
            </p:cNvSpPr>
            <p:nvPr/>
          </p:nvSpPr>
          <p:spPr bwMode="auto">
            <a:xfrm>
              <a:off x="2039937" y="4454525"/>
              <a:ext cx="320675" cy="742950"/>
            </a:xfrm>
            <a:custGeom>
              <a:avLst/>
              <a:gdLst>
                <a:gd name="T0" fmla="*/ 168 w 168"/>
                <a:gd name="T1" fmla="*/ 0 h 389"/>
                <a:gd name="T2" fmla="*/ 40 w 168"/>
                <a:gd name="T3" fmla="*/ 116 h 389"/>
                <a:gd name="T4" fmla="*/ 0 w 168"/>
                <a:gd name="T5" fmla="*/ 102 h 389"/>
                <a:gd name="T6" fmla="*/ 0 w 168"/>
                <a:gd name="T7" fmla="*/ 289 h 389"/>
                <a:gd name="T8" fmla="*/ 69 w 168"/>
                <a:gd name="T9" fmla="*/ 389 h 389"/>
                <a:gd name="T10" fmla="*/ 87 w 168"/>
                <a:gd name="T11" fmla="*/ 385 h 389"/>
                <a:gd name="T12" fmla="*/ 159 w 168"/>
                <a:gd name="T13" fmla="*/ 280 h 389"/>
                <a:gd name="T14" fmla="*/ 168 w 168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389">
                  <a:moveTo>
                    <a:pt x="168" y="0"/>
                  </a:moveTo>
                  <a:cubicBezTo>
                    <a:pt x="168" y="0"/>
                    <a:pt x="107" y="116"/>
                    <a:pt x="40" y="116"/>
                  </a:cubicBezTo>
                  <a:cubicBezTo>
                    <a:pt x="27" y="116"/>
                    <a:pt x="13" y="112"/>
                    <a:pt x="0" y="102"/>
                  </a:cubicBezTo>
                  <a:cubicBezTo>
                    <a:pt x="0" y="102"/>
                    <a:pt x="1" y="259"/>
                    <a:pt x="0" y="289"/>
                  </a:cubicBezTo>
                  <a:cubicBezTo>
                    <a:pt x="0" y="316"/>
                    <a:pt x="23" y="389"/>
                    <a:pt x="69" y="389"/>
                  </a:cubicBezTo>
                  <a:cubicBezTo>
                    <a:pt x="75" y="389"/>
                    <a:pt x="81" y="387"/>
                    <a:pt x="87" y="385"/>
                  </a:cubicBezTo>
                  <a:cubicBezTo>
                    <a:pt x="144" y="363"/>
                    <a:pt x="153" y="329"/>
                    <a:pt x="159" y="280"/>
                  </a:cubicBezTo>
                  <a:cubicBezTo>
                    <a:pt x="165" y="231"/>
                    <a:pt x="168" y="0"/>
                    <a:pt x="168" y="0"/>
                  </a:cubicBezTo>
                </a:path>
              </a:pathLst>
            </a:custGeom>
            <a:solidFill>
              <a:srgbClr val="FFF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656"/>
            <p:cNvSpPr>
              <a:spLocks/>
            </p:cNvSpPr>
            <p:nvPr/>
          </p:nvSpPr>
          <p:spPr bwMode="auto">
            <a:xfrm>
              <a:off x="785812" y="3617913"/>
              <a:ext cx="1195388" cy="792163"/>
            </a:xfrm>
            <a:custGeom>
              <a:avLst/>
              <a:gdLst>
                <a:gd name="T0" fmla="*/ 626 w 626"/>
                <a:gd name="T1" fmla="*/ 0 h 415"/>
                <a:gd name="T2" fmla="*/ 0 w 626"/>
                <a:gd name="T3" fmla="*/ 233 h 415"/>
                <a:gd name="T4" fmla="*/ 5 w 626"/>
                <a:gd name="T5" fmla="*/ 392 h 415"/>
                <a:gd name="T6" fmla="*/ 116 w 626"/>
                <a:gd name="T7" fmla="*/ 415 h 415"/>
                <a:gd name="T8" fmla="*/ 626 w 626"/>
                <a:gd name="T9" fmla="*/ 149 h 415"/>
                <a:gd name="T10" fmla="*/ 626 w 626"/>
                <a:gd name="T1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415">
                  <a:moveTo>
                    <a:pt x="626" y="0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5" y="392"/>
                    <a:pt x="5" y="392"/>
                    <a:pt x="5" y="392"/>
                  </a:cubicBezTo>
                  <a:cubicBezTo>
                    <a:pt x="40" y="408"/>
                    <a:pt x="78" y="415"/>
                    <a:pt x="116" y="415"/>
                  </a:cubicBezTo>
                  <a:cubicBezTo>
                    <a:pt x="354" y="415"/>
                    <a:pt x="626" y="149"/>
                    <a:pt x="626" y="149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solidFill>
              <a:srgbClr val="F06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657"/>
            <p:cNvSpPr>
              <a:spLocks/>
            </p:cNvSpPr>
            <p:nvPr/>
          </p:nvSpPr>
          <p:spPr bwMode="auto">
            <a:xfrm>
              <a:off x="2403475" y="4783138"/>
              <a:ext cx="150813" cy="407988"/>
            </a:xfrm>
            <a:custGeom>
              <a:avLst/>
              <a:gdLst>
                <a:gd name="T0" fmla="*/ 79 w 79"/>
                <a:gd name="T1" fmla="*/ 0 h 214"/>
                <a:gd name="T2" fmla="*/ 30 w 79"/>
                <a:gd name="T3" fmla="*/ 0 h 214"/>
                <a:gd name="T4" fmla="*/ 19 w 79"/>
                <a:gd name="T5" fmla="*/ 146 h 214"/>
                <a:gd name="T6" fmla="*/ 0 w 79"/>
                <a:gd name="T7" fmla="*/ 214 h 214"/>
                <a:gd name="T8" fmla="*/ 79 w 79"/>
                <a:gd name="T9" fmla="*/ 214 h 214"/>
                <a:gd name="T10" fmla="*/ 79 w 7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14">
                  <a:moveTo>
                    <a:pt x="7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6" y="97"/>
                    <a:pt x="19" y="146"/>
                  </a:cubicBezTo>
                  <a:cubicBezTo>
                    <a:pt x="13" y="194"/>
                    <a:pt x="0" y="214"/>
                    <a:pt x="0" y="214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658"/>
            <p:cNvSpPr>
              <a:spLocks/>
            </p:cNvSpPr>
            <p:nvPr/>
          </p:nvSpPr>
          <p:spPr bwMode="auto">
            <a:xfrm>
              <a:off x="3067050" y="2751138"/>
              <a:ext cx="279400" cy="933450"/>
            </a:xfrm>
            <a:custGeom>
              <a:avLst/>
              <a:gdLst>
                <a:gd name="T0" fmla="*/ 176 w 176"/>
                <a:gd name="T1" fmla="*/ 588 h 588"/>
                <a:gd name="T2" fmla="*/ 22 w 176"/>
                <a:gd name="T3" fmla="*/ 567 h 588"/>
                <a:gd name="T4" fmla="*/ 0 w 176"/>
                <a:gd name="T5" fmla="*/ 0 h 588"/>
                <a:gd name="T6" fmla="*/ 154 w 176"/>
                <a:gd name="T7" fmla="*/ 39 h 588"/>
                <a:gd name="T8" fmla="*/ 176 w 176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588">
                  <a:moveTo>
                    <a:pt x="176" y="588"/>
                  </a:moveTo>
                  <a:lnTo>
                    <a:pt x="22" y="567"/>
                  </a:lnTo>
                  <a:lnTo>
                    <a:pt x="0" y="0"/>
                  </a:lnTo>
                  <a:lnTo>
                    <a:pt x="154" y="39"/>
                  </a:lnTo>
                  <a:lnTo>
                    <a:pt x="176" y="588"/>
                  </a:ln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659"/>
            <p:cNvSpPr>
              <a:spLocks/>
            </p:cNvSpPr>
            <p:nvPr/>
          </p:nvSpPr>
          <p:spPr bwMode="auto">
            <a:xfrm>
              <a:off x="3640137" y="2890838"/>
              <a:ext cx="249238" cy="863600"/>
            </a:xfrm>
            <a:custGeom>
              <a:avLst/>
              <a:gdLst>
                <a:gd name="T0" fmla="*/ 157 w 157"/>
                <a:gd name="T1" fmla="*/ 544 h 544"/>
                <a:gd name="T2" fmla="*/ 19 w 157"/>
                <a:gd name="T3" fmla="*/ 531 h 544"/>
                <a:gd name="T4" fmla="*/ 0 w 157"/>
                <a:gd name="T5" fmla="*/ 0 h 544"/>
                <a:gd name="T6" fmla="*/ 138 w 157"/>
                <a:gd name="T7" fmla="*/ 38 h 544"/>
                <a:gd name="T8" fmla="*/ 157 w 157"/>
                <a:gd name="T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44">
                  <a:moveTo>
                    <a:pt x="157" y="544"/>
                  </a:moveTo>
                  <a:lnTo>
                    <a:pt x="19" y="531"/>
                  </a:lnTo>
                  <a:lnTo>
                    <a:pt x="0" y="0"/>
                  </a:lnTo>
                  <a:lnTo>
                    <a:pt x="138" y="38"/>
                  </a:lnTo>
                  <a:lnTo>
                    <a:pt x="157" y="544"/>
                  </a:ln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9660"/>
            <p:cNvSpPr>
              <a:spLocks/>
            </p:cNvSpPr>
            <p:nvPr/>
          </p:nvSpPr>
          <p:spPr bwMode="auto">
            <a:xfrm>
              <a:off x="2616200" y="3711575"/>
              <a:ext cx="1612900" cy="771525"/>
            </a:xfrm>
            <a:custGeom>
              <a:avLst/>
              <a:gdLst>
                <a:gd name="T0" fmla="*/ 75 w 845"/>
                <a:gd name="T1" fmla="*/ 3 h 404"/>
                <a:gd name="T2" fmla="*/ 78 w 845"/>
                <a:gd name="T3" fmla="*/ 6 h 404"/>
                <a:gd name="T4" fmla="*/ 194 w 845"/>
                <a:gd name="T5" fmla="*/ 109 h 404"/>
                <a:gd name="T6" fmla="*/ 729 w 845"/>
                <a:gd name="T7" fmla="*/ 157 h 404"/>
                <a:gd name="T8" fmla="*/ 782 w 845"/>
                <a:gd name="T9" fmla="*/ 93 h 404"/>
                <a:gd name="T10" fmla="*/ 845 w 845"/>
                <a:gd name="T11" fmla="*/ 170 h 404"/>
                <a:gd name="T12" fmla="*/ 760 w 845"/>
                <a:gd name="T13" fmla="*/ 359 h 404"/>
                <a:gd name="T14" fmla="*/ 710 w 845"/>
                <a:gd name="T15" fmla="*/ 359 h 404"/>
                <a:gd name="T16" fmla="*/ 710 w 845"/>
                <a:gd name="T17" fmla="*/ 404 h 404"/>
                <a:gd name="T18" fmla="*/ 164 w 845"/>
                <a:gd name="T19" fmla="*/ 375 h 404"/>
                <a:gd name="T20" fmla="*/ 162 w 845"/>
                <a:gd name="T21" fmla="*/ 320 h 404"/>
                <a:gd name="T22" fmla="*/ 114 w 845"/>
                <a:gd name="T23" fmla="*/ 315 h 404"/>
                <a:gd name="T24" fmla="*/ 0 w 845"/>
                <a:gd name="T25" fmla="*/ 88 h 404"/>
                <a:gd name="T26" fmla="*/ 75 w 845"/>
                <a:gd name="T27" fmla="*/ 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4">
                  <a:moveTo>
                    <a:pt x="75" y="3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729" y="157"/>
                    <a:pt x="729" y="157"/>
                    <a:pt x="729" y="157"/>
                  </a:cubicBezTo>
                  <a:cubicBezTo>
                    <a:pt x="782" y="93"/>
                    <a:pt x="782" y="93"/>
                    <a:pt x="782" y="93"/>
                  </a:cubicBezTo>
                  <a:cubicBezTo>
                    <a:pt x="845" y="170"/>
                    <a:pt x="845" y="170"/>
                    <a:pt x="845" y="170"/>
                  </a:cubicBezTo>
                  <a:cubicBezTo>
                    <a:pt x="760" y="359"/>
                    <a:pt x="760" y="359"/>
                    <a:pt x="760" y="359"/>
                  </a:cubicBezTo>
                  <a:cubicBezTo>
                    <a:pt x="710" y="359"/>
                    <a:pt x="710" y="359"/>
                    <a:pt x="710" y="359"/>
                  </a:cubicBezTo>
                  <a:cubicBezTo>
                    <a:pt x="710" y="404"/>
                    <a:pt x="710" y="404"/>
                    <a:pt x="710" y="404"/>
                  </a:cubicBezTo>
                  <a:cubicBezTo>
                    <a:pt x="164" y="375"/>
                    <a:pt x="164" y="375"/>
                    <a:pt x="164" y="375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114" y="315"/>
                    <a:pt x="114" y="315"/>
                    <a:pt x="114" y="31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71" y="0"/>
                    <a:pt x="75" y="3"/>
                  </a:cubicBezTo>
                  <a:close/>
                </a:path>
              </a:pathLst>
            </a:custGeom>
            <a:solidFill>
              <a:srgbClr val="B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658996"/>
            <a:ext cx="10801350" cy="46196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13BC9825-DA35-4A1F-ABD0-13EEA0EB4783}" type="datetime2">
              <a:rPr lang="zh-CN" altLang="en-US" smtClean="0"/>
              <a:t>2017年4月28日</a:t>
            </a:fld>
            <a:endParaRPr lang="en-US" altLang="zh-CN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22F5F615-DC06-D64F-36B4-1F8539A88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010" y="448885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A1D4DB36-60FB-8B11-6883-0FE72146A3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0251" y="281217"/>
            <a:ext cx="1375757" cy="13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0" y="3927930"/>
            <a:ext cx="12192000" cy="2930070"/>
          </a:xfrm>
          <a:custGeom>
            <a:avLst/>
            <a:gdLst>
              <a:gd name="T0" fmla="*/ 2840 w 3066"/>
              <a:gd name="T1" fmla="*/ 468 h 737"/>
              <a:gd name="T2" fmla="*/ 2558 w 3066"/>
              <a:gd name="T3" fmla="*/ 397 h 737"/>
              <a:gd name="T4" fmla="*/ 2421 w 3066"/>
              <a:gd name="T5" fmla="*/ 484 h 737"/>
              <a:gd name="T6" fmla="*/ 2381 w 3066"/>
              <a:gd name="T7" fmla="*/ 498 h 737"/>
              <a:gd name="T8" fmla="*/ 1821 w 3066"/>
              <a:gd name="T9" fmla="*/ 245 h 737"/>
              <a:gd name="T10" fmla="*/ 1696 w 3066"/>
              <a:gd name="T11" fmla="*/ 484 h 737"/>
              <a:gd name="T12" fmla="*/ 1568 w 3066"/>
              <a:gd name="T13" fmla="*/ 266 h 737"/>
              <a:gd name="T14" fmla="*/ 1297 w 3066"/>
              <a:gd name="T15" fmla="*/ 156 h 737"/>
              <a:gd name="T16" fmla="*/ 1287 w 3066"/>
              <a:gd name="T17" fmla="*/ 156 h 737"/>
              <a:gd name="T18" fmla="*/ 1195 w 3066"/>
              <a:gd name="T19" fmla="*/ 223 h 737"/>
              <a:gd name="T20" fmla="*/ 1149 w 3066"/>
              <a:gd name="T21" fmla="*/ 474 h 737"/>
              <a:gd name="T22" fmla="*/ 1021 w 3066"/>
              <a:gd name="T23" fmla="*/ 203 h 737"/>
              <a:gd name="T24" fmla="*/ 866 w 3066"/>
              <a:gd name="T25" fmla="*/ 325 h 737"/>
              <a:gd name="T26" fmla="*/ 812 w 3066"/>
              <a:gd name="T27" fmla="*/ 352 h 737"/>
              <a:gd name="T28" fmla="*/ 743 w 3066"/>
              <a:gd name="T29" fmla="*/ 476 h 737"/>
              <a:gd name="T30" fmla="*/ 649 w 3066"/>
              <a:gd name="T31" fmla="*/ 411 h 737"/>
              <a:gd name="T32" fmla="*/ 434 w 3066"/>
              <a:gd name="T33" fmla="*/ 375 h 737"/>
              <a:gd name="T34" fmla="*/ 286 w 3066"/>
              <a:gd name="T35" fmla="*/ 376 h 737"/>
              <a:gd name="T36" fmla="*/ 168 w 3066"/>
              <a:gd name="T37" fmla="*/ 376 h 737"/>
              <a:gd name="T38" fmla="*/ 93 w 3066"/>
              <a:gd name="T39" fmla="*/ 100 h 737"/>
              <a:gd name="T40" fmla="*/ 56 w 3066"/>
              <a:gd name="T41" fmla="*/ 63 h 737"/>
              <a:gd name="T42" fmla="*/ 51 w 3066"/>
              <a:gd name="T43" fmla="*/ 327 h 737"/>
              <a:gd name="T44" fmla="*/ 0 w 3066"/>
              <a:gd name="T45" fmla="*/ 563 h 737"/>
              <a:gd name="T46" fmla="*/ 3000 w 3066"/>
              <a:gd name="T47" fmla="*/ 537 h 737"/>
              <a:gd name="T48" fmla="*/ 2872 w 3066"/>
              <a:gd name="T49" fmla="*/ 506 h 737"/>
              <a:gd name="T50" fmla="*/ 2813 w 3066"/>
              <a:gd name="T51" fmla="*/ 479 h 737"/>
              <a:gd name="T52" fmla="*/ 2706 w 3066"/>
              <a:gd name="T53" fmla="*/ 519 h 737"/>
              <a:gd name="T54" fmla="*/ 2602 w 3066"/>
              <a:gd name="T55" fmla="*/ 443 h 737"/>
              <a:gd name="T56" fmla="*/ 2518 w 3066"/>
              <a:gd name="T57" fmla="*/ 491 h 737"/>
              <a:gd name="T58" fmla="*/ 2348 w 3066"/>
              <a:gd name="T59" fmla="*/ 546 h 737"/>
              <a:gd name="T60" fmla="*/ 2401 w 3066"/>
              <a:gd name="T61" fmla="*/ 555 h 737"/>
              <a:gd name="T62" fmla="*/ 2337 w 3066"/>
              <a:gd name="T63" fmla="*/ 499 h 737"/>
              <a:gd name="T64" fmla="*/ 2313 w 3066"/>
              <a:gd name="T65" fmla="*/ 533 h 737"/>
              <a:gd name="T66" fmla="*/ 2274 w 3066"/>
              <a:gd name="T67" fmla="*/ 461 h 737"/>
              <a:gd name="T68" fmla="*/ 2275 w 3066"/>
              <a:gd name="T69" fmla="*/ 533 h 737"/>
              <a:gd name="T70" fmla="*/ 2253 w 3066"/>
              <a:gd name="T71" fmla="*/ 491 h 737"/>
              <a:gd name="T72" fmla="*/ 2253 w 3066"/>
              <a:gd name="T73" fmla="*/ 533 h 737"/>
              <a:gd name="T74" fmla="*/ 2250 w 3066"/>
              <a:gd name="T75" fmla="*/ 489 h 737"/>
              <a:gd name="T76" fmla="*/ 2232 w 3066"/>
              <a:gd name="T77" fmla="*/ 493 h 737"/>
              <a:gd name="T78" fmla="*/ 2229 w 3066"/>
              <a:gd name="T79" fmla="*/ 487 h 737"/>
              <a:gd name="T80" fmla="*/ 2190 w 3066"/>
              <a:gd name="T81" fmla="*/ 423 h 737"/>
              <a:gd name="T82" fmla="*/ 2190 w 3066"/>
              <a:gd name="T83" fmla="*/ 460 h 737"/>
              <a:gd name="T84" fmla="*/ 2187 w 3066"/>
              <a:gd name="T85" fmla="*/ 422 h 737"/>
              <a:gd name="T86" fmla="*/ 2169 w 3066"/>
              <a:gd name="T87" fmla="*/ 447 h 737"/>
              <a:gd name="T88" fmla="*/ 2166 w 3066"/>
              <a:gd name="T89" fmla="*/ 443 h 737"/>
              <a:gd name="T90" fmla="*/ 2166 w 3066"/>
              <a:gd name="T91" fmla="*/ 450 h 737"/>
              <a:gd name="T92" fmla="*/ 2127 w 3066"/>
              <a:gd name="T93" fmla="*/ 405 h 737"/>
              <a:gd name="T94" fmla="*/ 2124 w 3066"/>
              <a:gd name="T95" fmla="*/ 430 h 737"/>
              <a:gd name="T96" fmla="*/ 2084 w 3066"/>
              <a:gd name="T97" fmla="*/ 399 h 737"/>
              <a:gd name="T98" fmla="*/ 2084 w 3066"/>
              <a:gd name="T99" fmla="*/ 533 h 737"/>
              <a:gd name="T100" fmla="*/ 2080 w 3066"/>
              <a:gd name="T101" fmla="*/ 427 h 737"/>
              <a:gd name="T102" fmla="*/ 2282 w 3066"/>
              <a:gd name="T103" fmla="*/ 546 h 737"/>
              <a:gd name="T104" fmla="*/ 1969 w 3066"/>
              <a:gd name="T105" fmla="*/ 442 h 737"/>
              <a:gd name="T106" fmla="*/ 2057 w 3066"/>
              <a:gd name="T107" fmla="*/ 426 h 737"/>
              <a:gd name="T108" fmla="*/ 2014 w 3066"/>
              <a:gd name="T109" fmla="*/ 401 h 737"/>
              <a:gd name="T110" fmla="*/ 2011 w 3066"/>
              <a:gd name="T111" fmla="*/ 427 h 737"/>
              <a:gd name="T112" fmla="*/ 1972 w 3066"/>
              <a:gd name="T113" fmla="*/ 409 h 737"/>
              <a:gd name="T114" fmla="*/ 1982 w 3066"/>
              <a:gd name="T115" fmla="*/ 454 h 737"/>
              <a:gd name="T116" fmla="*/ 1951 w 3066"/>
              <a:gd name="T117" fmla="*/ 415 h 737"/>
              <a:gd name="T118" fmla="*/ 1927 w 3066"/>
              <a:gd name="T119" fmla="*/ 44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6" h="737">
                <a:moveTo>
                  <a:pt x="2999" y="529"/>
                </a:moveTo>
                <a:cubicBezTo>
                  <a:pt x="2964" y="529"/>
                  <a:pt x="2964" y="529"/>
                  <a:pt x="2964" y="529"/>
                </a:cubicBezTo>
                <a:cubicBezTo>
                  <a:pt x="2964" y="517"/>
                  <a:pt x="2964" y="517"/>
                  <a:pt x="2964" y="517"/>
                </a:cubicBezTo>
                <a:cubicBezTo>
                  <a:pt x="2935" y="499"/>
                  <a:pt x="2935" y="499"/>
                  <a:pt x="2935" y="499"/>
                </a:cubicBezTo>
                <a:cubicBezTo>
                  <a:pt x="2965" y="458"/>
                  <a:pt x="2965" y="458"/>
                  <a:pt x="2965" y="458"/>
                </a:cubicBezTo>
                <a:cubicBezTo>
                  <a:pt x="2965" y="458"/>
                  <a:pt x="2940" y="454"/>
                  <a:pt x="2908" y="460"/>
                </a:cubicBezTo>
                <a:cubicBezTo>
                  <a:pt x="2877" y="467"/>
                  <a:pt x="2862" y="479"/>
                  <a:pt x="2862" y="479"/>
                </a:cubicBezTo>
                <a:cubicBezTo>
                  <a:pt x="2862" y="479"/>
                  <a:pt x="2853" y="473"/>
                  <a:pt x="2840" y="468"/>
                </a:cubicBezTo>
                <a:cubicBezTo>
                  <a:pt x="2828" y="463"/>
                  <a:pt x="2819" y="464"/>
                  <a:pt x="2819" y="464"/>
                </a:cubicBezTo>
                <a:cubicBezTo>
                  <a:pt x="2844" y="425"/>
                  <a:pt x="2844" y="425"/>
                  <a:pt x="2844" y="425"/>
                </a:cubicBezTo>
                <a:cubicBezTo>
                  <a:pt x="2844" y="425"/>
                  <a:pt x="2813" y="417"/>
                  <a:pt x="2776" y="425"/>
                </a:cubicBezTo>
                <a:cubicBezTo>
                  <a:pt x="2739" y="432"/>
                  <a:pt x="2719" y="450"/>
                  <a:pt x="2719" y="450"/>
                </a:cubicBezTo>
                <a:cubicBezTo>
                  <a:pt x="2719" y="450"/>
                  <a:pt x="2698" y="400"/>
                  <a:pt x="2654" y="375"/>
                </a:cubicBezTo>
                <a:cubicBezTo>
                  <a:pt x="2610" y="349"/>
                  <a:pt x="2575" y="345"/>
                  <a:pt x="2575" y="345"/>
                </a:cubicBezTo>
                <a:cubicBezTo>
                  <a:pt x="2595" y="412"/>
                  <a:pt x="2595" y="412"/>
                  <a:pt x="2595" y="412"/>
                </a:cubicBezTo>
                <a:cubicBezTo>
                  <a:pt x="2595" y="412"/>
                  <a:pt x="2582" y="403"/>
                  <a:pt x="2558" y="397"/>
                </a:cubicBezTo>
                <a:cubicBezTo>
                  <a:pt x="2534" y="391"/>
                  <a:pt x="2520" y="393"/>
                  <a:pt x="2520" y="393"/>
                </a:cubicBezTo>
                <a:cubicBezTo>
                  <a:pt x="2526" y="432"/>
                  <a:pt x="2526" y="432"/>
                  <a:pt x="2526" y="432"/>
                </a:cubicBezTo>
                <a:cubicBezTo>
                  <a:pt x="2526" y="432"/>
                  <a:pt x="2510" y="423"/>
                  <a:pt x="2486" y="422"/>
                </a:cubicBezTo>
                <a:cubicBezTo>
                  <a:pt x="2463" y="421"/>
                  <a:pt x="2448" y="427"/>
                  <a:pt x="2448" y="427"/>
                </a:cubicBezTo>
                <a:cubicBezTo>
                  <a:pt x="2470" y="485"/>
                  <a:pt x="2470" y="485"/>
                  <a:pt x="2470" y="485"/>
                </a:cubicBezTo>
                <a:cubicBezTo>
                  <a:pt x="2470" y="485"/>
                  <a:pt x="2457" y="488"/>
                  <a:pt x="2449" y="491"/>
                </a:cubicBezTo>
                <a:cubicBezTo>
                  <a:pt x="2444" y="492"/>
                  <a:pt x="2438" y="495"/>
                  <a:pt x="2434" y="497"/>
                </a:cubicBezTo>
                <a:cubicBezTo>
                  <a:pt x="2434" y="490"/>
                  <a:pt x="2428" y="484"/>
                  <a:pt x="2421" y="484"/>
                </a:cubicBezTo>
                <a:cubicBezTo>
                  <a:pt x="2413" y="484"/>
                  <a:pt x="2407" y="490"/>
                  <a:pt x="2407" y="498"/>
                </a:cubicBezTo>
                <a:cubicBezTo>
                  <a:pt x="2407" y="502"/>
                  <a:pt x="2407" y="502"/>
                  <a:pt x="2407" y="502"/>
                </a:cubicBezTo>
                <a:cubicBezTo>
                  <a:pt x="2401" y="502"/>
                  <a:pt x="2401" y="502"/>
                  <a:pt x="2401" y="502"/>
                </a:cubicBezTo>
                <a:cubicBezTo>
                  <a:pt x="2401" y="533"/>
                  <a:pt x="2401" y="533"/>
                  <a:pt x="2401" y="533"/>
                </a:cubicBezTo>
                <a:cubicBezTo>
                  <a:pt x="2387" y="533"/>
                  <a:pt x="2387" y="533"/>
                  <a:pt x="2387" y="533"/>
                </a:cubicBezTo>
                <a:cubicBezTo>
                  <a:pt x="2387" y="502"/>
                  <a:pt x="2387" y="502"/>
                  <a:pt x="2387" y="502"/>
                </a:cubicBezTo>
                <a:cubicBezTo>
                  <a:pt x="2381" y="502"/>
                  <a:pt x="2381" y="502"/>
                  <a:pt x="2381" y="502"/>
                </a:cubicBezTo>
                <a:cubicBezTo>
                  <a:pt x="2381" y="498"/>
                  <a:pt x="2381" y="498"/>
                  <a:pt x="2381" y="498"/>
                </a:cubicBezTo>
                <a:cubicBezTo>
                  <a:pt x="2381" y="490"/>
                  <a:pt x="2375" y="484"/>
                  <a:pt x="2367" y="484"/>
                </a:cubicBezTo>
                <a:cubicBezTo>
                  <a:pt x="2360" y="484"/>
                  <a:pt x="2354" y="490"/>
                  <a:pt x="2354" y="498"/>
                </a:cubicBezTo>
                <a:cubicBezTo>
                  <a:pt x="2354" y="502"/>
                  <a:pt x="2354" y="502"/>
                  <a:pt x="2354" y="502"/>
                </a:cubicBezTo>
                <a:cubicBezTo>
                  <a:pt x="2350" y="502"/>
                  <a:pt x="2350" y="502"/>
                  <a:pt x="2350" y="502"/>
                </a:cubicBezTo>
                <a:cubicBezTo>
                  <a:pt x="2325" y="484"/>
                  <a:pt x="2193" y="392"/>
                  <a:pt x="2059" y="392"/>
                </a:cubicBezTo>
                <a:cubicBezTo>
                  <a:pt x="2011" y="392"/>
                  <a:pt x="1964" y="404"/>
                  <a:pt x="1921" y="419"/>
                </a:cubicBezTo>
                <a:cubicBezTo>
                  <a:pt x="1921" y="369"/>
                  <a:pt x="1921" y="245"/>
                  <a:pt x="1921" y="245"/>
                </a:cubicBezTo>
                <a:cubicBezTo>
                  <a:pt x="1821" y="245"/>
                  <a:pt x="1821" y="245"/>
                  <a:pt x="1821" y="245"/>
                </a:cubicBezTo>
                <a:cubicBezTo>
                  <a:pt x="1821" y="282"/>
                  <a:pt x="1821" y="282"/>
                  <a:pt x="1821" y="282"/>
                </a:cubicBezTo>
                <a:cubicBezTo>
                  <a:pt x="1798" y="282"/>
                  <a:pt x="1798" y="282"/>
                  <a:pt x="1798" y="282"/>
                </a:cubicBezTo>
                <a:cubicBezTo>
                  <a:pt x="1798" y="293"/>
                  <a:pt x="1798" y="293"/>
                  <a:pt x="1798" y="293"/>
                </a:cubicBezTo>
                <a:cubicBezTo>
                  <a:pt x="1765" y="293"/>
                  <a:pt x="1765" y="293"/>
                  <a:pt x="1765" y="293"/>
                </a:cubicBezTo>
                <a:cubicBezTo>
                  <a:pt x="1765" y="474"/>
                  <a:pt x="1765" y="474"/>
                  <a:pt x="1765" y="474"/>
                </a:cubicBezTo>
                <a:cubicBezTo>
                  <a:pt x="1698" y="474"/>
                  <a:pt x="1698" y="474"/>
                  <a:pt x="1698" y="474"/>
                </a:cubicBezTo>
                <a:cubicBezTo>
                  <a:pt x="1698" y="484"/>
                  <a:pt x="1698" y="484"/>
                  <a:pt x="1698" y="484"/>
                </a:cubicBezTo>
                <a:cubicBezTo>
                  <a:pt x="1698" y="484"/>
                  <a:pt x="1697" y="484"/>
                  <a:pt x="1696" y="484"/>
                </a:cubicBezTo>
                <a:cubicBezTo>
                  <a:pt x="1695" y="484"/>
                  <a:pt x="1693" y="484"/>
                  <a:pt x="1691" y="485"/>
                </a:cubicBezTo>
                <a:cubicBezTo>
                  <a:pt x="1691" y="162"/>
                  <a:pt x="1691" y="162"/>
                  <a:pt x="1691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288"/>
                  <a:pt x="1578" y="288"/>
                  <a:pt x="1578" y="288"/>
                </a:cubicBezTo>
                <a:cubicBezTo>
                  <a:pt x="1557" y="288"/>
                  <a:pt x="1557" y="288"/>
                  <a:pt x="1557" y="288"/>
                </a:cubicBezTo>
                <a:cubicBezTo>
                  <a:pt x="1557" y="281"/>
                  <a:pt x="1557" y="281"/>
                  <a:pt x="1557" y="281"/>
                </a:cubicBezTo>
                <a:cubicBezTo>
                  <a:pt x="1568" y="281"/>
                  <a:pt x="1568" y="281"/>
                  <a:pt x="1568" y="281"/>
                </a:cubicBezTo>
                <a:cubicBezTo>
                  <a:pt x="1568" y="266"/>
                  <a:pt x="1568" y="266"/>
                  <a:pt x="1568" y="266"/>
                </a:cubicBezTo>
                <a:cubicBezTo>
                  <a:pt x="1525" y="266"/>
                  <a:pt x="1525" y="266"/>
                  <a:pt x="1525" y="266"/>
                </a:cubicBezTo>
                <a:cubicBezTo>
                  <a:pt x="1525" y="227"/>
                  <a:pt x="1525" y="227"/>
                  <a:pt x="1525" y="227"/>
                </a:cubicBezTo>
                <a:cubicBezTo>
                  <a:pt x="1525" y="227"/>
                  <a:pt x="1499" y="228"/>
                  <a:pt x="1442" y="244"/>
                </a:cubicBezTo>
                <a:cubicBezTo>
                  <a:pt x="1386" y="261"/>
                  <a:pt x="1375" y="310"/>
                  <a:pt x="1375" y="310"/>
                </a:cubicBezTo>
                <a:cubicBezTo>
                  <a:pt x="1307" y="310"/>
                  <a:pt x="1307" y="310"/>
                  <a:pt x="1307" y="310"/>
                </a:cubicBezTo>
                <a:cubicBezTo>
                  <a:pt x="1307" y="430"/>
                  <a:pt x="1307" y="430"/>
                  <a:pt x="1307" y="430"/>
                </a:cubicBezTo>
                <a:cubicBezTo>
                  <a:pt x="1297" y="430"/>
                  <a:pt x="1297" y="430"/>
                  <a:pt x="1297" y="430"/>
                </a:cubicBezTo>
                <a:cubicBezTo>
                  <a:pt x="1297" y="156"/>
                  <a:pt x="1297" y="156"/>
                  <a:pt x="1297" y="156"/>
                </a:cubicBezTo>
                <a:cubicBezTo>
                  <a:pt x="1295" y="156"/>
                  <a:pt x="1295" y="156"/>
                  <a:pt x="1295" y="156"/>
                </a:cubicBezTo>
                <a:cubicBezTo>
                  <a:pt x="1295" y="151"/>
                  <a:pt x="1295" y="151"/>
                  <a:pt x="1295" y="151"/>
                </a:cubicBezTo>
                <a:cubicBezTo>
                  <a:pt x="1292" y="151"/>
                  <a:pt x="1292" y="151"/>
                  <a:pt x="1292" y="151"/>
                </a:cubicBezTo>
                <a:cubicBezTo>
                  <a:pt x="1292" y="115"/>
                  <a:pt x="1292" y="115"/>
                  <a:pt x="1292" y="115"/>
                </a:cubicBezTo>
                <a:cubicBezTo>
                  <a:pt x="1289" y="115"/>
                  <a:pt x="1289" y="115"/>
                  <a:pt x="1289" y="115"/>
                </a:cubicBezTo>
                <a:cubicBezTo>
                  <a:pt x="1289" y="151"/>
                  <a:pt x="1289" y="151"/>
                  <a:pt x="1289" y="151"/>
                </a:cubicBezTo>
                <a:cubicBezTo>
                  <a:pt x="1287" y="151"/>
                  <a:pt x="1287" y="151"/>
                  <a:pt x="1287" y="151"/>
                </a:cubicBezTo>
                <a:cubicBezTo>
                  <a:pt x="1287" y="156"/>
                  <a:pt x="1287" y="156"/>
                  <a:pt x="1287" y="156"/>
                </a:cubicBezTo>
                <a:cubicBezTo>
                  <a:pt x="1279" y="156"/>
                  <a:pt x="1279" y="156"/>
                  <a:pt x="1279" y="156"/>
                </a:cubicBezTo>
                <a:cubicBezTo>
                  <a:pt x="1279" y="166"/>
                  <a:pt x="1279" y="166"/>
                  <a:pt x="1279" y="166"/>
                </a:cubicBezTo>
                <a:cubicBezTo>
                  <a:pt x="1261" y="166"/>
                  <a:pt x="1261" y="166"/>
                  <a:pt x="1261" y="166"/>
                </a:cubicBezTo>
                <a:cubicBezTo>
                  <a:pt x="1261" y="186"/>
                  <a:pt x="1261" y="186"/>
                  <a:pt x="1261" y="186"/>
                </a:cubicBezTo>
                <a:cubicBezTo>
                  <a:pt x="1253" y="186"/>
                  <a:pt x="1253" y="186"/>
                  <a:pt x="1253" y="186"/>
                </a:cubicBezTo>
                <a:cubicBezTo>
                  <a:pt x="1253" y="201"/>
                  <a:pt x="1253" y="201"/>
                  <a:pt x="1253" y="201"/>
                </a:cubicBezTo>
                <a:cubicBezTo>
                  <a:pt x="1195" y="201"/>
                  <a:pt x="1195" y="201"/>
                  <a:pt x="1195" y="201"/>
                </a:cubicBezTo>
                <a:cubicBezTo>
                  <a:pt x="1195" y="223"/>
                  <a:pt x="1195" y="223"/>
                  <a:pt x="1195" y="223"/>
                </a:cubicBezTo>
                <a:cubicBezTo>
                  <a:pt x="1190" y="223"/>
                  <a:pt x="1190" y="223"/>
                  <a:pt x="1190" y="223"/>
                </a:cubicBezTo>
                <a:cubicBezTo>
                  <a:pt x="1190" y="438"/>
                  <a:pt x="1190" y="438"/>
                  <a:pt x="1190" y="438"/>
                </a:cubicBezTo>
                <a:cubicBezTo>
                  <a:pt x="1180" y="438"/>
                  <a:pt x="1180" y="438"/>
                  <a:pt x="1180" y="438"/>
                </a:cubicBezTo>
                <a:cubicBezTo>
                  <a:pt x="1180" y="459"/>
                  <a:pt x="1180" y="459"/>
                  <a:pt x="1180" y="459"/>
                </a:cubicBezTo>
                <a:cubicBezTo>
                  <a:pt x="1158" y="459"/>
                  <a:pt x="1158" y="459"/>
                  <a:pt x="1158" y="459"/>
                </a:cubicBezTo>
                <a:cubicBezTo>
                  <a:pt x="1158" y="480"/>
                  <a:pt x="1158" y="480"/>
                  <a:pt x="1158" y="480"/>
                </a:cubicBezTo>
                <a:cubicBezTo>
                  <a:pt x="1149" y="480"/>
                  <a:pt x="1149" y="480"/>
                  <a:pt x="1149" y="480"/>
                </a:cubicBezTo>
                <a:cubicBezTo>
                  <a:pt x="1149" y="474"/>
                  <a:pt x="1149" y="474"/>
                  <a:pt x="1149" y="474"/>
                </a:cubicBezTo>
                <a:cubicBezTo>
                  <a:pt x="1127" y="474"/>
                  <a:pt x="1127" y="474"/>
                  <a:pt x="1127" y="474"/>
                </a:cubicBezTo>
                <a:cubicBezTo>
                  <a:pt x="1127" y="463"/>
                  <a:pt x="1127" y="463"/>
                  <a:pt x="1127" y="463"/>
                </a:cubicBezTo>
                <a:cubicBezTo>
                  <a:pt x="1104" y="463"/>
                  <a:pt x="1104" y="463"/>
                  <a:pt x="1104" y="463"/>
                </a:cubicBezTo>
                <a:cubicBezTo>
                  <a:pt x="1104" y="394"/>
                  <a:pt x="1104" y="394"/>
                  <a:pt x="1104" y="394"/>
                </a:cubicBezTo>
                <a:cubicBezTo>
                  <a:pt x="1025" y="394"/>
                  <a:pt x="1025" y="394"/>
                  <a:pt x="1025" y="394"/>
                </a:cubicBezTo>
                <a:cubicBezTo>
                  <a:pt x="1025" y="105"/>
                  <a:pt x="1025" y="105"/>
                  <a:pt x="1025" y="105"/>
                </a:cubicBezTo>
                <a:cubicBezTo>
                  <a:pt x="1021" y="105"/>
                  <a:pt x="1021" y="105"/>
                  <a:pt x="1021" y="105"/>
                </a:cubicBezTo>
                <a:cubicBezTo>
                  <a:pt x="1021" y="203"/>
                  <a:pt x="1021" y="203"/>
                  <a:pt x="1021" y="203"/>
                </a:cubicBezTo>
                <a:cubicBezTo>
                  <a:pt x="899" y="366"/>
                  <a:pt x="899" y="366"/>
                  <a:pt x="899" y="366"/>
                </a:cubicBezTo>
                <a:cubicBezTo>
                  <a:pt x="899" y="354"/>
                  <a:pt x="899" y="354"/>
                  <a:pt x="899" y="354"/>
                </a:cubicBezTo>
                <a:cubicBezTo>
                  <a:pt x="889" y="354"/>
                  <a:pt x="889" y="354"/>
                  <a:pt x="889" y="354"/>
                </a:cubicBezTo>
                <a:cubicBezTo>
                  <a:pt x="889" y="347"/>
                  <a:pt x="889" y="347"/>
                  <a:pt x="889" y="347"/>
                </a:cubicBezTo>
                <a:cubicBezTo>
                  <a:pt x="871" y="347"/>
                  <a:pt x="871" y="347"/>
                  <a:pt x="871" y="347"/>
                </a:cubicBezTo>
                <a:cubicBezTo>
                  <a:pt x="871" y="337"/>
                  <a:pt x="871" y="337"/>
                  <a:pt x="871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6" y="325"/>
                  <a:pt x="866" y="325"/>
                  <a:pt x="866" y="325"/>
                </a:cubicBezTo>
                <a:cubicBezTo>
                  <a:pt x="857" y="325"/>
                  <a:pt x="857" y="325"/>
                  <a:pt x="857" y="325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40" y="317"/>
                  <a:pt x="840" y="317"/>
                  <a:pt x="840" y="31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27" y="327"/>
                  <a:pt x="827" y="327"/>
                  <a:pt x="827" y="327"/>
                </a:cubicBezTo>
                <a:cubicBezTo>
                  <a:pt x="827" y="342"/>
                  <a:pt x="827" y="342"/>
                  <a:pt x="827" y="342"/>
                </a:cubicBezTo>
                <a:cubicBezTo>
                  <a:pt x="812" y="342"/>
                  <a:pt x="812" y="342"/>
                  <a:pt x="812" y="342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01" y="352"/>
                  <a:pt x="801" y="352"/>
                  <a:pt x="801" y="352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758" y="371"/>
                  <a:pt x="758" y="371"/>
                  <a:pt x="758" y="371"/>
                </a:cubicBezTo>
                <a:cubicBezTo>
                  <a:pt x="758" y="472"/>
                  <a:pt x="758" y="472"/>
                  <a:pt x="758" y="472"/>
                </a:cubicBezTo>
                <a:cubicBezTo>
                  <a:pt x="749" y="472"/>
                  <a:pt x="749" y="472"/>
                  <a:pt x="749" y="472"/>
                </a:cubicBezTo>
                <a:cubicBezTo>
                  <a:pt x="749" y="498"/>
                  <a:pt x="749" y="498"/>
                  <a:pt x="749" y="498"/>
                </a:cubicBezTo>
                <a:cubicBezTo>
                  <a:pt x="743" y="498"/>
                  <a:pt x="743" y="498"/>
                  <a:pt x="743" y="498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64"/>
                  <a:pt x="731" y="464"/>
                  <a:pt x="731" y="464"/>
                </a:cubicBezTo>
                <a:cubicBezTo>
                  <a:pt x="703" y="464"/>
                  <a:pt x="703" y="464"/>
                  <a:pt x="703" y="464"/>
                </a:cubicBezTo>
                <a:cubicBezTo>
                  <a:pt x="703" y="455"/>
                  <a:pt x="703" y="455"/>
                  <a:pt x="703" y="455"/>
                </a:cubicBezTo>
                <a:cubicBezTo>
                  <a:pt x="668" y="455"/>
                  <a:pt x="668" y="455"/>
                  <a:pt x="668" y="455"/>
                </a:cubicBezTo>
                <a:cubicBezTo>
                  <a:pt x="668" y="446"/>
                  <a:pt x="668" y="446"/>
                  <a:pt x="668" y="446"/>
                </a:cubicBezTo>
                <a:cubicBezTo>
                  <a:pt x="649" y="446"/>
                  <a:pt x="649" y="446"/>
                  <a:pt x="649" y="446"/>
                </a:cubicBezTo>
                <a:cubicBezTo>
                  <a:pt x="649" y="411"/>
                  <a:pt x="649" y="411"/>
                  <a:pt x="649" y="411"/>
                </a:cubicBezTo>
                <a:cubicBezTo>
                  <a:pt x="601" y="411"/>
                  <a:pt x="601" y="411"/>
                  <a:pt x="601" y="411"/>
                </a:cubicBezTo>
                <a:cubicBezTo>
                  <a:pt x="601" y="387"/>
                  <a:pt x="601" y="387"/>
                  <a:pt x="601" y="387"/>
                </a:cubicBezTo>
                <a:cubicBezTo>
                  <a:pt x="591" y="387"/>
                  <a:pt x="591" y="387"/>
                  <a:pt x="591" y="387"/>
                </a:cubicBezTo>
                <a:cubicBezTo>
                  <a:pt x="591" y="379"/>
                  <a:pt x="591" y="379"/>
                  <a:pt x="591" y="379"/>
                </a:cubicBezTo>
                <a:cubicBezTo>
                  <a:pt x="538" y="379"/>
                  <a:pt x="538" y="379"/>
                  <a:pt x="538" y="379"/>
                </a:cubicBezTo>
                <a:cubicBezTo>
                  <a:pt x="538" y="161"/>
                  <a:pt x="538" y="161"/>
                  <a:pt x="538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375"/>
                  <a:pt x="434" y="375"/>
                  <a:pt x="434" y="375"/>
                </a:cubicBezTo>
                <a:cubicBezTo>
                  <a:pt x="366" y="375"/>
                  <a:pt x="366" y="375"/>
                  <a:pt x="366" y="375"/>
                </a:cubicBezTo>
                <a:cubicBezTo>
                  <a:pt x="366" y="405"/>
                  <a:pt x="366" y="405"/>
                  <a:pt x="366" y="405"/>
                </a:cubicBezTo>
                <a:cubicBezTo>
                  <a:pt x="331" y="405"/>
                  <a:pt x="331" y="405"/>
                  <a:pt x="331" y="405"/>
                </a:cubicBezTo>
                <a:cubicBezTo>
                  <a:pt x="331" y="425"/>
                  <a:pt x="331" y="425"/>
                  <a:pt x="331" y="425"/>
                </a:cubicBezTo>
                <a:cubicBezTo>
                  <a:pt x="302" y="425"/>
                  <a:pt x="302" y="425"/>
                  <a:pt x="302" y="425"/>
                </a:cubicBezTo>
                <a:cubicBezTo>
                  <a:pt x="302" y="484"/>
                  <a:pt x="302" y="484"/>
                  <a:pt x="302" y="484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23" y="376"/>
                  <a:pt x="223" y="376"/>
                  <a:pt x="223" y="376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0" y="455"/>
                  <a:pt x="210" y="455"/>
                  <a:pt x="210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391"/>
                  <a:pt x="192" y="391"/>
                  <a:pt x="192" y="391"/>
                </a:cubicBezTo>
                <a:cubicBezTo>
                  <a:pt x="168" y="391"/>
                  <a:pt x="168" y="391"/>
                  <a:pt x="168" y="391"/>
                </a:cubicBezTo>
                <a:cubicBezTo>
                  <a:pt x="168" y="376"/>
                  <a:pt x="168" y="376"/>
                  <a:pt x="168" y="376"/>
                </a:cubicBezTo>
                <a:cubicBezTo>
                  <a:pt x="64" y="376"/>
                  <a:pt x="64" y="376"/>
                  <a:pt x="64" y="376"/>
                </a:cubicBezTo>
                <a:cubicBezTo>
                  <a:pt x="64" y="335"/>
                  <a:pt x="64" y="335"/>
                  <a:pt x="64" y="335"/>
                </a:cubicBezTo>
                <a:cubicBezTo>
                  <a:pt x="79" y="335"/>
                  <a:pt x="79" y="335"/>
                  <a:pt x="79" y="335"/>
                </a:cubicBezTo>
                <a:cubicBezTo>
                  <a:pt x="79" y="327"/>
                  <a:pt x="79" y="327"/>
                  <a:pt x="79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63"/>
                  <a:pt x="85" y="63"/>
                  <a:pt x="85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3"/>
                  <a:pt x="56" y="63"/>
                  <a:pt x="5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73"/>
                  <a:pt x="31" y="73"/>
                  <a:pt x="31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35" y="327"/>
                  <a:pt x="35" y="327"/>
                  <a:pt x="35" y="327"/>
                </a:cubicBezTo>
                <a:cubicBezTo>
                  <a:pt x="35" y="335"/>
                  <a:pt x="35" y="335"/>
                  <a:pt x="35" y="335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51" y="358"/>
                  <a:pt x="51" y="358"/>
                  <a:pt x="51" y="358"/>
                </a:cubicBezTo>
                <a:cubicBezTo>
                  <a:pt x="24" y="358"/>
                  <a:pt x="24" y="358"/>
                  <a:pt x="24" y="358"/>
                </a:cubicBezTo>
                <a:cubicBezTo>
                  <a:pt x="24" y="390"/>
                  <a:pt x="24" y="390"/>
                  <a:pt x="24" y="39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737"/>
                  <a:pt x="0" y="737"/>
                  <a:pt x="0" y="737"/>
                </a:cubicBezTo>
                <a:cubicBezTo>
                  <a:pt x="3066" y="737"/>
                  <a:pt x="3066" y="737"/>
                  <a:pt x="3066" y="737"/>
                </a:cubicBezTo>
                <a:cubicBezTo>
                  <a:pt x="3066" y="577"/>
                  <a:pt x="3066" y="577"/>
                  <a:pt x="3066" y="577"/>
                </a:cubicBezTo>
                <a:cubicBezTo>
                  <a:pt x="3066" y="563"/>
                  <a:pt x="3066" y="563"/>
                  <a:pt x="3066" y="563"/>
                </a:cubicBezTo>
                <a:cubicBezTo>
                  <a:pt x="3066" y="554"/>
                  <a:pt x="3066" y="554"/>
                  <a:pt x="3066" y="554"/>
                </a:cubicBezTo>
                <a:lnTo>
                  <a:pt x="2999" y="529"/>
                </a:lnTo>
                <a:close/>
                <a:moveTo>
                  <a:pt x="3000" y="537"/>
                </a:moveTo>
                <a:cubicBezTo>
                  <a:pt x="3045" y="555"/>
                  <a:pt x="3045" y="555"/>
                  <a:pt x="3045" y="555"/>
                </a:cubicBezTo>
                <a:cubicBezTo>
                  <a:pt x="3014" y="555"/>
                  <a:pt x="3014" y="555"/>
                  <a:pt x="3014" y="555"/>
                </a:cubicBezTo>
                <a:cubicBezTo>
                  <a:pt x="2998" y="547"/>
                  <a:pt x="2998" y="547"/>
                  <a:pt x="2998" y="547"/>
                </a:cubicBezTo>
                <a:cubicBezTo>
                  <a:pt x="2958" y="547"/>
                  <a:pt x="2958" y="547"/>
                  <a:pt x="2958" y="547"/>
                </a:cubicBezTo>
                <a:cubicBezTo>
                  <a:pt x="2937" y="537"/>
                  <a:pt x="2937" y="537"/>
                  <a:pt x="2937" y="537"/>
                </a:cubicBezTo>
                <a:lnTo>
                  <a:pt x="3000" y="537"/>
                </a:lnTo>
                <a:close/>
                <a:moveTo>
                  <a:pt x="2843" y="506"/>
                </a:moveTo>
                <a:cubicBezTo>
                  <a:pt x="2872" y="506"/>
                  <a:pt x="2872" y="506"/>
                  <a:pt x="2872" y="506"/>
                </a:cubicBezTo>
                <a:cubicBezTo>
                  <a:pt x="2880" y="525"/>
                  <a:pt x="2880" y="525"/>
                  <a:pt x="2880" y="525"/>
                </a:cubicBezTo>
                <a:cubicBezTo>
                  <a:pt x="2873" y="519"/>
                  <a:pt x="2873" y="519"/>
                  <a:pt x="2873" y="519"/>
                </a:cubicBezTo>
                <a:cubicBezTo>
                  <a:pt x="2837" y="519"/>
                  <a:pt x="2837" y="519"/>
                  <a:pt x="2837" y="519"/>
                </a:cubicBezTo>
                <a:lnTo>
                  <a:pt x="2843" y="506"/>
                </a:lnTo>
                <a:close/>
                <a:moveTo>
                  <a:pt x="2813" y="479"/>
                </a:moveTo>
                <a:cubicBezTo>
                  <a:pt x="2833" y="519"/>
                  <a:pt x="2833" y="519"/>
                  <a:pt x="2833" y="519"/>
                </a:cubicBezTo>
                <a:cubicBezTo>
                  <a:pt x="2794" y="519"/>
                  <a:pt x="2794" y="519"/>
                  <a:pt x="2794" y="519"/>
                </a:cubicBezTo>
                <a:lnTo>
                  <a:pt x="2813" y="479"/>
                </a:lnTo>
                <a:close/>
                <a:moveTo>
                  <a:pt x="2711" y="508"/>
                </a:moveTo>
                <a:cubicBezTo>
                  <a:pt x="2763" y="501"/>
                  <a:pt x="2763" y="501"/>
                  <a:pt x="2763" y="501"/>
                </a:cubicBezTo>
                <a:cubicBezTo>
                  <a:pt x="2781" y="519"/>
                  <a:pt x="2781" y="519"/>
                  <a:pt x="2781" y="519"/>
                </a:cubicBezTo>
                <a:cubicBezTo>
                  <a:pt x="2711" y="519"/>
                  <a:pt x="2711" y="519"/>
                  <a:pt x="2711" y="519"/>
                </a:cubicBezTo>
                <a:lnTo>
                  <a:pt x="2711" y="508"/>
                </a:lnTo>
                <a:close/>
                <a:moveTo>
                  <a:pt x="2668" y="495"/>
                </a:moveTo>
                <a:cubicBezTo>
                  <a:pt x="2706" y="507"/>
                  <a:pt x="2706" y="507"/>
                  <a:pt x="2706" y="507"/>
                </a:cubicBezTo>
                <a:cubicBezTo>
                  <a:pt x="2706" y="519"/>
                  <a:pt x="2706" y="519"/>
                  <a:pt x="2706" y="519"/>
                </a:cubicBezTo>
                <a:cubicBezTo>
                  <a:pt x="2638" y="519"/>
                  <a:pt x="2638" y="519"/>
                  <a:pt x="2638" y="519"/>
                </a:cubicBezTo>
                <a:lnTo>
                  <a:pt x="2668" y="495"/>
                </a:lnTo>
                <a:close/>
                <a:moveTo>
                  <a:pt x="2602" y="443"/>
                </a:moveTo>
                <a:cubicBezTo>
                  <a:pt x="2606" y="468"/>
                  <a:pt x="2606" y="468"/>
                  <a:pt x="2606" y="468"/>
                </a:cubicBezTo>
                <a:cubicBezTo>
                  <a:pt x="2613" y="501"/>
                  <a:pt x="2613" y="501"/>
                  <a:pt x="2613" y="501"/>
                </a:cubicBezTo>
                <a:cubicBezTo>
                  <a:pt x="2606" y="501"/>
                  <a:pt x="2606" y="501"/>
                  <a:pt x="2606" y="501"/>
                </a:cubicBezTo>
                <a:cubicBezTo>
                  <a:pt x="2600" y="470"/>
                  <a:pt x="2600" y="470"/>
                  <a:pt x="2600" y="470"/>
                </a:cubicBezTo>
                <a:lnTo>
                  <a:pt x="2602" y="443"/>
                </a:lnTo>
                <a:close/>
                <a:moveTo>
                  <a:pt x="2556" y="495"/>
                </a:moveTo>
                <a:cubicBezTo>
                  <a:pt x="2596" y="500"/>
                  <a:pt x="2596" y="500"/>
                  <a:pt x="2596" y="500"/>
                </a:cubicBezTo>
                <a:cubicBezTo>
                  <a:pt x="2602" y="519"/>
                  <a:pt x="2602" y="519"/>
                  <a:pt x="2602" y="519"/>
                </a:cubicBezTo>
                <a:cubicBezTo>
                  <a:pt x="2590" y="519"/>
                  <a:pt x="2590" y="519"/>
                  <a:pt x="2590" y="519"/>
                </a:cubicBezTo>
                <a:cubicBezTo>
                  <a:pt x="2549" y="511"/>
                  <a:pt x="2549" y="511"/>
                  <a:pt x="2549" y="511"/>
                </a:cubicBezTo>
                <a:lnTo>
                  <a:pt x="2556" y="495"/>
                </a:lnTo>
                <a:close/>
                <a:moveTo>
                  <a:pt x="2488" y="485"/>
                </a:moveTo>
                <a:cubicBezTo>
                  <a:pt x="2518" y="491"/>
                  <a:pt x="2518" y="491"/>
                  <a:pt x="2518" y="491"/>
                </a:cubicBezTo>
                <a:cubicBezTo>
                  <a:pt x="2526" y="506"/>
                  <a:pt x="2526" y="506"/>
                  <a:pt x="2526" y="506"/>
                </a:cubicBezTo>
                <a:cubicBezTo>
                  <a:pt x="2485" y="495"/>
                  <a:pt x="2485" y="495"/>
                  <a:pt x="2485" y="495"/>
                </a:cubicBezTo>
                <a:lnTo>
                  <a:pt x="2488" y="485"/>
                </a:lnTo>
                <a:close/>
                <a:moveTo>
                  <a:pt x="2348" y="555"/>
                </a:moveTo>
                <a:cubicBezTo>
                  <a:pt x="2337" y="555"/>
                  <a:pt x="2337" y="555"/>
                  <a:pt x="2337" y="555"/>
                </a:cubicBezTo>
                <a:cubicBezTo>
                  <a:pt x="2337" y="560"/>
                  <a:pt x="2337" y="560"/>
                  <a:pt x="2337" y="560"/>
                </a:cubicBezTo>
                <a:cubicBezTo>
                  <a:pt x="2334" y="556"/>
                  <a:pt x="2329" y="551"/>
                  <a:pt x="2324" y="546"/>
                </a:cubicBezTo>
                <a:cubicBezTo>
                  <a:pt x="2348" y="546"/>
                  <a:pt x="2348" y="546"/>
                  <a:pt x="2348" y="546"/>
                </a:cubicBezTo>
                <a:lnTo>
                  <a:pt x="2348" y="555"/>
                </a:lnTo>
                <a:close/>
                <a:moveTo>
                  <a:pt x="2337" y="563"/>
                </a:moveTo>
                <a:cubicBezTo>
                  <a:pt x="2297" y="563"/>
                  <a:pt x="2297" y="563"/>
                  <a:pt x="2297" y="563"/>
                </a:cubicBezTo>
                <a:cubicBezTo>
                  <a:pt x="2294" y="558"/>
                  <a:pt x="2290" y="552"/>
                  <a:pt x="2285" y="546"/>
                </a:cubicBezTo>
                <a:cubicBezTo>
                  <a:pt x="2320" y="546"/>
                  <a:pt x="2320" y="546"/>
                  <a:pt x="2320" y="546"/>
                </a:cubicBezTo>
                <a:cubicBezTo>
                  <a:pt x="2327" y="552"/>
                  <a:pt x="2332" y="558"/>
                  <a:pt x="2337" y="563"/>
                </a:cubicBezTo>
                <a:close/>
                <a:moveTo>
                  <a:pt x="2401" y="546"/>
                </a:moveTo>
                <a:cubicBezTo>
                  <a:pt x="2401" y="555"/>
                  <a:pt x="2401" y="555"/>
                  <a:pt x="2401" y="555"/>
                </a:cubicBezTo>
                <a:cubicBezTo>
                  <a:pt x="2387" y="555"/>
                  <a:pt x="2387" y="555"/>
                  <a:pt x="2387" y="555"/>
                </a:cubicBezTo>
                <a:cubicBezTo>
                  <a:pt x="2387" y="546"/>
                  <a:pt x="2387" y="546"/>
                  <a:pt x="2387" y="546"/>
                </a:cubicBezTo>
                <a:lnTo>
                  <a:pt x="2401" y="546"/>
                </a:lnTo>
                <a:close/>
                <a:moveTo>
                  <a:pt x="2337" y="499"/>
                </a:moveTo>
                <a:cubicBezTo>
                  <a:pt x="2342" y="502"/>
                  <a:pt x="2345" y="505"/>
                  <a:pt x="2348" y="507"/>
                </a:cubicBezTo>
                <a:cubicBezTo>
                  <a:pt x="2348" y="533"/>
                  <a:pt x="2348" y="533"/>
                  <a:pt x="2348" y="533"/>
                </a:cubicBezTo>
                <a:cubicBezTo>
                  <a:pt x="2337" y="533"/>
                  <a:pt x="2337" y="533"/>
                  <a:pt x="2337" y="533"/>
                </a:cubicBezTo>
                <a:lnTo>
                  <a:pt x="2337" y="499"/>
                </a:lnTo>
                <a:close/>
                <a:moveTo>
                  <a:pt x="2316" y="485"/>
                </a:moveTo>
                <a:cubicBezTo>
                  <a:pt x="2323" y="490"/>
                  <a:pt x="2329" y="494"/>
                  <a:pt x="2334" y="497"/>
                </a:cubicBezTo>
                <a:cubicBezTo>
                  <a:pt x="2334" y="533"/>
                  <a:pt x="2334" y="533"/>
                  <a:pt x="2334" y="533"/>
                </a:cubicBezTo>
                <a:cubicBezTo>
                  <a:pt x="2316" y="533"/>
                  <a:pt x="2316" y="533"/>
                  <a:pt x="2316" y="533"/>
                </a:cubicBezTo>
                <a:lnTo>
                  <a:pt x="2316" y="485"/>
                </a:lnTo>
                <a:close/>
                <a:moveTo>
                  <a:pt x="2295" y="473"/>
                </a:moveTo>
                <a:cubicBezTo>
                  <a:pt x="2302" y="476"/>
                  <a:pt x="2307" y="480"/>
                  <a:pt x="2313" y="483"/>
                </a:cubicBezTo>
                <a:cubicBezTo>
                  <a:pt x="2313" y="533"/>
                  <a:pt x="2313" y="533"/>
                  <a:pt x="2313" y="533"/>
                </a:cubicBezTo>
                <a:cubicBezTo>
                  <a:pt x="2311" y="533"/>
                  <a:pt x="2311" y="533"/>
                  <a:pt x="2311" y="533"/>
                </a:cubicBezTo>
                <a:cubicBezTo>
                  <a:pt x="2306" y="529"/>
                  <a:pt x="2301" y="524"/>
                  <a:pt x="2295" y="520"/>
                </a:cubicBezTo>
                <a:lnTo>
                  <a:pt x="2295" y="473"/>
                </a:lnTo>
                <a:close/>
                <a:moveTo>
                  <a:pt x="2295" y="523"/>
                </a:moveTo>
                <a:cubicBezTo>
                  <a:pt x="2299" y="527"/>
                  <a:pt x="2303" y="530"/>
                  <a:pt x="2307" y="533"/>
                </a:cubicBezTo>
                <a:cubicBezTo>
                  <a:pt x="2295" y="533"/>
                  <a:pt x="2295" y="533"/>
                  <a:pt x="2295" y="533"/>
                </a:cubicBezTo>
                <a:lnTo>
                  <a:pt x="2295" y="523"/>
                </a:lnTo>
                <a:close/>
                <a:moveTo>
                  <a:pt x="2274" y="461"/>
                </a:moveTo>
                <a:cubicBezTo>
                  <a:pt x="2280" y="464"/>
                  <a:pt x="2286" y="467"/>
                  <a:pt x="2292" y="471"/>
                </a:cubicBezTo>
                <a:cubicBezTo>
                  <a:pt x="2292" y="517"/>
                  <a:pt x="2292" y="517"/>
                  <a:pt x="2292" y="517"/>
                </a:cubicBezTo>
                <a:cubicBezTo>
                  <a:pt x="2286" y="512"/>
                  <a:pt x="2280" y="508"/>
                  <a:pt x="2274" y="503"/>
                </a:cubicBezTo>
                <a:lnTo>
                  <a:pt x="2274" y="461"/>
                </a:lnTo>
                <a:close/>
                <a:moveTo>
                  <a:pt x="2274" y="506"/>
                </a:moveTo>
                <a:cubicBezTo>
                  <a:pt x="2280" y="511"/>
                  <a:pt x="2286" y="516"/>
                  <a:pt x="2292" y="520"/>
                </a:cubicBezTo>
                <a:cubicBezTo>
                  <a:pt x="2292" y="533"/>
                  <a:pt x="2292" y="533"/>
                  <a:pt x="2292" y="533"/>
                </a:cubicBezTo>
                <a:cubicBezTo>
                  <a:pt x="2275" y="533"/>
                  <a:pt x="2275" y="533"/>
                  <a:pt x="2275" y="533"/>
                </a:cubicBezTo>
                <a:cubicBezTo>
                  <a:pt x="2275" y="533"/>
                  <a:pt x="2274" y="533"/>
                  <a:pt x="2274" y="532"/>
                </a:cubicBezTo>
                <a:lnTo>
                  <a:pt x="2274" y="506"/>
                </a:lnTo>
                <a:close/>
                <a:moveTo>
                  <a:pt x="2253" y="450"/>
                </a:moveTo>
                <a:cubicBezTo>
                  <a:pt x="2259" y="453"/>
                  <a:pt x="2265" y="456"/>
                  <a:pt x="2271" y="459"/>
                </a:cubicBezTo>
                <a:cubicBezTo>
                  <a:pt x="2271" y="501"/>
                  <a:pt x="2271" y="501"/>
                  <a:pt x="2271" y="501"/>
                </a:cubicBezTo>
                <a:cubicBezTo>
                  <a:pt x="2265" y="496"/>
                  <a:pt x="2259" y="492"/>
                  <a:pt x="2253" y="488"/>
                </a:cubicBezTo>
                <a:lnTo>
                  <a:pt x="2253" y="450"/>
                </a:lnTo>
                <a:close/>
                <a:moveTo>
                  <a:pt x="2253" y="491"/>
                </a:moveTo>
                <a:cubicBezTo>
                  <a:pt x="2259" y="495"/>
                  <a:pt x="2265" y="500"/>
                  <a:pt x="2271" y="504"/>
                </a:cubicBezTo>
                <a:cubicBezTo>
                  <a:pt x="2271" y="529"/>
                  <a:pt x="2271" y="529"/>
                  <a:pt x="2271" y="529"/>
                </a:cubicBezTo>
                <a:cubicBezTo>
                  <a:pt x="2265" y="522"/>
                  <a:pt x="2260" y="516"/>
                  <a:pt x="2253" y="509"/>
                </a:cubicBezTo>
                <a:lnTo>
                  <a:pt x="2253" y="491"/>
                </a:lnTo>
                <a:close/>
                <a:moveTo>
                  <a:pt x="2253" y="513"/>
                </a:moveTo>
                <a:cubicBezTo>
                  <a:pt x="2260" y="520"/>
                  <a:pt x="2266" y="526"/>
                  <a:pt x="2271" y="532"/>
                </a:cubicBezTo>
                <a:cubicBezTo>
                  <a:pt x="2271" y="533"/>
                  <a:pt x="2271" y="533"/>
                  <a:pt x="2271" y="533"/>
                </a:cubicBezTo>
                <a:cubicBezTo>
                  <a:pt x="2253" y="533"/>
                  <a:pt x="2253" y="533"/>
                  <a:pt x="2253" y="533"/>
                </a:cubicBezTo>
                <a:lnTo>
                  <a:pt x="2253" y="513"/>
                </a:lnTo>
                <a:close/>
                <a:moveTo>
                  <a:pt x="2232" y="440"/>
                </a:moveTo>
                <a:cubicBezTo>
                  <a:pt x="2238" y="443"/>
                  <a:pt x="2244" y="446"/>
                  <a:pt x="2250" y="448"/>
                </a:cubicBezTo>
                <a:cubicBezTo>
                  <a:pt x="2250" y="486"/>
                  <a:pt x="2250" y="486"/>
                  <a:pt x="2250" y="486"/>
                </a:cubicBezTo>
                <a:cubicBezTo>
                  <a:pt x="2244" y="482"/>
                  <a:pt x="2238" y="478"/>
                  <a:pt x="2232" y="475"/>
                </a:cubicBezTo>
                <a:lnTo>
                  <a:pt x="2232" y="440"/>
                </a:lnTo>
                <a:close/>
                <a:moveTo>
                  <a:pt x="2232" y="478"/>
                </a:moveTo>
                <a:cubicBezTo>
                  <a:pt x="2238" y="481"/>
                  <a:pt x="2244" y="485"/>
                  <a:pt x="2250" y="489"/>
                </a:cubicBezTo>
                <a:cubicBezTo>
                  <a:pt x="2250" y="506"/>
                  <a:pt x="2250" y="506"/>
                  <a:pt x="2250" y="506"/>
                </a:cubicBezTo>
                <a:cubicBezTo>
                  <a:pt x="2244" y="501"/>
                  <a:pt x="2238" y="495"/>
                  <a:pt x="2232" y="490"/>
                </a:cubicBezTo>
                <a:lnTo>
                  <a:pt x="2232" y="478"/>
                </a:lnTo>
                <a:close/>
                <a:moveTo>
                  <a:pt x="2232" y="493"/>
                </a:moveTo>
                <a:cubicBezTo>
                  <a:pt x="2238" y="499"/>
                  <a:pt x="2244" y="504"/>
                  <a:pt x="2250" y="510"/>
                </a:cubicBezTo>
                <a:cubicBezTo>
                  <a:pt x="2250" y="533"/>
                  <a:pt x="2250" y="533"/>
                  <a:pt x="2250" y="533"/>
                </a:cubicBezTo>
                <a:cubicBezTo>
                  <a:pt x="2232" y="533"/>
                  <a:pt x="2232" y="533"/>
                  <a:pt x="2232" y="533"/>
                </a:cubicBezTo>
                <a:lnTo>
                  <a:pt x="2232" y="493"/>
                </a:lnTo>
                <a:close/>
                <a:moveTo>
                  <a:pt x="2211" y="431"/>
                </a:moveTo>
                <a:cubicBezTo>
                  <a:pt x="2217" y="433"/>
                  <a:pt x="2223" y="436"/>
                  <a:pt x="2229" y="439"/>
                </a:cubicBezTo>
                <a:cubicBezTo>
                  <a:pt x="2229" y="473"/>
                  <a:pt x="2229" y="473"/>
                  <a:pt x="2229" y="473"/>
                </a:cubicBezTo>
                <a:cubicBezTo>
                  <a:pt x="2223" y="469"/>
                  <a:pt x="2217" y="466"/>
                  <a:pt x="2211" y="463"/>
                </a:cubicBezTo>
                <a:lnTo>
                  <a:pt x="2211" y="431"/>
                </a:lnTo>
                <a:close/>
                <a:moveTo>
                  <a:pt x="2211" y="466"/>
                </a:moveTo>
                <a:cubicBezTo>
                  <a:pt x="2217" y="469"/>
                  <a:pt x="2223" y="472"/>
                  <a:pt x="2229" y="476"/>
                </a:cubicBezTo>
                <a:cubicBezTo>
                  <a:pt x="2229" y="487"/>
                  <a:pt x="2229" y="487"/>
                  <a:pt x="2229" y="487"/>
                </a:cubicBezTo>
                <a:cubicBezTo>
                  <a:pt x="2223" y="483"/>
                  <a:pt x="2217" y="478"/>
                  <a:pt x="2211" y="474"/>
                </a:cubicBezTo>
                <a:lnTo>
                  <a:pt x="2211" y="466"/>
                </a:lnTo>
                <a:close/>
                <a:moveTo>
                  <a:pt x="2211" y="477"/>
                </a:moveTo>
                <a:cubicBezTo>
                  <a:pt x="2217" y="481"/>
                  <a:pt x="2223" y="486"/>
                  <a:pt x="2229" y="491"/>
                </a:cubicBezTo>
                <a:cubicBezTo>
                  <a:pt x="2229" y="533"/>
                  <a:pt x="2229" y="533"/>
                  <a:pt x="2229" y="533"/>
                </a:cubicBezTo>
                <a:cubicBezTo>
                  <a:pt x="2211" y="533"/>
                  <a:pt x="2211" y="533"/>
                  <a:pt x="2211" y="533"/>
                </a:cubicBezTo>
                <a:lnTo>
                  <a:pt x="2211" y="477"/>
                </a:lnTo>
                <a:close/>
                <a:moveTo>
                  <a:pt x="2190" y="423"/>
                </a:moveTo>
                <a:cubicBezTo>
                  <a:pt x="2196" y="425"/>
                  <a:pt x="2202" y="427"/>
                  <a:pt x="2208" y="430"/>
                </a:cubicBezTo>
                <a:cubicBezTo>
                  <a:pt x="2208" y="461"/>
                  <a:pt x="2208" y="461"/>
                  <a:pt x="2208" y="461"/>
                </a:cubicBezTo>
                <a:cubicBezTo>
                  <a:pt x="2202" y="458"/>
                  <a:pt x="2196" y="455"/>
                  <a:pt x="2190" y="453"/>
                </a:cubicBezTo>
                <a:lnTo>
                  <a:pt x="2190" y="423"/>
                </a:lnTo>
                <a:close/>
                <a:moveTo>
                  <a:pt x="2190" y="455"/>
                </a:moveTo>
                <a:cubicBezTo>
                  <a:pt x="2196" y="458"/>
                  <a:pt x="2202" y="461"/>
                  <a:pt x="2208" y="464"/>
                </a:cubicBezTo>
                <a:cubicBezTo>
                  <a:pt x="2208" y="471"/>
                  <a:pt x="2208" y="471"/>
                  <a:pt x="2208" y="471"/>
                </a:cubicBezTo>
                <a:cubicBezTo>
                  <a:pt x="2202" y="467"/>
                  <a:pt x="2196" y="463"/>
                  <a:pt x="2190" y="460"/>
                </a:cubicBezTo>
                <a:lnTo>
                  <a:pt x="2190" y="455"/>
                </a:lnTo>
                <a:close/>
                <a:moveTo>
                  <a:pt x="2190" y="463"/>
                </a:moveTo>
                <a:cubicBezTo>
                  <a:pt x="2196" y="467"/>
                  <a:pt x="2202" y="470"/>
                  <a:pt x="2208" y="474"/>
                </a:cubicBezTo>
                <a:cubicBezTo>
                  <a:pt x="2208" y="533"/>
                  <a:pt x="2208" y="533"/>
                  <a:pt x="2208" y="533"/>
                </a:cubicBezTo>
                <a:cubicBezTo>
                  <a:pt x="2190" y="533"/>
                  <a:pt x="2190" y="533"/>
                  <a:pt x="2190" y="533"/>
                </a:cubicBezTo>
                <a:lnTo>
                  <a:pt x="2190" y="463"/>
                </a:lnTo>
                <a:close/>
                <a:moveTo>
                  <a:pt x="2169" y="416"/>
                </a:moveTo>
                <a:cubicBezTo>
                  <a:pt x="2175" y="418"/>
                  <a:pt x="2181" y="420"/>
                  <a:pt x="2187" y="422"/>
                </a:cubicBezTo>
                <a:cubicBezTo>
                  <a:pt x="2187" y="451"/>
                  <a:pt x="2187" y="451"/>
                  <a:pt x="2187" y="451"/>
                </a:cubicBezTo>
                <a:cubicBezTo>
                  <a:pt x="2181" y="449"/>
                  <a:pt x="2175" y="446"/>
                  <a:pt x="2169" y="444"/>
                </a:cubicBezTo>
                <a:lnTo>
                  <a:pt x="2169" y="416"/>
                </a:lnTo>
                <a:close/>
                <a:moveTo>
                  <a:pt x="2169" y="447"/>
                </a:moveTo>
                <a:cubicBezTo>
                  <a:pt x="2175" y="449"/>
                  <a:pt x="2181" y="451"/>
                  <a:pt x="2187" y="454"/>
                </a:cubicBezTo>
                <a:cubicBezTo>
                  <a:pt x="2187" y="458"/>
                  <a:pt x="2187" y="458"/>
                  <a:pt x="2187" y="458"/>
                </a:cubicBezTo>
                <a:cubicBezTo>
                  <a:pt x="2181" y="455"/>
                  <a:pt x="2175" y="451"/>
                  <a:pt x="2169" y="448"/>
                </a:cubicBezTo>
                <a:lnTo>
                  <a:pt x="2169" y="447"/>
                </a:lnTo>
                <a:close/>
                <a:moveTo>
                  <a:pt x="2169" y="451"/>
                </a:moveTo>
                <a:cubicBezTo>
                  <a:pt x="2175" y="454"/>
                  <a:pt x="2181" y="458"/>
                  <a:pt x="2187" y="461"/>
                </a:cubicBezTo>
                <a:cubicBezTo>
                  <a:pt x="2187" y="533"/>
                  <a:pt x="2187" y="533"/>
                  <a:pt x="2187" y="533"/>
                </a:cubicBezTo>
                <a:cubicBezTo>
                  <a:pt x="2169" y="533"/>
                  <a:pt x="2169" y="533"/>
                  <a:pt x="2169" y="533"/>
                </a:cubicBezTo>
                <a:lnTo>
                  <a:pt x="2169" y="451"/>
                </a:lnTo>
                <a:close/>
                <a:moveTo>
                  <a:pt x="2148" y="410"/>
                </a:moveTo>
                <a:cubicBezTo>
                  <a:pt x="2154" y="412"/>
                  <a:pt x="2160" y="413"/>
                  <a:pt x="2166" y="415"/>
                </a:cubicBezTo>
                <a:cubicBezTo>
                  <a:pt x="2166" y="443"/>
                  <a:pt x="2166" y="443"/>
                  <a:pt x="2166" y="443"/>
                </a:cubicBezTo>
                <a:cubicBezTo>
                  <a:pt x="2160" y="441"/>
                  <a:pt x="2154" y="439"/>
                  <a:pt x="2148" y="437"/>
                </a:cubicBezTo>
                <a:lnTo>
                  <a:pt x="2148" y="410"/>
                </a:lnTo>
                <a:close/>
                <a:moveTo>
                  <a:pt x="2166" y="446"/>
                </a:moveTo>
                <a:cubicBezTo>
                  <a:pt x="2166" y="447"/>
                  <a:pt x="2166" y="447"/>
                  <a:pt x="2166" y="447"/>
                </a:cubicBezTo>
                <a:cubicBezTo>
                  <a:pt x="2160" y="444"/>
                  <a:pt x="2154" y="442"/>
                  <a:pt x="2148" y="440"/>
                </a:cubicBezTo>
                <a:cubicBezTo>
                  <a:pt x="2154" y="441"/>
                  <a:pt x="2160" y="443"/>
                  <a:pt x="2166" y="446"/>
                </a:cubicBezTo>
                <a:close/>
                <a:moveTo>
                  <a:pt x="2148" y="442"/>
                </a:moveTo>
                <a:cubicBezTo>
                  <a:pt x="2154" y="445"/>
                  <a:pt x="2160" y="447"/>
                  <a:pt x="2166" y="450"/>
                </a:cubicBezTo>
                <a:cubicBezTo>
                  <a:pt x="2166" y="533"/>
                  <a:pt x="2166" y="533"/>
                  <a:pt x="2166" y="533"/>
                </a:cubicBezTo>
                <a:cubicBezTo>
                  <a:pt x="2148" y="533"/>
                  <a:pt x="2148" y="533"/>
                  <a:pt x="2148" y="533"/>
                </a:cubicBezTo>
                <a:lnTo>
                  <a:pt x="2148" y="442"/>
                </a:lnTo>
                <a:close/>
                <a:moveTo>
                  <a:pt x="2127" y="405"/>
                </a:moveTo>
                <a:cubicBezTo>
                  <a:pt x="2133" y="406"/>
                  <a:pt x="2139" y="408"/>
                  <a:pt x="2145" y="409"/>
                </a:cubicBezTo>
                <a:cubicBezTo>
                  <a:pt x="2145" y="436"/>
                  <a:pt x="2145" y="436"/>
                  <a:pt x="2145" y="436"/>
                </a:cubicBezTo>
                <a:cubicBezTo>
                  <a:pt x="2139" y="434"/>
                  <a:pt x="2133" y="433"/>
                  <a:pt x="2127" y="431"/>
                </a:cubicBezTo>
                <a:lnTo>
                  <a:pt x="2127" y="405"/>
                </a:lnTo>
                <a:close/>
                <a:moveTo>
                  <a:pt x="2127" y="435"/>
                </a:moveTo>
                <a:cubicBezTo>
                  <a:pt x="2133" y="437"/>
                  <a:pt x="2139" y="439"/>
                  <a:pt x="2145" y="441"/>
                </a:cubicBezTo>
                <a:cubicBezTo>
                  <a:pt x="2145" y="533"/>
                  <a:pt x="2145" y="533"/>
                  <a:pt x="2145" y="533"/>
                </a:cubicBezTo>
                <a:cubicBezTo>
                  <a:pt x="2127" y="533"/>
                  <a:pt x="2127" y="533"/>
                  <a:pt x="2127" y="533"/>
                </a:cubicBezTo>
                <a:lnTo>
                  <a:pt x="2127" y="435"/>
                </a:lnTo>
                <a:close/>
                <a:moveTo>
                  <a:pt x="2106" y="401"/>
                </a:moveTo>
                <a:cubicBezTo>
                  <a:pt x="2112" y="402"/>
                  <a:pt x="2118" y="403"/>
                  <a:pt x="2124" y="404"/>
                </a:cubicBezTo>
                <a:cubicBezTo>
                  <a:pt x="2124" y="430"/>
                  <a:pt x="2124" y="430"/>
                  <a:pt x="2124" y="430"/>
                </a:cubicBezTo>
                <a:cubicBezTo>
                  <a:pt x="2118" y="429"/>
                  <a:pt x="2112" y="428"/>
                  <a:pt x="2106" y="427"/>
                </a:cubicBezTo>
                <a:lnTo>
                  <a:pt x="2106" y="401"/>
                </a:lnTo>
                <a:close/>
                <a:moveTo>
                  <a:pt x="2106" y="430"/>
                </a:moveTo>
                <a:cubicBezTo>
                  <a:pt x="2112" y="431"/>
                  <a:pt x="2118" y="433"/>
                  <a:pt x="2124" y="434"/>
                </a:cubicBezTo>
                <a:cubicBezTo>
                  <a:pt x="2124" y="533"/>
                  <a:pt x="2124" y="533"/>
                  <a:pt x="2124" y="533"/>
                </a:cubicBezTo>
                <a:cubicBezTo>
                  <a:pt x="2106" y="533"/>
                  <a:pt x="2106" y="533"/>
                  <a:pt x="2106" y="533"/>
                </a:cubicBezTo>
                <a:lnTo>
                  <a:pt x="2106" y="430"/>
                </a:lnTo>
                <a:close/>
                <a:moveTo>
                  <a:pt x="2084" y="399"/>
                </a:moveTo>
                <a:cubicBezTo>
                  <a:pt x="2090" y="399"/>
                  <a:pt x="2097" y="400"/>
                  <a:pt x="2103" y="401"/>
                </a:cubicBezTo>
                <a:cubicBezTo>
                  <a:pt x="2103" y="426"/>
                  <a:pt x="2103" y="426"/>
                  <a:pt x="2103" y="426"/>
                </a:cubicBezTo>
                <a:cubicBezTo>
                  <a:pt x="2097" y="425"/>
                  <a:pt x="2090" y="425"/>
                  <a:pt x="2084" y="424"/>
                </a:cubicBezTo>
                <a:lnTo>
                  <a:pt x="2084" y="399"/>
                </a:lnTo>
                <a:close/>
                <a:moveTo>
                  <a:pt x="2084" y="427"/>
                </a:moveTo>
                <a:cubicBezTo>
                  <a:pt x="2090" y="428"/>
                  <a:pt x="2097" y="428"/>
                  <a:pt x="2103" y="430"/>
                </a:cubicBezTo>
                <a:cubicBezTo>
                  <a:pt x="2103" y="533"/>
                  <a:pt x="2103" y="533"/>
                  <a:pt x="2103" y="533"/>
                </a:cubicBezTo>
                <a:cubicBezTo>
                  <a:pt x="2084" y="533"/>
                  <a:pt x="2084" y="533"/>
                  <a:pt x="2084" y="533"/>
                </a:cubicBezTo>
                <a:lnTo>
                  <a:pt x="2084" y="427"/>
                </a:lnTo>
                <a:close/>
                <a:moveTo>
                  <a:pt x="2060" y="398"/>
                </a:moveTo>
                <a:cubicBezTo>
                  <a:pt x="2067" y="398"/>
                  <a:pt x="2074" y="398"/>
                  <a:pt x="2080" y="398"/>
                </a:cubicBezTo>
                <a:cubicBezTo>
                  <a:pt x="2080" y="424"/>
                  <a:pt x="2080" y="424"/>
                  <a:pt x="2080" y="424"/>
                </a:cubicBezTo>
                <a:cubicBezTo>
                  <a:pt x="2074" y="423"/>
                  <a:pt x="2067" y="423"/>
                  <a:pt x="2060" y="423"/>
                </a:cubicBezTo>
                <a:lnTo>
                  <a:pt x="2060" y="398"/>
                </a:lnTo>
                <a:close/>
                <a:moveTo>
                  <a:pt x="2060" y="426"/>
                </a:moveTo>
                <a:cubicBezTo>
                  <a:pt x="2067" y="426"/>
                  <a:pt x="2074" y="426"/>
                  <a:pt x="2080" y="427"/>
                </a:cubicBezTo>
                <a:cubicBezTo>
                  <a:pt x="2080" y="533"/>
                  <a:pt x="2080" y="533"/>
                  <a:pt x="2080" y="533"/>
                </a:cubicBezTo>
                <a:cubicBezTo>
                  <a:pt x="2060" y="533"/>
                  <a:pt x="2060" y="533"/>
                  <a:pt x="2060" y="533"/>
                </a:cubicBezTo>
                <a:lnTo>
                  <a:pt x="2060" y="426"/>
                </a:lnTo>
                <a:close/>
                <a:moveTo>
                  <a:pt x="2282" y="546"/>
                </a:moveTo>
                <a:cubicBezTo>
                  <a:pt x="2287" y="552"/>
                  <a:pt x="2291" y="558"/>
                  <a:pt x="2294" y="563"/>
                </a:cubicBezTo>
                <a:cubicBezTo>
                  <a:pt x="1982" y="563"/>
                  <a:pt x="1982" y="563"/>
                  <a:pt x="1982" y="563"/>
                </a:cubicBezTo>
                <a:cubicBezTo>
                  <a:pt x="1982" y="546"/>
                  <a:pt x="1982" y="546"/>
                  <a:pt x="1982" y="546"/>
                </a:cubicBezTo>
                <a:lnTo>
                  <a:pt x="2282" y="546"/>
                </a:lnTo>
                <a:close/>
                <a:moveTo>
                  <a:pt x="1968" y="440"/>
                </a:moveTo>
                <a:cubicBezTo>
                  <a:pt x="1967" y="440"/>
                  <a:pt x="1966" y="440"/>
                  <a:pt x="1965" y="441"/>
                </a:cubicBezTo>
                <a:cubicBezTo>
                  <a:pt x="1965" y="441"/>
                  <a:pt x="1965" y="441"/>
                  <a:pt x="1965" y="441"/>
                </a:cubicBezTo>
                <a:cubicBezTo>
                  <a:pt x="1966" y="440"/>
                  <a:pt x="1967" y="440"/>
                  <a:pt x="1968" y="440"/>
                </a:cubicBezTo>
                <a:close/>
                <a:moveTo>
                  <a:pt x="1969" y="454"/>
                </a:moveTo>
                <a:cubicBezTo>
                  <a:pt x="1965" y="454"/>
                  <a:pt x="1965" y="454"/>
                  <a:pt x="1965" y="454"/>
                </a:cubicBezTo>
                <a:cubicBezTo>
                  <a:pt x="1965" y="444"/>
                  <a:pt x="1965" y="444"/>
                  <a:pt x="1965" y="444"/>
                </a:cubicBezTo>
                <a:cubicBezTo>
                  <a:pt x="1966" y="443"/>
                  <a:pt x="1968" y="443"/>
                  <a:pt x="1969" y="442"/>
                </a:cubicBezTo>
                <a:lnTo>
                  <a:pt x="1969" y="454"/>
                </a:lnTo>
                <a:close/>
                <a:moveTo>
                  <a:pt x="2037" y="398"/>
                </a:moveTo>
                <a:cubicBezTo>
                  <a:pt x="2043" y="398"/>
                  <a:pt x="2050" y="398"/>
                  <a:pt x="2057" y="398"/>
                </a:cubicBezTo>
                <a:cubicBezTo>
                  <a:pt x="2057" y="423"/>
                  <a:pt x="2057" y="423"/>
                  <a:pt x="2057" y="423"/>
                </a:cubicBezTo>
                <a:cubicBezTo>
                  <a:pt x="2050" y="423"/>
                  <a:pt x="2043" y="423"/>
                  <a:pt x="2037" y="424"/>
                </a:cubicBezTo>
                <a:lnTo>
                  <a:pt x="2037" y="398"/>
                </a:lnTo>
                <a:close/>
                <a:moveTo>
                  <a:pt x="2037" y="427"/>
                </a:moveTo>
                <a:cubicBezTo>
                  <a:pt x="2043" y="426"/>
                  <a:pt x="2050" y="426"/>
                  <a:pt x="2057" y="426"/>
                </a:cubicBezTo>
                <a:cubicBezTo>
                  <a:pt x="2057" y="533"/>
                  <a:pt x="2057" y="533"/>
                  <a:pt x="2057" y="533"/>
                </a:cubicBezTo>
                <a:cubicBezTo>
                  <a:pt x="2037" y="533"/>
                  <a:pt x="2037" y="533"/>
                  <a:pt x="2037" y="533"/>
                </a:cubicBezTo>
                <a:lnTo>
                  <a:pt x="2037" y="427"/>
                </a:lnTo>
                <a:close/>
                <a:moveTo>
                  <a:pt x="2014" y="401"/>
                </a:moveTo>
                <a:cubicBezTo>
                  <a:pt x="2021" y="400"/>
                  <a:pt x="2027" y="399"/>
                  <a:pt x="2033" y="399"/>
                </a:cubicBezTo>
                <a:cubicBezTo>
                  <a:pt x="2033" y="424"/>
                  <a:pt x="2033" y="424"/>
                  <a:pt x="2033" y="424"/>
                </a:cubicBezTo>
                <a:cubicBezTo>
                  <a:pt x="2027" y="425"/>
                  <a:pt x="2020" y="425"/>
                  <a:pt x="2014" y="426"/>
                </a:cubicBezTo>
                <a:lnTo>
                  <a:pt x="2014" y="401"/>
                </a:lnTo>
                <a:close/>
                <a:moveTo>
                  <a:pt x="2014" y="430"/>
                </a:moveTo>
                <a:cubicBezTo>
                  <a:pt x="2020" y="428"/>
                  <a:pt x="2027" y="428"/>
                  <a:pt x="2033" y="427"/>
                </a:cubicBezTo>
                <a:cubicBezTo>
                  <a:pt x="2033" y="533"/>
                  <a:pt x="2033" y="533"/>
                  <a:pt x="2033" y="533"/>
                </a:cubicBezTo>
                <a:cubicBezTo>
                  <a:pt x="2014" y="533"/>
                  <a:pt x="2014" y="533"/>
                  <a:pt x="2014" y="533"/>
                </a:cubicBezTo>
                <a:lnTo>
                  <a:pt x="2014" y="430"/>
                </a:lnTo>
                <a:close/>
                <a:moveTo>
                  <a:pt x="1993" y="404"/>
                </a:moveTo>
                <a:cubicBezTo>
                  <a:pt x="1999" y="403"/>
                  <a:pt x="2005" y="402"/>
                  <a:pt x="2011" y="401"/>
                </a:cubicBezTo>
                <a:cubicBezTo>
                  <a:pt x="2011" y="427"/>
                  <a:pt x="2011" y="427"/>
                  <a:pt x="2011" y="427"/>
                </a:cubicBezTo>
                <a:cubicBezTo>
                  <a:pt x="2005" y="428"/>
                  <a:pt x="1999" y="429"/>
                  <a:pt x="1993" y="430"/>
                </a:cubicBezTo>
                <a:lnTo>
                  <a:pt x="1993" y="404"/>
                </a:lnTo>
                <a:close/>
                <a:moveTo>
                  <a:pt x="1993" y="434"/>
                </a:moveTo>
                <a:cubicBezTo>
                  <a:pt x="1999" y="433"/>
                  <a:pt x="2005" y="431"/>
                  <a:pt x="2011" y="430"/>
                </a:cubicBezTo>
                <a:cubicBezTo>
                  <a:pt x="2011" y="533"/>
                  <a:pt x="2011" y="533"/>
                  <a:pt x="2011" y="533"/>
                </a:cubicBezTo>
                <a:cubicBezTo>
                  <a:pt x="1993" y="533"/>
                  <a:pt x="1993" y="533"/>
                  <a:pt x="1993" y="533"/>
                </a:cubicBezTo>
                <a:lnTo>
                  <a:pt x="1993" y="434"/>
                </a:lnTo>
                <a:close/>
                <a:moveTo>
                  <a:pt x="1972" y="409"/>
                </a:moveTo>
                <a:cubicBezTo>
                  <a:pt x="1978" y="408"/>
                  <a:pt x="1984" y="406"/>
                  <a:pt x="1990" y="405"/>
                </a:cubicBezTo>
                <a:cubicBezTo>
                  <a:pt x="1990" y="431"/>
                  <a:pt x="1990" y="431"/>
                  <a:pt x="1990" y="431"/>
                </a:cubicBezTo>
                <a:cubicBezTo>
                  <a:pt x="1984" y="433"/>
                  <a:pt x="1978" y="434"/>
                  <a:pt x="1972" y="436"/>
                </a:cubicBezTo>
                <a:lnTo>
                  <a:pt x="1972" y="409"/>
                </a:lnTo>
                <a:close/>
                <a:moveTo>
                  <a:pt x="1990" y="435"/>
                </a:moveTo>
                <a:cubicBezTo>
                  <a:pt x="1990" y="533"/>
                  <a:pt x="1990" y="533"/>
                  <a:pt x="1990" y="533"/>
                </a:cubicBezTo>
                <a:cubicBezTo>
                  <a:pt x="1982" y="533"/>
                  <a:pt x="1982" y="533"/>
                  <a:pt x="1982" y="533"/>
                </a:cubicBezTo>
                <a:cubicBezTo>
                  <a:pt x="1982" y="454"/>
                  <a:pt x="1982" y="454"/>
                  <a:pt x="1982" y="454"/>
                </a:cubicBezTo>
                <a:cubicBezTo>
                  <a:pt x="1972" y="454"/>
                  <a:pt x="1972" y="454"/>
                  <a:pt x="1972" y="454"/>
                </a:cubicBezTo>
                <a:cubicBezTo>
                  <a:pt x="1972" y="441"/>
                  <a:pt x="1972" y="441"/>
                  <a:pt x="1972" y="441"/>
                </a:cubicBezTo>
                <a:cubicBezTo>
                  <a:pt x="1978" y="439"/>
                  <a:pt x="1984" y="437"/>
                  <a:pt x="1990" y="435"/>
                </a:cubicBezTo>
                <a:close/>
                <a:moveTo>
                  <a:pt x="1969" y="410"/>
                </a:moveTo>
                <a:cubicBezTo>
                  <a:pt x="1969" y="437"/>
                  <a:pt x="1969" y="437"/>
                  <a:pt x="1969" y="437"/>
                </a:cubicBezTo>
                <a:cubicBezTo>
                  <a:pt x="1965" y="438"/>
                  <a:pt x="1962" y="439"/>
                  <a:pt x="1958" y="440"/>
                </a:cubicBezTo>
                <a:cubicBezTo>
                  <a:pt x="1956" y="440"/>
                  <a:pt x="1954" y="440"/>
                  <a:pt x="1951" y="440"/>
                </a:cubicBezTo>
                <a:cubicBezTo>
                  <a:pt x="1951" y="415"/>
                  <a:pt x="1951" y="415"/>
                  <a:pt x="1951" y="415"/>
                </a:cubicBezTo>
                <a:cubicBezTo>
                  <a:pt x="1957" y="413"/>
                  <a:pt x="1963" y="412"/>
                  <a:pt x="1969" y="410"/>
                </a:cubicBezTo>
                <a:close/>
                <a:moveTo>
                  <a:pt x="1948" y="416"/>
                </a:moveTo>
                <a:cubicBezTo>
                  <a:pt x="1948" y="440"/>
                  <a:pt x="1948" y="440"/>
                  <a:pt x="1948" y="440"/>
                </a:cubicBezTo>
                <a:cubicBezTo>
                  <a:pt x="1942" y="440"/>
                  <a:pt x="1935" y="440"/>
                  <a:pt x="1930" y="440"/>
                </a:cubicBezTo>
                <a:cubicBezTo>
                  <a:pt x="1930" y="422"/>
                  <a:pt x="1930" y="422"/>
                  <a:pt x="1930" y="422"/>
                </a:cubicBezTo>
                <a:cubicBezTo>
                  <a:pt x="1936" y="420"/>
                  <a:pt x="1942" y="418"/>
                  <a:pt x="1948" y="416"/>
                </a:cubicBezTo>
                <a:close/>
                <a:moveTo>
                  <a:pt x="1927" y="423"/>
                </a:moveTo>
                <a:cubicBezTo>
                  <a:pt x="1927" y="440"/>
                  <a:pt x="1927" y="440"/>
                  <a:pt x="1927" y="440"/>
                </a:cubicBezTo>
                <a:cubicBezTo>
                  <a:pt x="1923" y="440"/>
                  <a:pt x="1921" y="440"/>
                  <a:pt x="1921" y="440"/>
                </a:cubicBezTo>
                <a:cubicBezTo>
                  <a:pt x="1921" y="440"/>
                  <a:pt x="1921" y="434"/>
                  <a:pt x="1921" y="425"/>
                </a:cubicBezTo>
                <a:cubicBezTo>
                  <a:pt x="1923" y="424"/>
                  <a:pt x="1925" y="424"/>
                  <a:pt x="1927" y="42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101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125538"/>
            <a:ext cx="10801350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95325" y="6515100"/>
            <a:ext cx="411480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886075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95325" y="1016000"/>
            <a:ext cx="10801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B7BBC3C1-3F99-407D-A91B-B9357B3CF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981" y="2943513"/>
            <a:ext cx="5423694" cy="362061"/>
          </a:xfrm>
        </p:spPr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1EC221-F92A-4376-AEC5-8DFE2139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981" y="1781196"/>
            <a:ext cx="5423694" cy="1138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E419161-F94A-400B-BE01-F97BC3929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16A4A02-4894-4354-8506-A481B725D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08579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关键技术与实践难点</a:t>
            </a:r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487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1" name="íṩ1îḋe">
            <a:extLst>
              <a:ext uri="{FF2B5EF4-FFF2-40B4-BE49-F238E27FC236}">
                <a16:creationId xmlns:a16="http://schemas.microsoft.com/office/drawing/2014/main" id="{E04301C8-4D58-4301-B3D8-7F6C27533680}"/>
              </a:ext>
            </a:extLst>
          </p:cNvPr>
          <p:cNvSpPr/>
          <p:nvPr/>
        </p:nvSpPr>
        <p:spPr bwMode="auto">
          <a:xfrm>
            <a:off x="902400" y="2286026"/>
            <a:ext cx="3211980" cy="2040103"/>
          </a:xfrm>
          <a:custGeom>
            <a:avLst/>
            <a:gdLst>
              <a:gd name="T0" fmla="*/ 2937 w 2987"/>
              <a:gd name="T1" fmla="*/ 1902 h 1902"/>
              <a:gd name="T2" fmla="*/ 50 w 2987"/>
              <a:gd name="T3" fmla="*/ 1902 h 1902"/>
              <a:gd name="T4" fmla="*/ 0 w 2987"/>
              <a:gd name="T5" fmla="*/ 1852 h 1902"/>
              <a:gd name="T6" fmla="*/ 0 w 2987"/>
              <a:gd name="T7" fmla="*/ 189 h 1902"/>
              <a:gd name="T8" fmla="*/ 189 w 2987"/>
              <a:gd name="T9" fmla="*/ 0 h 1902"/>
              <a:gd name="T10" fmla="*/ 2886 w 2987"/>
              <a:gd name="T11" fmla="*/ 0 h 1902"/>
              <a:gd name="T12" fmla="*/ 2987 w 2987"/>
              <a:gd name="T13" fmla="*/ 100 h 1902"/>
              <a:gd name="T14" fmla="*/ 2987 w 2987"/>
              <a:gd name="T15" fmla="*/ 1852 h 1902"/>
              <a:gd name="T16" fmla="*/ 2937 w 2987"/>
              <a:gd name="T17" fmla="*/ 1902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87" h="1902">
                <a:moveTo>
                  <a:pt x="2937" y="1902"/>
                </a:moveTo>
                <a:cubicBezTo>
                  <a:pt x="50" y="1902"/>
                  <a:pt x="50" y="1902"/>
                  <a:pt x="50" y="1902"/>
                </a:cubicBezTo>
                <a:cubicBezTo>
                  <a:pt x="22" y="1902"/>
                  <a:pt x="0" y="1879"/>
                  <a:pt x="0" y="1852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85"/>
                  <a:pt x="85" y="0"/>
                  <a:pt x="189" y="0"/>
                </a:cubicBezTo>
                <a:cubicBezTo>
                  <a:pt x="2886" y="0"/>
                  <a:pt x="2886" y="0"/>
                  <a:pt x="2886" y="0"/>
                </a:cubicBezTo>
                <a:cubicBezTo>
                  <a:pt x="2941" y="0"/>
                  <a:pt x="2987" y="45"/>
                  <a:pt x="2987" y="100"/>
                </a:cubicBezTo>
                <a:cubicBezTo>
                  <a:pt x="2987" y="1852"/>
                  <a:pt x="2987" y="1852"/>
                  <a:pt x="2987" y="1852"/>
                </a:cubicBezTo>
                <a:cubicBezTo>
                  <a:pt x="2987" y="1879"/>
                  <a:pt x="2964" y="1902"/>
                  <a:pt x="2937" y="1902"/>
                </a:cubicBezTo>
                <a:close/>
              </a:path>
            </a:pathLst>
          </a:custGeom>
          <a:solidFill>
            <a:srgbClr val="FC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lîdé">
            <a:extLst>
              <a:ext uri="{FF2B5EF4-FFF2-40B4-BE49-F238E27FC236}">
                <a16:creationId xmlns:a16="http://schemas.microsoft.com/office/drawing/2014/main" id="{7AD5B918-0FB1-4739-B0D7-B1F4B1FF0B77}"/>
              </a:ext>
            </a:extLst>
          </p:cNvPr>
          <p:cNvSpPr/>
          <p:nvPr/>
        </p:nvSpPr>
        <p:spPr bwMode="auto">
          <a:xfrm>
            <a:off x="2344707" y="2651348"/>
            <a:ext cx="1423329" cy="1328439"/>
          </a:xfrm>
          <a:custGeom>
            <a:avLst/>
            <a:gdLst>
              <a:gd name="T0" fmla="*/ 972 w 1321"/>
              <a:gd name="T1" fmla="*/ 26 h 1238"/>
              <a:gd name="T2" fmla="*/ 1303 w 1321"/>
              <a:gd name="T3" fmla="*/ 427 h 1238"/>
              <a:gd name="T4" fmla="*/ 1305 w 1321"/>
              <a:gd name="T5" fmla="*/ 430 h 1238"/>
              <a:gd name="T6" fmla="*/ 1296 w 1321"/>
              <a:gd name="T7" fmla="*/ 501 h 1238"/>
              <a:gd name="T8" fmla="*/ 424 w 1321"/>
              <a:gd name="T9" fmla="*/ 1220 h 1238"/>
              <a:gd name="T10" fmla="*/ 352 w 1321"/>
              <a:gd name="T11" fmla="*/ 1216 h 1238"/>
              <a:gd name="T12" fmla="*/ 349 w 1321"/>
              <a:gd name="T13" fmla="*/ 1213 h 1238"/>
              <a:gd name="T14" fmla="*/ 19 w 1321"/>
              <a:gd name="T15" fmla="*/ 813 h 1238"/>
              <a:gd name="T16" fmla="*/ 17 w 1321"/>
              <a:gd name="T17" fmla="*/ 811 h 1238"/>
              <a:gd name="T18" fmla="*/ 26 w 1321"/>
              <a:gd name="T19" fmla="*/ 738 h 1238"/>
              <a:gd name="T20" fmla="*/ 897 w 1321"/>
              <a:gd name="T21" fmla="*/ 19 h 1238"/>
              <a:gd name="T22" fmla="*/ 971 w 1321"/>
              <a:gd name="T23" fmla="*/ 24 h 1238"/>
              <a:gd name="T24" fmla="*/ 972 w 1321"/>
              <a:gd name="T25" fmla="*/ 26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1" h="1238">
                <a:moveTo>
                  <a:pt x="972" y="26"/>
                </a:moveTo>
                <a:cubicBezTo>
                  <a:pt x="1303" y="427"/>
                  <a:pt x="1303" y="427"/>
                  <a:pt x="1303" y="427"/>
                </a:cubicBezTo>
                <a:cubicBezTo>
                  <a:pt x="1304" y="428"/>
                  <a:pt x="1305" y="429"/>
                  <a:pt x="1305" y="430"/>
                </a:cubicBezTo>
                <a:cubicBezTo>
                  <a:pt x="1321" y="452"/>
                  <a:pt x="1317" y="484"/>
                  <a:pt x="1296" y="501"/>
                </a:cubicBezTo>
                <a:cubicBezTo>
                  <a:pt x="424" y="1220"/>
                  <a:pt x="424" y="1220"/>
                  <a:pt x="424" y="1220"/>
                </a:cubicBezTo>
                <a:cubicBezTo>
                  <a:pt x="402" y="1238"/>
                  <a:pt x="371" y="1236"/>
                  <a:pt x="352" y="1216"/>
                </a:cubicBezTo>
                <a:cubicBezTo>
                  <a:pt x="351" y="1215"/>
                  <a:pt x="350" y="1214"/>
                  <a:pt x="349" y="1213"/>
                </a:cubicBezTo>
                <a:cubicBezTo>
                  <a:pt x="19" y="813"/>
                  <a:pt x="19" y="813"/>
                  <a:pt x="19" y="813"/>
                </a:cubicBezTo>
                <a:cubicBezTo>
                  <a:pt x="18" y="812"/>
                  <a:pt x="18" y="812"/>
                  <a:pt x="17" y="811"/>
                </a:cubicBezTo>
                <a:cubicBezTo>
                  <a:pt x="0" y="789"/>
                  <a:pt x="4" y="756"/>
                  <a:pt x="26" y="738"/>
                </a:cubicBezTo>
                <a:cubicBezTo>
                  <a:pt x="897" y="19"/>
                  <a:pt x="897" y="19"/>
                  <a:pt x="897" y="19"/>
                </a:cubicBezTo>
                <a:cubicBezTo>
                  <a:pt x="920" y="0"/>
                  <a:pt x="952" y="3"/>
                  <a:pt x="971" y="24"/>
                </a:cubicBezTo>
                <a:cubicBezTo>
                  <a:pt x="972" y="25"/>
                  <a:pt x="972" y="25"/>
                  <a:pt x="972" y="26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ṧļíḍe">
            <a:extLst>
              <a:ext uri="{FF2B5EF4-FFF2-40B4-BE49-F238E27FC236}">
                <a16:creationId xmlns:a16="http://schemas.microsoft.com/office/drawing/2014/main" id="{F52A40AB-EACB-42C2-9404-5618EEAF61FC}"/>
              </a:ext>
            </a:extLst>
          </p:cNvPr>
          <p:cNvSpPr/>
          <p:nvPr/>
        </p:nvSpPr>
        <p:spPr bwMode="auto">
          <a:xfrm>
            <a:off x="2344707" y="2651348"/>
            <a:ext cx="1413840" cy="1323696"/>
          </a:xfrm>
          <a:custGeom>
            <a:avLst/>
            <a:gdLst>
              <a:gd name="T0" fmla="*/ 764 w 1315"/>
              <a:gd name="T1" fmla="*/ 129 h 1233"/>
              <a:gd name="T2" fmla="*/ 17 w 1315"/>
              <a:gd name="T3" fmla="*/ 811 h 1233"/>
              <a:gd name="T4" fmla="*/ 258 w 1315"/>
              <a:gd name="T5" fmla="*/ 1103 h 1233"/>
              <a:gd name="T6" fmla="*/ 350 w 1315"/>
              <a:gd name="T7" fmla="*/ 1215 h 1233"/>
              <a:gd name="T8" fmla="*/ 352 w 1315"/>
              <a:gd name="T9" fmla="*/ 1217 h 1233"/>
              <a:gd name="T10" fmla="*/ 356 w 1315"/>
              <a:gd name="T11" fmla="*/ 1220 h 1233"/>
              <a:gd name="T12" fmla="*/ 359 w 1315"/>
              <a:gd name="T13" fmla="*/ 1222 h 1233"/>
              <a:gd name="T14" fmla="*/ 362 w 1315"/>
              <a:gd name="T15" fmla="*/ 1225 h 1233"/>
              <a:gd name="T16" fmla="*/ 365 w 1315"/>
              <a:gd name="T17" fmla="*/ 1226 h 1233"/>
              <a:gd name="T18" fmla="*/ 369 w 1315"/>
              <a:gd name="T19" fmla="*/ 1228 h 1233"/>
              <a:gd name="T20" fmla="*/ 372 w 1315"/>
              <a:gd name="T21" fmla="*/ 1229 h 1233"/>
              <a:gd name="T22" fmla="*/ 376 w 1315"/>
              <a:gd name="T23" fmla="*/ 1231 h 1233"/>
              <a:gd name="T24" fmla="*/ 379 w 1315"/>
              <a:gd name="T25" fmla="*/ 1231 h 1233"/>
              <a:gd name="T26" fmla="*/ 383 w 1315"/>
              <a:gd name="T27" fmla="*/ 1232 h 1233"/>
              <a:gd name="T28" fmla="*/ 387 w 1315"/>
              <a:gd name="T29" fmla="*/ 1233 h 1233"/>
              <a:gd name="T30" fmla="*/ 390 w 1315"/>
              <a:gd name="T31" fmla="*/ 1233 h 1233"/>
              <a:gd name="T32" fmla="*/ 394 w 1315"/>
              <a:gd name="T33" fmla="*/ 1233 h 1233"/>
              <a:gd name="T34" fmla="*/ 398 w 1315"/>
              <a:gd name="T35" fmla="*/ 1232 h 1233"/>
              <a:gd name="T36" fmla="*/ 401 w 1315"/>
              <a:gd name="T37" fmla="*/ 1231 h 1233"/>
              <a:gd name="T38" fmla="*/ 405 w 1315"/>
              <a:gd name="T39" fmla="*/ 1231 h 1233"/>
              <a:gd name="T40" fmla="*/ 408 w 1315"/>
              <a:gd name="T41" fmla="*/ 1229 h 1233"/>
              <a:gd name="T42" fmla="*/ 412 w 1315"/>
              <a:gd name="T43" fmla="*/ 1228 h 1233"/>
              <a:gd name="T44" fmla="*/ 415 w 1315"/>
              <a:gd name="T45" fmla="*/ 1226 h 1233"/>
              <a:gd name="T46" fmla="*/ 419 w 1315"/>
              <a:gd name="T47" fmla="*/ 1224 h 1233"/>
              <a:gd name="T48" fmla="*/ 422 w 1315"/>
              <a:gd name="T49" fmla="*/ 1222 h 1233"/>
              <a:gd name="T50" fmla="*/ 424 w 1315"/>
              <a:gd name="T51" fmla="*/ 1220 h 1233"/>
              <a:gd name="T52" fmla="*/ 1296 w 1315"/>
              <a:gd name="T53" fmla="*/ 501 h 1233"/>
              <a:gd name="T54" fmla="*/ 1300 w 1315"/>
              <a:gd name="T55" fmla="*/ 498 h 1233"/>
              <a:gd name="T56" fmla="*/ 1302 w 1315"/>
              <a:gd name="T57" fmla="*/ 495 h 1233"/>
              <a:gd name="T58" fmla="*/ 1305 w 1315"/>
              <a:gd name="T59" fmla="*/ 492 h 1233"/>
              <a:gd name="T60" fmla="*/ 1307 w 1315"/>
              <a:gd name="T61" fmla="*/ 489 h 1233"/>
              <a:gd name="T62" fmla="*/ 1309 w 1315"/>
              <a:gd name="T63" fmla="*/ 486 h 1233"/>
              <a:gd name="T64" fmla="*/ 1310 w 1315"/>
              <a:gd name="T65" fmla="*/ 482 h 1233"/>
              <a:gd name="T66" fmla="*/ 1312 w 1315"/>
              <a:gd name="T67" fmla="*/ 479 h 1233"/>
              <a:gd name="T68" fmla="*/ 1313 w 1315"/>
              <a:gd name="T69" fmla="*/ 475 h 1233"/>
              <a:gd name="T70" fmla="*/ 1314 w 1315"/>
              <a:gd name="T71" fmla="*/ 472 h 1233"/>
              <a:gd name="T72" fmla="*/ 1314 w 1315"/>
              <a:gd name="T73" fmla="*/ 468 h 1233"/>
              <a:gd name="T74" fmla="*/ 1315 w 1315"/>
              <a:gd name="T75" fmla="*/ 464 h 1233"/>
              <a:gd name="T76" fmla="*/ 1315 w 1315"/>
              <a:gd name="T77" fmla="*/ 461 h 1233"/>
              <a:gd name="T78" fmla="*/ 1315 w 1315"/>
              <a:gd name="T79" fmla="*/ 457 h 1233"/>
              <a:gd name="T80" fmla="*/ 1315 w 1315"/>
              <a:gd name="T81" fmla="*/ 453 h 1233"/>
              <a:gd name="T82" fmla="*/ 1314 w 1315"/>
              <a:gd name="T83" fmla="*/ 450 h 1233"/>
              <a:gd name="T84" fmla="*/ 1313 w 1315"/>
              <a:gd name="T85" fmla="*/ 446 h 1233"/>
              <a:gd name="T86" fmla="*/ 1312 w 1315"/>
              <a:gd name="T87" fmla="*/ 442 h 1233"/>
              <a:gd name="T88" fmla="*/ 1311 w 1315"/>
              <a:gd name="T89" fmla="*/ 439 h 1233"/>
              <a:gd name="T90" fmla="*/ 1309 w 1315"/>
              <a:gd name="T91" fmla="*/ 435 h 1233"/>
              <a:gd name="T92" fmla="*/ 1307 w 1315"/>
              <a:gd name="T93" fmla="*/ 432 h 1233"/>
              <a:gd name="T94" fmla="*/ 1305 w 1315"/>
              <a:gd name="T95" fmla="*/ 430 h 1233"/>
              <a:gd name="T96" fmla="*/ 1303 w 1315"/>
              <a:gd name="T97" fmla="*/ 427 h 1233"/>
              <a:gd name="T98" fmla="*/ 1063 w 1315"/>
              <a:gd name="T99" fmla="*/ 136 h 1233"/>
              <a:gd name="T100" fmla="*/ 1177 w 1315"/>
              <a:gd name="T101" fmla="*/ 362 h 1233"/>
              <a:gd name="T102" fmla="*/ 511 w 1315"/>
              <a:gd name="T103" fmla="*/ 1082 h 1233"/>
              <a:gd name="T104" fmla="*/ 137 w 1315"/>
              <a:gd name="T105" fmla="*/ 888 h 1233"/>
              <a:gd name="T106" fmla="*/ 810 w 1315"/>
              <a:gd name="T107" fmla="*/ 157 h 1233"/>
              <a:gd name="T108" fmla="*/ 1177 w 1315"/>
              <a:gd name="T109" fmla="*/ 362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15" h="1233">
                <a:moveTo>
                  <a:pt x="971" y="24"/>
                </a:moveTo>
                <a:cubicBezTo>
                  <a:pt x="952" y="3"/>
                  <a:pt x="920" y="0"/>
                  <a:pt x="897" y="19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160" y="627"/>
                  <a:pt x="160" y="627"/>
                  <a:pt x="160" y="627"/>
                </a:cubicBezTo>
                <a:cubicBezTo>
                  <a:pt x="26" y="738"/>
                  <a:pt x="26" y="738"/>
                  <a:pt x="26" y="738"/>
                </a:cubicBezTo>
                <a:cubicBezTo>
                  <a:pt x="4" y="756"/>
                  <a:pt x="0" y="789"/>
                  <a:pt x="17" y="811"/>
                </a:cubicBezTo>
                <a:cubicBezTo>
                  <a:pt x="18" y="812"/>
                  <a:pt x="18" y="812"/>
                  <a:pt x="19" y="813"/>
                </a:cubicBezTo>
                <a:cubicBezTo>
                  <a:pt x="109" y="923"/>
                  <a:pt x="109" y="923"/>
                  <a:pt x="109" y="923"/>
                </a:cubicBezTo>
                <a:cubicBezTo>
                  <a:pt x="258" y="1103"/>
                  <a:pt x="258" y="1103"/>
                  <a:pt x="258" y="1103"/>
                </a:cubicBezTo>
                <a:cubicBezTo>
                  <a:pt x="349" y="1213"/>
                  <a:pt x="349" y="1213"/>
                  <a:pt x="349" y="1213"/>
                </a:cubicBezTo>
                <a:cubicBezTo>
                  <a:pt x="350" y="1214"/>
                  <a:pt x="350" y="1214"/>
                  <a:pt x="350" y="1215"/>
                </a:cubicBezTo>
                <a:cubicBezTo>
                  <a:pt x="350" y="1215"/>
                  <a:pt x="350" y="1215"/>
                  <a:pt x="350" y="1215"/>
                </a:cubicBezTo>
                <a:cubicBezTo>
                  <a:pt x="351" y="1215"/>
                  <a:pt x="351" y="1216"/>
                  <a:pt x="352" y="1216"/>
                </a:cubicBezTo>
                <a:cubicBezTo>
                  <a:pt x="352" y="1217"/>
                  <a:pt x="352" y="1217"/>
                  <a:pt x="352" y="1217"/>
                </a:cubicBezTo>
                <a:cubicBezTo>
                  <a:pt x="352" y="1217"/>
                  <a:pt x="352" y="1217"/>
                  <a:pt x="352" y="1217"/>
                </a:cubicBezTo>
                <a:cubicBezTo>
                  <a:pt x="353" y="1217"/>
                  <a:pt x="353" y="1218"/>
                  <a:pt x="354" y="1218"/>
                </a:cubicBezTo>
                <a:cubicBezTo>
                  <a:pt x="354" y="1219"/>
                  <a:pt x="354" y="1219"/>
                  <a:pt x="354" y="1219"/>
                </a:cubicBezTo>
                <a:cubicBezTo>
                  <a:pt x="355" y="1219"/>
                  <a:pt x="355" y="1220"/>
                  <a:pt x="356" y="1220"/>
                </a:cubicBezTo>
                <a:cubicBezTo>
                  <a:pt x="357" y="1221"/>
                  <a:pt x="357" y="1221"/>
                  <a:pt x="357" y="1221"/>
                </a:cubicBezTo>
                <a:cubicBezTo>
                  <a:pt x="357" y="1221"/>
                  <a:pt x="357" y="1221"/>
                  <a:pt x="358" y="1222"/>
                </a:cubicBezTo>
                <a:cubicBezTo>
                  <a:pt x="359" y="1222"/>
                  <a:pt x="359" y="1222"/>
                  <a:pt x="359" y="1222"/>
                </a:cubicBezTo>
                <a:cubicBezTo>
                  <a:pt x="359" y="1223"/>
                  <a:pt x="359" y="1223"/>
                  <a:pt x="360" y="1223"/>
                </a:cubicBezTo>
                <a:cubicBezTo>
                  <a:pt x="361" y="1224"/>
                  <a:pt x="361" y="1224"/>
                  <a:pt x="361" y="1224"/>
                </a:cubicBezTo>
                <a:cubicBezTo>
                  <a:pt x="361" y="1224"/>
                  <a:pt x="362" y="1224"/>
                  <a:pt x="362" y="1225"/>
                </a:cubicBezTo>
                <a:cubicBezTo>
                  <a:pt x="363" y="1225"/>
                  <a:pt x="363" y="1225"/>
                  <a:pt x="363" y="1225"/>
                </a:cubicBezTo>
                <a:cubicBezTo>
                  <a:pt x="363" y="1225"/>
                  <a:pt x="364" y="1226"/>
                  <a:pt x="364" y="1226"/>
                </a:cubicBezTo>
                <a:cubicBezTo>
                  <a:pt x="365" y="1226"/>
                  <a:pt x="365" y="1226"/>
                  <a:pt x="365" y="1226"/>
                </a:cubicBezTo>
                <a:cubicBezTo>
                  <a:pt x="366" y="1227"/>
                  <a:pt x="366" y="1227"/>
                  <a:pt x="366" y="1227"/>
                </a:cubicBezTo>
                <a:cubicBezTo>
                  <a:pt x="367" y="1227"/>
                  <a:pt x="367" y="1227"/>
                  <a:pt x="367" y="1228"/>
                </a:cubicBezTo>
                <a:cubicBezTo>
                  <a:pt x="368" y="1228"/>
                  <a:pt x="368" y="1228"/>
                  <a:pt x="369" y="1228"/>
                </a:cubicBezTo>
                <a:cubicBezTo>
                  <a:pt x="369" y="1228"/>
                  <a:pt x="369" y="1228"/>
                  <a:pt x="370" y="1229"/>
                </a:cubicBezTo>
                <a:cubicBezTo>
                  <a:pt x="370" y="1229"/>
                  <a:pt x="371" y="1229"/>
                  <a:pt x="371" y="1229"/>
                </a:cubicBezTo>
                <a:cubicBezTo>
                  <a:pt x="371" y="1229"/>
                  <a:pt x="372" y="1229"/>
                  <a:pt x="372" y="1229"/>
                </a:cubicBezTo>
                <a:cubicBezTo>
                  <a:pt x="372" y="1230"/>
                  <a:pt x="373" y="1230"/>
                  <a:pt x="373" y="1230"/>
                </a:cubicBezTo>
                <a:cubicBezTo>
                  <a:pt x="374" y="1230"/>
                  <a:pt x="374" y="1230"/>
                  <a:pt x="374" y="1230"/>
                </a:cubicBezTo>
                <a:cubicBezTo>
                  <a:pt x="375" y="1230"/>
                  <a:pt x="375" y="1230"/>
                  <a:pt x="376" y="1231"/>
                </a:cubicBezTo>
                <a:cubicBezTo>
                  <a:pt x="376" y="1231"/>
                  <a:pt x="376" y="1231"/>
                  <a:pt x="377" y="1231"/>
                </a:cubicBezTo>
                <a:cubicBezTo>
                  <a:pt x="377" y="1231"/>
                  <a:pt x="378" y="1231"/>
                  <a:pt x="378" y="1231"/>
                </a:cubicBezTo>
                <a:cubicBezTo>
                  <a:pt x="378" y="1231"/>
                  <a:pt x="379" y="1231"/>
                  <a:pt x="379" y="1231"/>
                </a:cubicBezTo>
                <a:cubicBezTo>
                  <a:pt x="380" y="1232"/>
                  <a:pt x="380" y="1232"/>
                  <a:pt x="380" y="1232"/>
                </a:cubicBezTo>
                <a:cubicBezTo>
                  <a:pt x="381" y="1232"/>
                  <a:pt x="381" y="1232"/>
                  <a:pt x="382" y="1232"/>
                </a:cubicBezTo>
                <a:cubicBezTo>
                  <a:pt x="382" y="1232"/>
                  <a:pt x="382" y="1232"/>
                  <a:pt x="383" y="1232"/>
                </a:cubicBezTo>
                <a:cubicBezTo>
                  <a:pt x="383" y="1232"/>
                  <a:pt x="384" y="1232"/>
                  <a:pt x="384" y="1232"/>
                </a:cubicBezTo>
                <a:cubicBezTo>
                  <a:pt x="384" y="1232"/>
                  <a:pt x="385" y="1232"/>
                  <a:pt x="385" y="1232"/>
                </a:cubicBezTo>
                <a:cubicBezTo>
                  <a:pt x="386" y="1232"/>
                  <a:pt x="386" y="1232"/>
                  <a:pt x="387" y="1233"/>
                </a:cubicBezTo>
                <a:cubicBezTo>
                  <a:pt x="387" y="1233"/>
                  <a:pt x="387" y="1233"/>
                  <a:pt x="388" y="1233"/>
                </a:cubicBezTo>
                <a:cubicBezTo>
                  <a:pt x="388" y="1233"/>
                  <a:pt x="389" y="1233"/>
                  <a:pt x="389" y="1233"/>
                </a:cubicBezTo>
                <a:cubicBezTo>
                  <a:pt x="389" y="1233"/>
                  <a:pt x="390" y="1233"/>
                  <a:pt x="390" y="1233"/>
                </a:cubicBezTo>
                <a:cubicBezTo>
                  <a:pt x="391" y="1233"/>
                  <a:pt x="391" y="1233"/>
                  <a:pt x="391" y="1233"/>
                </a:cubicBezTo>
                <a:cubicBezTo>
                  <a:pt x="392" y="1233"/>
                  <a:pt x="392" y="1233"/>
                  <a:pt x="393" y="1233"/>
                </a:cubicBezTo>
                <a:cubicBezTo>
                  <a:pt x="393" y="1233"/>
                  <a:pt x="393" y="1233"/>
                  <a:pt x="394" y="1233"/>
                </a:cubicBezTo>
                <a:cubicBezTo>
                  <a:pt x="394" y="1232"/>
                  <a:pt x="395" y="1232"/>
                  <a:pt x="395" y="1232"/>
                </a:cubicBezTo>
                <a:cubicBezTo>
                  <a:pt x="396" y="1232"/>
                  <a:pt x="396" y="1232"/>
                  <a:pt x="396" y="1232"/>
                </a:cubicBezTo>
                <a:cubicBezTo>
                  <a:pt x="397" y="1232"/>
                  <a:pt x="397" y="1232"/>
                  <a:pt x="398" y="1232"/>
                </a:cubicBezTo>
                <a:cubicBezTo>
                  <a:pt x="398" y="1232"/>
                  <a:pt x="398" y="1232"/>
                  <a:pt x="399" y="1232"/>
                </a:cubicBezTo>
                <a:cubicBezTo>
                  <a:pt x="399" y="1232"/>
                  <a:pt x="400" y="1232"/>
                  <a:pt x="400" y="1232"/>
                </a:cubicBezTo>
                <a:cubicBezTo>
                  <a:pt x="400" y="1232"/>
                  <a:pt x="401" y="1232"/>
                  <a:pt x="401" y="1231"/>
                </a:cubicBezTo>
                <a:cubicBezTo>
                  <a:pt x="402" y="1231"/>
                  <a:pt x="402" y="1231"/>
                  <a:pt x="402" y="1231"/>
                </a:cubicBezTo>
                <a:cubicBezTo>
                  <a:pt x="403" y="1231"/>
                  <a:pt x="403" y="1231"/>
                  <a:pt x="404" y="1231"/>
                </a:cubicBezTo>
                <a:cubicBezTo>
                  <a:pt x="404" y="1231"/>
                  <a:pt x="404" y="1231"/>
                  <a:pt x="405" y="1231"/>
                </a:cubicBezTo>
                <a:cubicBezTo>
                  <a:pt x="405" y="1230"/>
                  <a:pt x="406" y="1230"/>
                  <a:pt x="406" y="1230"/>
                </a:cubicBezTo>
                <a:cubicBezTo>
                  <a:pt x="406" y="1230"/>
                  <a:pt x="407" y="1230"/>
                  <a:pt x="407" y="1230"/>
                </a:cubicBezTo>
                <a:cubicBezTo>
                  <a:pt x="408" y="1230"/>
                  <a:pt x="408" y="1230"/>
                  <a:pt x="408" y="1229"/>
                </a:cubicBezTo>
                <a:cubicBezTo>
                  <a:pt x="409" y="1229"/>
                  <a:pt x="409" y="1229"/>
                  <a:pt x="410" y="1229"/>
                </a:cubicBezTo>
                <a:cubicBezTo>
                  <a:pt x="410" y="1229"/>
                  <a:pt x="410" y="1229"/>
                  <a:pt x="411" y="1228"/>
                </a:cubicBezTo>
                <a:cubicBezTo>
                  <a:pt x="411" y="1228"/>
                  <a:pt x="412" y="1228"/>
                  <a:pt x="412" y="1228"/>
                </a:cubicBezTo>
                <a:cubicBezTo>
                  <a:pt x="413" y="1227"/>
                  <a:pt x="413" y="1227"/>
                  <a:pt x="413" y="1227"/>
                </a:cubicBezTo>
                <a:cubicBezTo>
                  <a:pt x="414" y="1227"/>
                  <a:pt x="414" y="1227"/>
                  <a:pt x="414" y="1227"/>
                </a:cubicBezTo>
                <a:cubicBezTo>
                  <a:pt x="415" y="1226"/>
                  <a:pt x="415" y="1226"/>
                  <a:pt x="415" y="1226"/>
                </a:cubicBezTo>
                <a:cubicBezTo>
                  <a:pt x="416" y="1226"/>
                  <a:pt x="416" y="1226"/>
                  <a:pt x="417" y="1226"/>
                </a:cubicBezTo>
                <a:cubicBezTo>
                  <a:pt x="418" y="1225"/>
                  <a:pt x="418" y="1225"/>
                  <a:pt x="418" y="1225"/>
                </a:cubicBezTo>
                <a:cubicBezTo>
                  <a:pt x="418" y="1225"/>
                  <a:pt x="418" y="1224"/>
                  <a:pt x="419" y="1224"/>
                </a:cubicBezTo>
                <a:cubicBezTo>
                  <a:pt x="420" y="1224"/>
                  <a:pt x="420" y="1224"/>
                  <a:pt x="420" y="1224"/>
                </a:cubicBezTo>
                <a:cubicBezTo>
                  <a:pt x="420" y="1223"/>
                  <a:pt x="421" y="1223"/>
                  <a:pt x="421" y="1223"/>
                </a:cubicBezTo>
                <a:cubicBezTo>
                  <a:pt x="422" y="1222"/>
                  <a:pt x="422" y="1222"/>
                  <a:pt x="422" y="1222"/>
                </a:cubicBezTo>
                <a:cubicBezTo>
                  <a:pt x="423" y="1222"/>
                  <a:pt x="423" y="1221"/>
                  <a:pt x="424" y="1221"/>
                </a:cubicBezTo>
                <a:cubicBezTo>
                  <a:pt x="424" y="1220"/>
                  <a:pt x="424" y="1220"/>
                  <a:pt x="424" y="1220"/>
                </a:cubicBezTo>
                <a:cubicBezTo>
                  <a:pt x="424" y="1220"/>
                  <a:pt x="424" y="1220"/>
                  <a:pt x="424" y="1220"/>
                </a:cubicBezTo>
                <a:cubicBezTo>
                  <a:pt x="558" y="1110"/>
                  <a:pt x="558" y="1110"/>
                  <a:pt x="558" y="1110"/>
                </a:cubicBezTo>
                <a:cubicBezTo>
                  <a:pt x="1162" y="612"/>
                  <a:pt x="1162" y="612"/>
                  <a:pt x="1162" y="612"/>
                </a:cubicBezTo>
                <a:cubicBezTo>
                  <a:pt x="1296" y="501"/>
                  <a:pt x="1296" y="501"/>
                  <a:pt x="1296" y="501"/>
                </a:cubicBezTo>
                <a:cubicBezTo>
                  <a:pt x="1296" y="501"/>
                  <a:pt x="1297" y="500"/>
                  <a:pt x="1298" y="500"/>
                </a:cubicBezTo>
                <a:cubicBezTo>
                  <a:pt x="1298" y="499"/>
                  <a:pt x="1298" y="499"/>
                  <a:pt x="1298" y="499"/>
                </a:cubicBezTo>
                <a:cubicBezTo>
                  <a:pt x="1299" y="499"/>
                  <a:pt x="1299" y="498"/>
                  <a:pt x="1300" y="498"/>
                </a:cubicBezTo>
                <a:cubicBezTo>
                  <a:pt x="1300" y="497"/>
                  <a:pt x="1300" y="497"/>
                  <a:pt x="1300" y="497"/>
                </a:cubicBezTo>
                <a:cubicBezTo>
                  <a:pt x="1301" y="497"/>
                  <a:pt x="1301" y="496"/>
                  <a:pt x="1301" y="496"/>
                </a:cubicBezTo>
                <a:cubicBezTo>
                  <a:pt x="1302" y="495"/>
                  <a:pt x="1302" y="495"/>
                  <a:pt x="1302" y="495"/>
                </a:cubicBezTo>
                <a:cubicBezTo>
                  <a:pt x="1302" y="495"/>
                  <a:pt x="1303" y="494"/>
                  <a:pt x="1303" y="494"/>
                </a:cubicBezTo>
                <a:cubicBezTo>
                  <a:pt x="1304" y="493"/>
                  <a:pt x="1304" y="493"/>
                  <a:pt x="1304" y="493"/>
                </a:cubicBezTo>
                <a:cubicBezTo>
                  <a:pt x="1304" y="493"/>
                  <a:pt x="1304" y="492"/>
                  <a:pt x="1305" y="492"/>
                </a:cubicBezTo>
                <a:cubicBezTo>
                  <a:pt x="1305" y="491"/>
                  <a:pt x="1305" y="491"/>
                  <a:pt x="1305" y="491"/>
                </a:cubicBezTo>
                <a:cubicBezTo>
                  <a:pt x="1306" y="491"/>
                  <a:pt x="1306" y="490"/>
                  <a:pt x="1306" y="490"/>
                </a:cubicBezTo>
                <a:cubicBezTo>
                  <a:pt x="1307" y="489"/>
                  <a:pt x="1307" y="489"/>
                  <a:pt x="1307" y="489"/>
                </a:cubicBezTo>
                <a:cubicBezTo>
                  <a:pt x="1307" y="489"/>
                  <a:pt x="1307" y="488"/>
                  <a:pt x="1307" y="488"/>
                </a:cubicBezTo>
                <a:cubicBezTo>
                  <a:pt x="1308" y="487"/>
                  <a:pt x="1308" y="487"/>
                  <a:pt x="1308" y="487"/>
                </a:cubicBezTo>
                <a:cubicBezTo>
                  <a:pt x="1308" y="486"/>
                  <a:pt x="1308" y="486"/>
                  <a:pt x="1309" y="486"/>
                </a:cubicBezTo>
                <a:cubicBezTo>
                  <a:pt x="1309" y="485"/>
                  <a:pt x="1309" y="485"/>
                  <a:pt x="1309" y="485"/>
                </a:cubicBezTo>
                <a:cubicBezTo>
                  <a:pt x="1309" y="484"/>
                  <a:pt x="1310" y="484"/>
                  <a:pt x="1310" y="483"/>
                </a:cubicBezTo>
                <a:cubicBezTo>
                  <a:pt x="1310" y="483"/>
                  <a:pt x="1310" y="483"/>
                  <a:pt x="1310" y="482"/>
                </a:cubicBezTo>
                <a:cubicBezTo>
                  <a:pt x="1310" y="482"/>
                  <a:pt x="1311" y="482"/>
                  <a:pt x="1311" y="481"/>
                </a:cubicBezTo>
                <a:cubicBezTo>
                  <a:pt x="1311" y="481"/>
                  <a:pt x="1311" y="480"/>
                  <a:pt x="1311" y="480"/>
                </a:cubicBezTo>
                <a:cubicBezTo>
                  <a:pt x="1311" y="480"/>
                  <a:pt x="1312" y="479"/>
                  <a:pt x="1312" y="479"/>
                </a:cubicBezTo>
                <a:cubicBezTo>
                  <a:pt x="1312" y="478"/>
                  <a:pt x="1312" y="478"/>
                  <a:pt x="1312" y="478"/>
                </a:cubicBezTo>
                <a:cubicBezTo>
                  <a:pt x="1312" y="477"/>
                  <a:pt x="1312" y="477"/>
                  <a:pt x="1313" y="477"/>
                </a:cubicBezTo>
                <a:cubicBezTo>
                  <a:pt x="1313" y="476"/>
                  <a:pt x="1313" y="476"/>
                  <a:pt x="1313" y="475"/>
                </a:cubicBezTo>
                <a:cubicBezTo>
                  <a:pt x="1313" y="475"/>
                  <a:pt x="1313" y="475"/>
                  <a:pt x="1313" y="474"/>
                </a:cubicBezTo>
                <a:cubicBezTo>
                  <a:pt x="1313" y="474"/>
                  <a:pt x="1313" y="473"/>
                  <a:pt x="1314" y="473"/>
                </a:cubicBezTo>
                <a:cubicBezTo>
                  <a:pt x="1314" y="473"/>
                  <a:pt x="1314" y="472"/>
                  <a:pt x="1314" y="472"/>
                </a:cubicBezTo>
                <a:cubicBezTo>
                  <a:pt x="1314" y="471"/>
                  <a:pt x="1314" y="471"/>
                  <a:pt x="1314" y="471"/>
                </a:cubicBezTo>
                <a:cubicBezTo>
                  <a:pt x="1314" y="470"/>
                  <a:pt x="1314" y="470"/>
                  <a:pt x="1314" y="469"/>
                </a:cubicBezTo>
                <a:cubicBezTo>
                  <a:pt x="1314" y="469"/>
                  <a:pt x="1314" y="469"/>
                  <a:pt x="1314" y="468"/>
                </a:cubicBezTo>
                <a:cubicBezTo>
                  <a:pt x="1315" y="468"/>
                  <a:pt x="1315" y="467"/>
                  <a:pt x="1315" y="467"/>
                </a:cubicBezTo>
                <a:cubicBezTo>
                  <a:pt x="1315" y="466"/>
                  <a:pt x="1315" y="466"/>
                  <a:pt x="1315" y="466"/>
                </a:cubicBezTo>
                <a:cubicBezTo>
                  <a:pt x="1315" y="465"/>
                  <a:pt x="1315" y="465"/>
                  <a:pt x="1315" y="464"/>
                </a:cubicBezTo>
                <a:cubicBezTo>
                  <a:pt x="1315" y="464"/>
                  <a:pt x="1315" y="464"/>
                  <a:pt x="1315" y="463"/>
                </a:cubicBezTo>
                <a:cubicBezTo>
                  <a:pt x="1315" y="463"/>
                  <a:pt x="1315" y="462"/>
                  <a:pt x="1315" y="462"/>
                </a:cubicBezTo>
                <a:cubicBezTo>
                  <a:pt x="1315" y="462"/>
                  <a:pt x="1315" y="461"/>
                  <a:pt x="1315" y="461"/>
                </a:cubicBezTo>
                <a:cubicBezTo>
                  <a:pt x="1315" y="460"/>
                  <a:pt x="1315" y="460"/>
                  <a:pt x="1315" y="460"/>
                </a:cubicBezTo>
                <a:cubicBezTo>
                  <a:pt x="1315" y="459"/>
                  <a:pt x="1315" y="459"/>
                  <a:pt x="1315" y="458"/>
                </a:cubicBezTo>
                <a:cubicBezTo>
                  <a:pt x="1315" y="458"/>
                  <a:pt x="1315" y="457"/>
                  <a:pt x="1315" y="457"/>
                </a:cubicBezTo>
                <a:cubicBezTo>
                  <a:pt x="1315" y="457"/>
                  <a:pt x="1315" y="456"/>
                  <a:pt x="1315" y="456"/>
                </a:cubicBezTo>
                <a:cubicBezTo>
                  <a:pt x="1315" y="455"/>
                  <a:pt x="1315" y="455"/>
                  <a:pt x="1315" y="455"/>
                </a:cubicBezTo>
                <a:cubicBezTo>
                  <a:pt x="1315" y="454"/>
                  <a:pt x="1315" y="454"/>
                  <a:pt x="1315" y="453"/>
                </a:cubicBezTo>
                <a:cubicBezTo>
                  <a:pt x="1315" y="453"/>
                  <a:pt x="1314" y="453"/>
                  <a:pt x="1314" y="452"/>
                </a:cubicBezTo>
                <a:cubicBezTo>
                  <a:pt x="1314" y="452"/>
                  <a:pt x="1314" y="451"/>
                  <a:pt x="1314" y="451"/>
                </a:cubicBezTo>
                <a:cubicBezTo>
                  <a:pt x="1314" y="451"/>
                  <a:pt x="1314" y="450"/>
                  <a:pt x="1314" y="450"/>
                </a:cubicBezTo>
                <a:cubicBezTo>
                  <a:pt x="1314" y="449"/>
                  <a:pt x="1314" y="449"/>
                  <a:pt x="1314" y="448"/>
                </a:cubicBezTo>
                <a:cubicBezTo>
                  <a:pt x="1314" y="448"/>
                  <a:pt x="1313" y="448"/>
                  <a:pt x="1313" y="447"/>
                </a:cubicBezTo>
                <a:cubicBezTo>
                  <a:pt x="1313" y="447"/>
                  <a:pt x="1313" y="446"/>
                  <a:pt x="1313" y="446"/>
                </a:cubicBezTo>
                <a:cubicBezTo>
                  <a:pt x="1313" y="446"/>
                  <a:pt x="1313" y="445"/>
                  <a:pt x="1313" y="445"/>
                </a:cubicBezTo>
                <a:cubicBezTo>
                  <a:pt x="1313" y="444"/>
                  <a:pt x="1312" y="444"/>
                  <a:pt x="1312" y="444"/>
                </a:cubicBezTo>
                <a:cubicBezTo>
                  <a:pt x="1312" y="443"/>
                  <a:pt x="1312" y="443"/>
                  <a:pt x="1312" y="442"/>
                </a:cubicBezTo>
                <a:cubicBezTo>
                  <a:pt x="1312" y="441"/>
                  <a:pt x="1312" y="441"/>
                  <a:pt x="1312" y="441"/>
                </a:cubicBezTo>
                <a:cubicBezTo>
                  <a:pt x="1311" y="441"/>
                  <a:pt x="1311" y="440"/>
                  <a:pt x="1311" y="440"/>
                </a:cubicBezTo>
                <a:cubicBezTo>
                  <a:pt x="1311" y="439"/>
                  <a:pt x="1311" y="439"/>
                  <a:pt x="1311" y="439"/>
                </a:cubicBezTo>
                <a:cubicBezTo>
                  <a:pt x="1310" y="439"/>
                  <a:pt x="1310" y="438"/>
                  <a:pt x="1310" y="438"/>
                </a:cubicBezTo>
                <a:cubicBezTo>
                  <a:pt x="1309" y="437"/>
                  <a:pt x="1309" y="437"/>
                  <a:pt x="1309" y="437"/>
                </a:cubicBezTo>
                <a:cubicBezTo>
                  <a:pt x="1309" y="436"/>
                  <a:pt x="1309" y="436"/>
                  <a:pt x="1309" y="435"/>
                </a:cubicBezTo>
                <a:cubicBezTo>
                  <a:pt x="1308" y="434"/>
                  <a:pt x="1308" y="434"/>
                  <a:pt x="1308" y="434"/>
                </a:cubicBezTo>
                <a:cubicBezTo>
                  <a:pt x="1308" y="434"/>
                  <a:pt x="1308" y="433"/>
                  <a:pt x="1307" y="433"/>
                </a:cubicBezTo>
                <a:cubicBezTo>
                  <a:pt x="1307" y="432"/>
                  <a:pt x="1307" y="432"/>
                  <a:pt x="1307" y="432"/>
                </a:cubicBezTo>
                <a:cubicBezTo>
                  <a:pt x="1307" y="432"/>
                  <a:pt x="1306" y="431"/>
                  <a:pt x="1306" y="430"/>
                </a:cubicBezTo>
                <a:cubicBezTo>
                  <a:pt x="1306" y="430"/>
                  <a:pt x="1306" y="430"/>
                  <a:pt x="1306" y="430"/>
                </a:cubicBezTo>
                <a:cubicBezTo>
                  <a:pt x="1305" y="430"/>
                  <a:pt x="1305" y="430"/>
                  <a:pt x="1305" y="430"/>
                </a:cubicBezTo>
                <a:cubicBezTo>
                  <a:pt x="1305" y="429"/>
                  <a:pt x="1305" y="429"/>
                  <a:pt x="1304" y="428"/>
                </a:cubicBezTo>
                <a:cubicBezTo>
                  <a:pt x="1304" y="428"/>
                  <a:pt x="1304" y="428"/>
                  <a:pt x="1304" y="428"/>
                </a:cubicBezTo>
                <a:cubicBezTo>
                  <a:pt x="1304" y="428"/>
                  <a:pt x="1303" y="427"/>
                  <a:pt x="1303" y="427"/>
                </a:cubicBezTo>
                <a:cubicBezTo>
                  <a:pt x="1303" y="427"/>
                  <a:pt x="1303" y="427"/>
                  <a:pt x="1303" y="427"/>
                </a:cubicBezTo>
                <a:cubicBezTo>
                  <a:pt x="1212" y="317"/>
                  <a:pt x="1212" y="317"/>
                  <a:pt x="1212" y="317"/>
                </a:cubicBezTo>
                <a:cubicBezTo>
                  <a:pt x="1063" y="136"/>
                  <a:pt x="1063" y="136"/>
                  <a:pt x="1063" y="136"/>
                </a:cubicBezTo>
                <a:cubicBezTo>
                  <a:pt x="972" y="26"/>
                  <a:pt x="972" y="26"/>
                  <a:pt x="972" y="26"/>
                </a:cubicBezTo>
                <a:cubicBezTo>
                  <a:pt x="972" y="25"/>
                  <a:pt x="972" y="25"/>
                  <a:pt x="971" y="24"/>
                </a:cubicBezTo>
                <a:close/>
                <a:moveTo>
                  <a:pt x="1177" y="362"/>
                </a:moveTo>
                <a:cubicBezTo>
                  <a:pt x="1166" y="381"/>
                  <a:pt x="1156" y="402"/>
                  <a:pt x="1149" y="425"/>
                </a:cubicBezTo>
                <a:cubicBezTo>
                  <a:pt x="1135" y="472"/>
                  <a:pt x="1134" y="519"/>
                  <a:pt x="1143" y="560"/>
                </a:cubicBezTo>
                <a:cubicBezTo>
                  <a:pt x="511" y="1082"/>
                  <a:pt x="511" y="1082"/>
                  <a:pt x="511" y="1082"/>
                </a:cubicBezTo>
                <a:cubicBezTo>
                  <a:pt x="472" y="1065"/>
                  <a:pt x="425" y="1057"/>
                  <a:pt x="376" y="1062"/>
                </a:cubicBezTo>
                <a:cubicBezTo>
                  <a:pt x="348" y="1065"/>
                  <a:pt x="321" y="1072"/>
                  <a:pt x="297" y="1083"/>
                </a:cubicBezTo>
                <a:cubicBezTo>
                  <a:pt x="137" y="888"/>
                  <a:pt x="137" y="888"/>
                  <a:pt x="137" y="888"/>
                </a:cubicBezTo>
                <a:cubicBezTo>
                  <a:pt x="152" y="867"/>
                  <a:pt x="164" y="842"/>
                  <a:pt x="172" y="815"/>
                </a:cubicBezTo>
                <a:cubicBezTo>
                  <a:pt x="187" y="767"/>
                  <a:pt x="188" y="720"/>
                  <a:pt x="178" y="678"/>
                </a:cubicBezTo>
                <a:cubicBezTo>
                  <a:pt x="810" y="157"/>
                  <a:pt x="810" y="157"/>
                  <a:pt x="810" y="157"/>
                </a:cubicBezTo>
                <a:cubicBezTo>
                  <a:pt x="849" y="174"/>
                  <a:pt x="896" y="182"/>
                  <a:pt x="945" y="177"/>
                </a:cubicBezTo>
                <a:cubicBezTo>
                  <a:pt x="969" y="174"/>
                  <a:pt x="991" y="169"/>
                  <a:pt x="1012" y="161"/>
                </a:cubicBezTo>
                <a:lnTo>
                  <a:pt x="1177" y="362"/>
                </a:lnTo>
                <a:close/>
              </a:path>
            </a:pathLst>
          </a:custGeom>
          <a:solidFill>
            <a:srgbClr val="5D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ľîďè">
            <a:extLst>
              <a:ext uri="{FF2B5EF4-FFF2-40B4-BE49-F238E27FC236}">
                <a16:creationId xmlns:a16="http://schemas.microsoft.com/office/drawing/2014/main" id="{E56513D7-98DB-4301-B12D-F43C0E5CD70F}"/>
              </a:ext>
            </a:extLst>
          </p:cNvPr>
          <p:cNvSpPr/>
          <p:nvPr/>
        </p:nvSpPr>
        <p:spPr bwMode="auto">
          <a:xfrm>
            <a:off x="2762217" y="3026156"/>
            <a:ext cx="536122" cy="531376"/>
          </a:xfrm>
          <a:custGeom>
            <a:avLst/>
            <a:gdLst>
              <a:gd name="T0" fmla="*/ 263 w 502"/>
              <a:gd name="T1" fmla="*/ 497 h 497"/>
              <a:gd name="T2" fmla="*/ 240 w 502"/>
              <a:gd name="T3" fmla="*/ 496 h 497"/>
              <a:gd name="T4" fmla="*/ 82 w 502"/>
              <a:gd name="T5" fmla="*/ 412 h 497"/>
              <a:gd name="T6" fmla="*/ 114 w 502"/>
              <a:gd name="T7" fmla="*/ 82 h 497"/>
              <a:gd name="T8" fmla="*/ 443 w 502"/>
              <a:gd name="T9" fmla="*/ 114 h 497"/>
              <a:gd name="T10" fmla="*/ 496 w 502"/>
              <a:gd name="T11" fmla="*/ 285 h 497"/>
              <a:gd name="T12" fmla="*/ 411 w 502"/>
              <a:gd name="T13" fmla="*/ 443 h 497"/>
              <a:gd name="T14" fmla="*/ 263 w 502"/>
              <a:gd name="T15" fmla="*/ 497 h 497"/>
              <a:gd name="T16" fmla="*/ 262 w 502"/>
              <a:gd name="T17" fmla="*/ 36 h 497"/>
              <a:gd name="T18" fmla="*/ 118 w 502"/>
              <a:gd name="T19" fmla="*/ 88 h 497"/>
              <a:gd name="T20" fmla="*/ 37 w 502"/>
              <a:gd name="T21" fmla="*/ 241 h 497"/>
              <a:gd name="T22" fmla="*/ 87 w 502"/>
              <a:gd name="T23" fmla="*/ 407 h 497"/>
              <a:gd name="T24" fmla="*/ 241 w 502"/>
              <a:gd name="T25" fmla="*/ 489 h 497"/>
              <a:gd name="T26" fmla="*/ 407 w 502"/>
              <a:gd name="T27" fmla="*/ 438 h 497"/>
              <a:gd name="T28" fmla="*/ 488 w 502"/>
              <a:gd name="T29" fmla="*/ 284 h 497"/>
              <a:gd name="T30" fmla="*/ 438 w 502"/>
              <a:gd name="T31" fmla="*/ 118 h 497"/>
              <a:gd name="T32" fmla="*/ 262 w 502"/>
              <a:gd name="T33" fmla="*/ 36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2" h="497">
                <a:moveTo>
                  <a:pt x="263" y="497"/>
                </a:moveTo>
                <a:cubicBezTo>
                  <a:pt x="255" y="497"/>
                  <a:pt x="248" y="497"/>
                  <a:pt x="240" y="496"/>
                </a:cubicBezTo>
                <a:cubicBezTo>
                  <a:pt x="178" y="490"/>
                  <a:pt x="122" y="460"/>
                  <a:pt x="82" y="412"/>
                </a:cubicBezTo>
                <a:cubicBezTo>
                  <a:pt x="0" y="312"/>
                  <a:pt x="14" y="164"/>
                  <a:pt x="114" y="82"/>
                </a:cubicBezTo>
                <a:cubicBezTo>
                  <a:pt x="213" y="0"/>
                  <a:pt x="361" y="14"/>
                  <a:pt x="443" y="114"/>
                </a:cubicBezTo>
                <a:cubicBezTo>
                  <a:pt x="483" y="162"/>
                  <a:pt x="502" y="223"/>
                  <a:pt x="496" y="285"/>
                </a:cubicBezTo>
                <a:cubicBezTo>
                  <a:pt x="490" y="347"/>
                  <a:pt x="460" y="404"/>
                  <a:pt x="411" y="443"/>
                </a:cubicBezTo>
                <a:cubicBezTo>
                  <a:pt x="369" y="478"/>
                  <a:pt x="317" y="497"/>
                  <a:pt x="263" y="497"/>
                </a:cubicBezTo>
                <a:close/>
                <a:moveTo>
                  <a:pt x="262" y="36"/>
                </a:moveTo>
                <a:cubicBezTo>
                  <a:pt x="211" y="36"/>
                  <a:pt x="160" y="53"/>
                  <a:pt x="118" y="88"/>
                </a:cubicBezTo>
                <a:cubicBezTo>
                  <a:pt x="71" y="126"/>
                  <a:pt x="42" y="181"/>
                  <a:pt x="37" y="241"/>
                </a:cubicBezTo>
                <a:cubicBezTo>
                  <a:pt x="31" y="301"/>
                  <a:pt x="49" y="360"/>
                  <a:pt x="87" y="407"/>
                </a:cubicBezTo>
                <a:cubicBezTo>
                  <a:pt x="126" y="454"/>
                  <a:pt x="180" y="483"/>
                  <a:pt x="241" y="489"/>
                </a:cubicBezTo>
                <a:cubicBezTo>
                  <a:pt x="301" y="495"/>
                  <a:pt x="360" y="476"/>
                  <a:pt x="407" y="438"/>
                </a:cubicBezTo>
                <a:cubicBezTo>
                  <a:pt x="454" y="399"/>
                  <a:pt x="483" y="345"/>
                  <a:pt x="488" y="284"/>
                </a:cubicBezTo>
                <a:cubicBezTo>
                  <a:pt x="494" y="224"/>
                  <a:pt x="476" y="165"/>
                  <a:pt x="438" y="118"/>
                </a:cubicBezTo>
                <a:cubicBezTo>
                  <a:pt x="393" y="64"/>
                  <a:pt x="328" y="36"/>
                  <a:pt x="262" y="36"/>
                </a:cubicBezTo>
                <a:close/>
              </a:path>
            </a:pathLst>
          </a:custGeom>
          <a:solidFill>
            <a:srgbClr val="5D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lïḍê">
            <a:extLst>
              <a:ext uri="{FF2B5EF4-FFF2-40B4-BE49-F238E27FC236}">
                <a16:creationId xmlns:a16="http://schemas.microsoft.com/office/drawing/2014/main" id="{01C9A4CB-D722-4E0D-8EA4-73604D450853}"/>
              </a:ext>
            </a:extLst>
          </p:cNvPr>
          <p:cNvSpPr/>
          <p:nvPr/>
        </p:nvSpPr>
        <p:spPr bwMode="auto">
          <a:xfrm>
            <a:off x="2800172" y="3064112"/>
            <a:ext cx="483932" cy="483931"/>
          </a:xfrm>
          <a:custGeom>
            <a:avLst/>
            <a:gdLst>
              <a:gd name="T0" fmla="*/ 382 w 453"/>
              <a:gd name="T1" fmla="*/ 99 h 453"/>
              <a:gd name="T2" fmla="*/ 355 w 453"/>
              <a:gd name="T3" fmla="*/ 382 h 453"/>
              <a:gd name="T4" fmla="*/ 71 w 453"/>
              <a:gd name="T5" fmla="*/ 355 h 453"/>
              <a:gd name="T6" fmla="*/ 98 w 453"/>
              <a:gd name="T7" fmla="*/ 71 h 453"/>
              <a:gd name="T8" fmla="*/ 382 w 453"/>
              <a:gd name="T9" fmla="*/ 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53">
                <a:moveTo>
                  <a:pt x="382" y="99"/>
                </a:moveTo>
                <a:cubicBezTo>
                  <a:pt x="453" y="184"/>
                  <a:pt x="441" y="311"/>
                  <a:pt x="355" y="382"/>
                </a:cubicBezTo>
                <a:cubicBezTo>
                  <a:pt x="269" y="453"/>
                  <a:pt x="142" y="441"/>
                  <a:pt x="71" y="355"/>
                </a:cubicBezTo>
                <a:cubicBezTo>
                  <a:pt x="0" y="269"/>
                  <a:pt x="12" y="142"/>
                  <a:pt x="98" y="71"/>
                </a:cubicBezTo>
                <a:cubicBezTo>
                  <a:pt x="184" y="0"/>
                  <a:pt x="311" y="13"/>
                  <a:pt x="382" y="99"/>
                </a:cubicBezTo>
                <a:close/>
              </a:path>
            </a:pathLst>
          </a:custGeom>
          <a:solidFill>
            <a:srgbClr val="5D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ḻíḍè">
            <a:extLst>
              <a:ext uri="{FF2B5EF4-FFF2-40B4-BE49-F238E27FC236}">
                <a16:creationId xmlns:a16="http://schemas.microsoft.com/office/drawing/2014/main" id="{705099C9-4A93-4045-9D3B-89D6F73AE7E8}"/>
              </a:ext>
            </a:extLst>
          </p:cNvPr>
          <p:cNvSpPr/>
          <p:nvPr/>
        </p:nvSpPr>
        <p:spPr bwMode="auto">
          <a:xfrm>
            <a:off x="2890318" y="3144769"/>
            <a:ext cx="289411" cy="327367"/>
          </a:xfrm>
          <a:custGeom>
            <a:avLst/>
            <a:gdLst>
              <a:gd name="T0" fmla="*/ 206 w 270"/>
              <a:gd name="T1" fmla="*/ 266 h 306"/>
              <a:gd name="T2" fmla="*/ 129 w 270"/>
              <a:gd name="T3" fmla="*/ 304 h 306"/>
              <a:gd name="T4" fmla="*/ 88 w 270"/>
              <a:gd name="T5" fmla="*/ 254 h 306"/>
              <a:gd name="T6" fmla="*/ 138 w 270"/>
              <a:gd name="T7" fmla="*/ 237 h 306"/>
              <a:gd name="T8" fmla="*/ 180 w 270"/>
              <a:gd name="T9" fmla="*/ 213 h 306"/>
              <a:gd name="T10" fmla="*/ 196 w 270"/>
              <a:gd name="T11" fmla="*/ 194 h 306"/>
              <a:gd name="T12" fmla="*/ 193 w 270"/>
              <a:gd name="T13" fmla="*/ 179 h 306"/>
              <a:gd name="T14" fmla="*/ 182 w 270"/>
              <a:gd name="T15" fmla="*/ 174 h 306"/>
              <a:gd name="T16" fmla="*/ 161 w 270"/>
              <a:gd name="T17" fmla="*/ 178 h 306"/>
              <a:gd name="T18" fmla="*/ 125 w 270"/>
              <a:gd name="T19" fmla="*/ 190 h 306"/>
              <a:gd name="T20" fmla="*/ 81 w 270"/>
              <a:gd name="T21" fmla="*/ 200 h 306"/>
              <a:gd name="T22" fmla="*/ 47 w 270"/>
              <a:gd name="T23" fmla="*/ 194 h 306"/>
              <a:gd name="T24" fmla="*/ 19 w 270"/>
              <a:gd name="T25" fmla="*/ 171 h 306"/>
              <a:gd name="T26" fmla="*/ 3 w 270"/>
              <a:gd name="T27" fmla="*/ 119 h 306"/>
              <a:gd name="T28" fmla="*/ 37 w 270"/>
              <a:gd name="T29" fmla="*/ 61 h 306"/>
              <a:gd name="T30" fmla="*/ 9 w 270"/>
              <a:gd name="T31" fmla="*/ 28 h 306"/>
              <a:gd name="T32" fmla="*/ 40 w 270"/>
              <a:gd name="T33" fmla="*/ 2 h 306"/>
              <a:gd name="T34" fmla="*/ 68 w 270"/>
              <a:gd name="T35" fmla="*/ 35 h 306"/>
              <a:gd name="T36" fmla="*/ 141 w 270"/>
              <a:gd name="T37" fmla="*/ 0 h 306"/>
              <a:gd name="T38" fmla="*/ 159 w 270"/>
              <a:gd name="T39" fmla="*/ 58 h 306"/>
              <a:gd name="T40" fmla="*/ 90 w 270"/>
              <a:gd name="T41" fmla="*/ 91 h 306"/>
              <a:gd name="T42" fmla="*/ 75 w 270"/>
              <a:gd name="T43" fmla="*/ 108 h 306"/>
              <a:gd name="T44" fmla="*/ 77 w 270"/>
              <a:gd name="T45" fmla="*/ 121 h 306"/>
              <a:gd name="T46" fmla="*/ 88 w 270"/>
              <a:gd name="T47" fmla="*/ 126 h 306"/>
              <a:gd name="T48" fmla="*/ 106 w 270"/>
              <a:gd name="T49" fmla="*/ 123 h 306"/>
              <a:gd name="T50" fmla="*/ 138 w 270"/>
              <a:gd name="T51" fmla="*/ 112 h 306"/>
              <a:gd name="T52" fmla="*/ 205 w 270"/>
              <a:gd name="T53" fmla="*/ 100 h 306"/>
              <a:gd name="T54" fmla="*/ 249 w 270"/>
              <a:gd name="T55" fmla="*/ 126 h 306"/>
              <a:gd name="T56" fmla="*/ 267 w 270"/>
              <a:gd name="T57" fmla="*/ 181 h 306"/>
              <a:gd name="T58" fmla="*/ 236 w 270"/>
              <a:gd name="T59" fmla="*/ 239 h 306"/>
              <a:gd name="T60" fmla="*/ 270 w 270"/>
              <a:gd name="T61" fmla="*/ 280 h 306"/>
              <a:gd name="T62" fmla="*/ 238 w 270"/>
              <a:gd name="T63" fmla="*/ 306 h 306"/>
              <a:gd name="T64" fmla="*/ 206 w 270"/>
              <a:gd name="T65" fmla="*/ 26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306">
                <a:moveTo>
                  <a:pt x="206" y="266"/>
                </a:moveTo>
                <a:cubicBezTo>
                  <a:pt x="183" y="283"/>
                  <a:pt x="157" y="296"/>
                  <a:pt x="129" y="304"/>
                </a:cubicBezTo>
                <a:cubicBezTo>
                  <a:pt x="88" y="254"/>
                  <a:pt x="88" y="254"/>
                  <a:pt x="88" y="254"/>
                </a:cubicBezTo>
                <a:cubicBezTo>
                  <a:pt x="104" y="250"/>
                  <a:pt x="121" y="244"/>
                  <a:pt x="138" y="237"/>
                </a:cubicBezTo>
                <a:cubicBezTo>
                  <a:pt x="155" y="230"/>
                  <a:pt x="169" y="222"/>
                  <a:pt x="180" y="213"/>
                </a:cubicBezTo>
                <a:cubicBezTo>
                  <a:pt x="188" y="206"/>
                  <a:pt x="194" y="200"/>
                  <a:pt x="196" y="194"/>
                </a:cubicBezTo>
                <a:cubicBezTo>
                  <a:pt x="198" y="189"/>
                  <a:pt x="197" y="184"/>
                  <a:pt x="193" y="179"/>
                </a:cubicBezTo>
                <a:cubicBezTo>
                  <a:pt x="191" y="176"/>
                  <a:pt x="187" y="174"/>
                  <a:pt x="182" y="174"/>
                </a:cubicBezTo>
                <a:cubicBezTo>
                  <a:pt x="177" y="174"/>
                  <a:pt x="170" y="175"/>
                  <a:pt x="161" y="178"/>
                </a:cubicBezTo>
                <a:cubicBezTo>
                  <a:pt x="152" y="181"/>
                  <a:pt x="140" y="185"/>
                  <a:pt x="125" y="190"/>
                </a:cubicBezTo>
                <a:cubicBezTo>
                  <a:pt x="108" y="196"/>
                  <a:pt x="94" y="199"/>
                  <a:pt x="81" y="200"/>
                </a:cubicBezTo>
                <a:cubicBezTo>
                  <a:pt x="68" y="200"/>
                  <a:pt x="57" y="198"/>
                  <a:pt x="47" y="194"/>
                </a:cubicBezTo>
                <a:cubicBezTo>
                  <a:pt x="38" y="190"/>
                  <a:pt x="28" y="182"/>
                  <a:pt x="19" y="171"/>
                </a:cubicBezTo>
                <a:cubicBezTo>
                  <a:pt x="5" y="154"/>
                  <a:pt x="0" y="137"/>
                  <a:pt x="3" y="119"/>
                </a:cubicBezTo>
                <a:cubicBezTo>
                  <a:pt x="6" y="100"/>
                  <a:pt x="17" y="81"/>
                  <a:pt x="37" y="61"/>
                </a:cubicBezTo>
                <a:cubicBezTo>
                  <a:pt x="9" y="28"/>
                  <a:pt x="9" y="28"/>
                  <a:pt x="9" y="28"/>
                </a:cubicBezTo>
                <a:cubicBezTo>
                  <a:pt x="40" y="2"/>
                  <a:pt x="40" y="2"/>
                  <a:pt x="40" y="2"/>
                </a:cubicBezTo>
                <a:cubicBezTo>
                  <a:pt x="68" y="35"/>
                  <a:pt x="68" y="35"/>
                  <a:pt x="68" y="35"/>
                </a:cubicBezTo>
                <a:cubicBezTo>
                  <a:pt x="89" y="20"/>
                  <a:pt x="113" y="8"/>
                  <a:pt x="141" y="0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30" y="66"/>
                  <a:pt x="107" y="77"/>
                  <a:pt x="90" y="91"/>
                </a:cubicBezTo>
                <a:cubicBezTo>
                  <a:pt x="82" y="98"/>
                  <a:pt x="77" y="103"/>
                  <a:pt x="75" y="108"/>
                </a:cubicBezTo>
                <a:cubicBezTo>
                  <a:pt x="73" y="113"/>
                  <a:pt x="74" y="117"/>
                  <a:pt x="77" y="121"/>
                </a:cubicBezTo>
                <a:cubicBezTo>
                  <a:pt x="80" y="124"/>
                  <a:pt x="84" y="126"/>
                  <a:pt x="88" y="126"/>
                </a:cubicBezTo>
                <a:cubicBezTo>
                  <a:pt x="92" y="126"/>
                  <a:pt x="98" y="125"/>
                  <a:pt x="106" y="123"/>
                </a:cubicBezTo>
                <a:cubicBezTo>
                  <a:pt x="114" y="121"/>
                  <a:pt x="125" y="117"/>
                  <a:pt x="138" y="112"/>
                </a:cubicBezTo>
                <a:cubicBezTo>
                  <a:pt x="166" y="102"/>
                  <a:pt x="188" y="98"/>
                  <a:pt x="205" y="100"/>
                </a:cubicBezTo>
                <a:cubicBezTo>
                  <a:pt x="222" y="102"/>
                  <a:pt x="237" y="111"/>
                  <a:pt x="249" y="126"/>
                </a:cubicBezTo>
                <a:cubicBezTo>
                  <a:pt x="263" y="143"/>
                  <a:pt x="269" y="161"/>
                  <a:pt x="267" y="181"/>
                </a:cubicBezTo>
                <a:cubicBezTo>
                  <a:pt x="265" y="200"/>
                  <a:pt x="255" y="220"/>
                  <a:pt x="236" y="239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38" y="306"/>
                  <a:pt x="238" y="306"/>
                  <a:pt x="238" y="306"/>
                </a:cubicBezTo>
                <a:lnTo>
                  <a:pt x="206" y="266"/>
                </a:ln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ṥḻîḑè">
            <a:extLst>
              <a:ext uri="{FF2B5EF4-FFF2-40B4-BE49-F238E27FC236}">
                <a16:creationId xmlns:a16="http://schemas.microsoft.com/office/drawing/2014/main" id="{4149258F-705E-4BB1-AF41-99CEEDCE073B}"/>
              </a:ext>
            </a:extLst>
          </p:cNvPr>
          <p:cNvSpPr/>
          <p:nvPr/>
        </p:nvSpPr>
        <p:spPr bwMode="auto">
          <a:xfrm>
            <a:off x="1969898" y="2475803"/>
            <a:ext cx="602544" cy="445976"/>
          </a:xfrm>
          <a:custGeom>
            <a:avLst/>
            <a:gdLst>
              <a:gd name="T0" fmla="*/ 10 w 564"/>
              <a:gd name="T1" fmla="*/ 415 h 415"/>
              <a:gd name="T2" fmla="*/ 9 w 564"/>
              <a:gd name="T3" fmla="*/ 415 h 415"/>
              <a:gd name="T4" fmla="*/ 1 w 564"/>
              <a:gd name="T5" fmla="*/ 405 h 415"/>
              <a:gd name="T6" fmla="*/ 18 w 564"/>
              <a:gd name="T7" fmla="*/ 277 h 415"/>
              <a:gd name="T8" fmla="*/ 125 w 564"/>
              <a:gd name="T9" fmla="*/ 64 h 415"/>
              <a:gd name="T10" fmla="*/ 292 w 564"/>
              <a:gd name="T11" fmla="*/ 2 h 415"/>
              <a:gd name="T12" fmla="*/ 450 w 564"/>
              <a:gd name="T13" fmla="*/ 70 h 415"/>
              <a:gd name="T14" fmla="*/ 530 w 564"/>
              <a:gd name="T15" fmla="*/ 209 h 415"/>
              <a:gd name="T16" fmla="*/ 564 w 564"/>
              <a:gd name="T17" fmla="*/ 406 h 415"/>
              <a:gd name="T18" fmla="*/ 554 w 564"/>
              <a:gd name="T19" fmla="*/ 415 h 415"/>
              <a:gd name="T20" fmla="*/ 554 w 564"/>
              <a:gd name="T21" fmla="*/ 415 h 415"/>
              <a:gd name="T22" fmla="*/ 545 w 564"/>
              <a:gd name="T23" fmla="*/ 406 h 415"/>
              <a:gd name="T24" fmla="*/ 513 w 564"/>
              <a:gd name="T25" fmla="*/ 214 h 415"/>
              <a:gd name="T26" fmla="*/ 292 w 564"/>
              <a:gd name="T27" fmla="*/ 20 h 415"/>
              <a:gd name="T28" fmla="*/ 138 w 564"/>
              <a:gd name="T29" fmla="*/ 77 h 415"/>
              <a:gd name="T30" fmla="*/ 36 w 564"/>
              <a:gd name="T31" fmla="*/ 281 h 415"/>
              <a:gd name="T32" fmla="*/ 19 w 564"/>
              <a:gd name="T33" fmla="*/ 406 h 415"/>
              <a:gd name="T34" fmla="*/ 10 w 564"/>
              <a:gd name="T3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4" h="415">
                <a:moveTo>
                  <a:pt x="10" y="415"/>
                </a:moveTo>
                <a:cubicBezTo>
                  <a:pt x="9" y="415"/>
                  <a:pt x="9" y="415"/>
                  <a:pt x="9" y="415"/>
                </a:cubicBezTo>
                <a:cubicBezTo>
                  <a:pt x="4" y="415"/>
                  <a:pt x="0" y="410"/>
                  <a:pt x="1" y="405"/>
                </a:cubicBezTo>
                <a:cubicBezTo>
                  <a:pt x="1" y="403"/>
                  <a:pt x="2" y="347"/>
                  <a:pt x="18" y="277"/>
                </a:cubicBezTo>
                <a:cubicBezTo>
                  <a:pt x="33" y="212"/>
                  <a:pt x="63" y="122"/>
                  <a:pt x="125" y="64"/>
                </a:cubicBezTo>
                <a:cubicBezTo>
                  <a:pt x="171" y="21"/>
                  <a:pt x="227" y="0"/>
                  <a:pt x="292" y="2"/>
                </a:cubicBezTo>
                <a:cubicBezTo>
                  <a:pt x="355" y="4"/>
                  <a:pt x="408" y="27"/>
                  <a:pt x="450" y="70"/>
                </a:cubicBezTo>
                <a:cubicBezTo>
                  <a:pt x="484" y="104"/>
                  <a:pt x="511" y="151"/>
                  <a:pt x="530" y="209"/>
                </a:cubicBezTo>
                <a:cubicBezTo>
                  <a:pt x="563" y="307"/>
                  <a:pt x="564" y="402"/>
                  <a:pt x="564" y="406"/>
                </a:cubicBezTo>
                <a:cubicBezTo>
                  <a:pt x="564" y="411"/>
                  <a:pt x="559" y="415"/>
                  <a:pt x="554" y="415"/>
                </a:cubicBezTo>
                <a:cubicBezTo>
                  <a:pt x="554" y="415"/>
                  <a:pt x="554" y="415"/>
                  <a:pt x="554" y="415"/>
                </a:cubicBezTo>
                <a:cubicBezTo>
                  <a:pt x="549" y="415"/>
                  <a:pt x="545" y="411"/>
                  <a:pt x="545" y="406"/>
                </a:cubicBezTo>
                <a:cubicBezTo>
                  <a:pt x="545" y="405"/>
                  <a:pt x="545" y="309"/>
                  <a:pt x="513" y="214"/>
                </a:cubicBezTo>
                <a:cubicBezTo>
                  <a:pt x="471" y="89"/>
                  <a:pt x="396" y="24"/>
                  <a:pt x="292" y="20"/>
                </a:cubicBezTo>
                <a:cubicBezTo>
                  <a:pt x="231" y="18"/>
                  <a:pt x="180" y="37"/>
                  <a:pt x="138" y="77"/>
                </a:cubicBezTo>
                <a:cubicBezTo>
                  <a:pt x="79" y="132"/>
                  <a:pt x="50" y="218"/>
                  <a:pt x="36" y="281"/>
                </a:cubicBezTo>
                <a:cubicBezTo>
                  <a:pt x="20" y="349"/>
                  <a:pt x="19" y="405"/>
                  <a:pt x="19" y="406"/>
                </a:cubicBezTo>
                <a:cubicBezTo>
                  <a:pt x="19" y="411"/>
                  <a:pt x="15" y="415"/>
                  <a:pt x="10" y="415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ṧḷiḋê">
            <a:extLst>
              <a:ext uri="{FF2B5EF4-FFF2-40B4-BE49-F238E27FC236}">
                <a16:creationId xmlns:a16="http://schemas.microsoft.com/office/drawing/2014/main" id="{AE44341F-AC87-4D03-BE1C-6642052165C3}"/>
              </a:ext>
            </a:extLst>
          </p:cNvPr>
          <p:cNvSpPr/>
          <p:nvPr/>
        </p:nvSpPr>
        <p:spPr bwMode="auto">
          <a:xfrm>
            <a:off x="2392151" y="2774703"/>
            <a:ext cx="521887" cy="132844"/>
          </a:xfrm>
          <a:prstGeom prst="rect">
            <a:avLst/>
          </a:prstGeom>
          <a:solidFill>
            <a:srgbClr val="BA75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ş1îḑe">
            <a:extLst>
              <a:ext uri="{FF2B5EF4-FFF2-40B4-BE49-F238E27FC236}">
                <a16:creationId xmlns:a16="http://schemas.microsoft.com/office/drawing/2014/main" id="{CAC4AC06-BA2E-48FE-A1A0-17A8CE609155}"/>
              </a:ext>
            </a:extLst>
          </p:cNvPr>
          <p:cNvSpPr/>
          <p:nvPr/>
        </p:nvSpPr>
        <p:spPr bwMode="auto">
          <a:xfrm>
            <a:off x="1372100" y="2774703"/>
            <a:ext cx="1238298" cy="1233550"/>
          </a:xfrm>
          <a:prstGeom prst="rect">
            <a:avLst/>
          </a:prstGeom>
          <a:solidFill>
            <a:srgbClr val="EAC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ļïḋe">
            <a:extLst>
              <a:ext uri="{FF2B5EF4-FFF2-40B4-BE49-F238E27FC236}">
                <a16:creationId xmlns:a16="http://schemas.microsoft.com/office/drawing/2014/main" id="{6F86D54E-CC48-4038-A9D6-3B0DFD9A3A7E}"/>
              </a:ext>
            </a:extLst>
          </p:cNvPr>
          <p:cNvSpPr/>
          <p:nvPr/>
        </p:nvSpPr>
        <p:spPr bwMode="auto">
          <a:xfrm>
            <a:off x="2610395" y="2774703"/>
            <a:ext cx="156568" cy="1233550"/>
          </a:xfrm>
          <a:custGeom>
            <a:avLst/>
            <a:gdLst>
              <a:gd name="T0" fmla="*/ 33 w 33"/>
              <a:gd name="T1" fmla="*/ 252 h 260"/>
              <a:gd name="T2" fmla="*/ 0 w 33"/>
              <a:gd name="T3" fmla="*/ 260 h 260"/>
              <a:gd name="T4" fmla="*/ 0 w 33"/>
              <a:gd name="T5" fmla="*/ 0 h 260"/>
              <a:gd name="T6" fmla="*/ 33 w 33"/>
              <a:gd name="T7" fmla="*/ 7 h 260"/>
              <a:gd name="T8" fmla="*/ 33 w 33"/>
              <a:gd name="T9" fmla="*/ 2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60">
                <a:moveTo>
                  <a:pt x="33" y="252"/>
                </a:moveTo>
                <a:lnTo>
                  <a:pt x="0" y="260"/>
                </a:lnTo>
                <a:lnTo>
                  <a:pt x="0" y="0"/>
                </a:lnTo>
                <a:lnTo>
                  <a:pt x="33" y="7"/>
                </a:lnTo>
                <a:lnTo>
                  <a:pt x="33" y="252"/>
                </a:lnTo>
                <a:close/>
              </a:path>
            </a:pathLst>
          </a:custGeom>
          <a:solidFill>
            <a:srgbClr val="E88F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ḷíḓè">
            <a:extLst>
              <a:ext uri="{FF2B5EF4-FFF2-40B4-BE49-F238E27FC236}">
                <a16:creationId xmlns:a16="http://schemas.microsoft.com/office/drawing/2014/main" id="{2242F950-8EE1-493E-B6D6-6E8943C6952D}"/>
              </a:ext>
            </a:extLst>
          </p:cNvPr>
          <p:cNvSpPr/>
          <p:nvPr/>
        </p:nvSpPr>
        <p:spPr bwMode="auto">
          <a:xfrm>
            <a:off x="2766962" y="2774703"/>
            <a:ext cx="156568" cy="1195596"/>
          </a:xfrm>
          <a:custGeom>
            <a:avLst/>
            <a:gdLst>
              <a:gd name="T0" fmla="*/ 0 w 33"/>
              <a:gd name="T1" fmla="*/ 252 h 252"/>
              <a:gd name="T2" fmla="*/ 33 w 33"/>
              <a:gd name="T3" fmla="*/ 252 h 252"/>
              <a:gd name="T4" fmla="*/ 31 w 33"/>
              <a:gd name="T5" fmla="*/ 0 h 252"/>
              <a:gd name="T6" fmla="*/ 0 w 33"/>
              <a:gd name="T7" fmla="*/ 7 h 252"/>
              <a:gd name="T8" fmla="*/ 0 w 33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52">
                <a:moveTo>
                  <a:pt x="0" y="252"/>
                </a:moveTo>
                <a:lnTo>
                  <a:pt x="33" y="252"/>
                </a:lnTo>
                <a:lnTo>
                  <a:pt x="31" y="0"/>
                </a:lnTo>
                <a:lnTo>
                  <a:pt x="0" y="7"/>
                </a:lnTo>
                <a:lnTo>
                  <a:pt x="0" y="252"/>
                </a:lnTo>
                <a:close/>
              </a:path>
            </a:pathLst>
          </a:custGeom>
          <a:solidFill>
            <a:srgbClr val="FAAD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ṡľidê">
            <a:extLst>
              <a:ext uri="{FF2B5EF4-FFF2-40B4-BE49-F238E27FC236}">
                <a16:creationId xmlns:a16="http://schemas.microsoft.com/office/drawing/2014/main" id="{E57456B6-677B-4DB4-8D53-AABDB7A869A5}"/>
              </a:ext>
            </a:extLst>
          </p:cNvPr>
          <p:cNvSpPr/>
          <p:nvPr/>
        </p:nvSpPr>
        <p:spPr bwMode="auto">
          <a:xfrm>
            <a:off x="2610395" y="3884899"/>
            <a:ext cx="313132" cy="123355"/>
          </a:xfrm>
          <a:custGeom>
            <a:avLst/>
            <a:gdLst>
              <a:gd name="T0" fmla="*/ 0 w 66"/>
              <a:gd name="T1" fmla="*/ 26 h 26"/>
              <a:gd name="T2" fmla="*/ 33 w 66"/>
              <a:gd name="T3" fmla="*/ 0 h 26"/>
              <a:gd name="T4" fmla="*/ 66 w 66"/>
              <a:gd name="T5" fmla="*/ 18 h 26"/>
              <a:gd name="T6" fmla="*/ 0 w 66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26">
                <a:moveTo>
                  <a:pt x="0" y="26"/>
                </a:moveTo>
                <a:lnTo>
                  <a:pt x="33" y="0"/>
                </a:lnTo>
                <a:lnTo>
                  <a:pt x="66" y="18"/>
                </a:lnTo>
                <a:lnTo>
                  <a:pt x="0" y="26"/>
                </a:lnTo>
                <a:close/>
              </a:path>
            </a:pathLst>
          </a:custGeom>
          <a:solidFill>
            <a:srgbClr val="FCC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ḷiḋe">
            <a:extLst>
              <a:ext uri="{FF2B5EF4-FFF2-40B4-BE49-F238E27FC236}">
                <a16:creationId xmlns:a16="http://schemas.microsoft.com/office/drawing/2014/main" id="{AE7BAE0F-B409-431A-8C4B-B42BA9E69F12}"/>
              </a:ext>
            </a:extLst>
          </p:cNvPr>
          <p:cNvSpPr/>
          <p:nvPr/>
        </p:nvSpPr>
        <p:spPr bwMode="auto">
          <a:xfrm>
            <a:off x="1652020" y="2831636"/>
            <a:ext cx="118612" cy="118612"/>
          </a:xfrm>
          <a:custGeom>
            <a:avLst/>
            <a:gdLst>
              <a:gd name="T0" fmla="*/ 55 w 110"/>
              <a:gd name="T1" fmla="*/ 109 h 109"/>
              <a:gd name="T2" fmla="*/ 55 w 110"/>
              <a:gd name="T3" fmla="*/ 109 h 109"/>
              <a:gd name="T4" fmla="*/ 0 w 110"/>
              <a:gd name="T5" fmla="*/ 54 h 109"/>
              <a:gd name="T6" fmla="*/ 55 w 110"/>
              <a:gd name="T7" fmla="*/ 0 h 109"/>
              <a:gd name="T8" fmla="*/ 110 w 110"/>
              <a:gd name="T9" fmla="*/ 54 h 109"/>
              <a:gd name="T10" fmla="*/ 55 w 110"/>
              <a:gd name="T1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109">
                <a:moveTo>
                  <a:pt x="55" y="109"/>
                </a:moveTo>
                <a:cubicBezTo>
                  <a:pt x="55" y="109"/>
                  <a:pt x="55" y="109"/>
                  <a:pt x="55" y="109"/>
                </a:cubicBezTo>
                <a:cubicBezTo>
                  <a:pt x="25" y="109"/>
                  <a:pt x="0" y="84"/>
                  <a:pt x="0" y="54"/>
                </a:cubicBezTo>
                <a:cubicBezTo>
                  <a:pt x="0" y="24"/>
                  <a:pt x="25" y="0"/>
                  <a:pt x="55" y="0"/>
                </a:cubicBezTo>
                <a:cubicBezTo>
                  <a:pt x="85" y="0"/>
                  <a:pt x="110" y="24"/>
                  <a:pt x="110" y="54"/>
                </a:cubicBezTo>
                <a:cubicBezTo>
                  <a:pt x="110" y="84"/>
                  <a:pt x="85" y="109"/>
                  <a:pt x="55" y="109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$ḻíḋé">
            <a:extLst>
              <a:ext uri="{FF2B5EF4-FFF2-40B4-BE49-F238E27FC236}">
                <a16:creationId xmlns:a16="http://schemas.microsoft.com/office/drawing/2014/main" id="{A4D15B05-B5D7-4084-86C0-A715BA9EC4C8}"/>
              </a:ext>
            </a:extLst>
          </p:cNvPr>
          <p:cNvSpPr/>
          <p:nvPr/>
        </p:nvSpPr>
        <p:spPr bwMode="auto">
          <a:xfrm>
            <a:off x="2235587" y="2831636"/>
            <a:ext cx="118612" cy="118612"/>
          </a:xfrm>
          <a:custGeom>
            <a:avLst/>
            <a:gdLst>
              <a:gd name="T0" fmla="*/ 55 w 109"/>
              <a:gd name="T1" fmla="*/ 109 h 109"/>
              <a:gd name="T2" fmla="*/ 55 w 109"/>
              <a:gd name="T3" fmla="*/ 109 h 109"/>
              <a:gd name="T4" fmla="*/ 0 w 109"/>
              <a:gd name="T5" fmla="*/ 54 h 109"/>
              <a:gd name="T6" fmla="*/ 55 w 109"/>
              <a:gd name="T7" fmla="*/ 0 h 109"/>
              <a:gd name="T8" fmla="*/ 109 w 109"/>
              <a:gd name="T9" fmla="*/ 54 h 109"/>
              <a:gd name="T10" fmla="*/ 55 w 109"/>
              <a:gd name="T1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5" y="109"/>
                  <a:pt x="55" y="109"/>
                  <a:pt x="55" y="109"/>
                </a:cubicBezTo>
                <a:cubicBezTo>
                  <a:pt x="25" y="109"/>
                  <a:pt x="0" y="84"/>
                  <a:pt x="0" y="54"/>
                </a:cubicBezTo>
                <a:cubicBezTo>
                  <a:pt x="0" y="24"/>
                  <a:pt x="25" y="0"/>
                  <a:pt x="55" y="0"/>
                </a:cubicBezTo>
                <a:cubicBezTo>
                  <a:pt x="85" y="0"/>
                  <a:pt x="109" y="24"/>
                  <a:pt x="109" y="54"/>
                </a:cubicBezTo>
                <a:cubicBezTo>
                  <a:pt x="109" y="84"/>
                  <a:pt x="85" y="109"/>
                  <a:pt x="55" y="109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ś1îḑé">
            <a:extLst>
              <a:ext uri="{FF2B5EF4-FFF2-40B4-BE49-F238E27FC236}">
                <a16:creationId xmlns:a16="http://schemas.microsoft.com/office/drawing/2014/main" id="{9BD38A0A-4592-477C-BD39-2988D4B8DB12}"/>
              </a:ext>
            </a:extLst>
          </p:cNvPr>
          <p:cNvSpPr/>
          <p:nvPr/>
        </p:nvSpPr>
        <p:spPr bwMode="auto">
          <a:xfrm>
            <a:off x="1699464" y="2456825"/>
            <a:ext cx="607287" cy="441233"/>
          </a:xfrm>
          <a:custGeom>
            <a:avLst/>
            <a:gdLst>
              <a:gd name="T0" fmla="*/ 9 w 563"/>
              <a:gd name="T1" fmla="*/ 415 h 415"/>
              <a:gd name="T2" fmla="*/ 9 w 563"/>
              <a:gd name="T3" fmla="*/ 414 h 415"/>
              <a:gd name="T4" fmla="*/ 0 w 563"/>
              <a:gd name="T5" fmla="*/ 405 h 415"/>
              <a:gd name="T6" fmla="*/ 17 w 563"/>
              <a:gd name="T7" fmla="*/ 277 h 415"/>
              <a:gd name="T8" fmla="*/ 124 w 563"/>
              <a:gd name="T9" fmla="*/ 63 h 415"/>
              <a:gd name="T10" fmla="*/ 292 w 563"/>
              <a:gd name="T11" fmla="*/ 2 h 415"/>
              <a:gd name="T12" fmla="*/ 450 w 563"/>
              <a:gd name="T13" fmla="*/ 70 h 415"/>
              <a:gd name="T14" fmla="*/ 530 w 563"/>
              <a:gd name="T15" fmla="*/ 208 h 415"/>
              <a:gd name="T16" fmla="*/ 563 w 563"/>
              <a:gd name="T17" fmla="*/ 405 h 415"/>
              <a:gd name="T18" fmla="*/ 554 w 563"/>
              <a:gd name="T19" fmla="*/ 414 h 415"/>
              <a:gd name="T20" fmla="*/ 554 w 563"/>
              <a:gd name="T21" fmla="*/ 414 h 415"/>
              <a:gd name="T22" fmla="*/ 545 w 563"/>
              <a:gd name="T23" fmla="*/ 405 h 415"/>
              <a:gd name="T24" fmla="*/ 512 w 563"/>
              <a:gd name="T25" fmla="*/ 214 h 415"/>
              <a:gd name="T26" fmla="*/ 291 w 563"/>
              <a:gd name="T27" fmla="*/ 20 h 415"/>
              <a:gd name="T28" fmla="*/ 137 w 563"/>
              <a:gd name="T29" fmla="*/ 77 h 415"/>
              <a:gd name="T30" fmla="*/ 18 w 563"/>
              <a:gd name="T31" fmla="*/ 406 h 415"/>
              <a:gd name="T32" fmla="*/ 9 w 563"/>
              <a:gd name="T33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3" h="415">
                <a:moveTo>
                  <a:pt x="9" y="415"/>
                </a:moveTo>
                <a:cubicBezTo>
                  <a:pt x="9" y="414"/>
                  <a:pt x="9" y="414"/>
                  <a:pt x="9" y="414"/>
                </a:cubicBezTo>
                <a:cubicBezTo>
                  <a:pt x="4" y="414"/>
                  <a:pt x="0" y="410"/>
                  <a:pt x="0" y="405"/>
                </a:cubicBezTo>
                <a:cubicBezTo>
                  <a:pt x="0" y="403"/>
                  <a:pt x="1" y="347"/>
                  <a:pt x="17" y="277"/>
                </a:cubicBezTo>
                <a:cubicBezTo>
                  <a:pt x="32" y="212"/>
                  <a:pt x="63" y="122"/>
                  <a:pt x="124" y="63"/>
                </a:cubicBezTo>
                <a:cubicBezTo>
                  <a:pt x="170" y="20"/>
                  <a:pt x="226" y="0"/>
                  <a:pt x="292" y="2"/>
                </a:cubicBezTo>
                <a:cubicBezTo>
                  <a:pt x="354" y="4"/>
                  <a:pt x="407" y="27"/>
                  <a:pt x="450" y="70"/>
                </a:cubicBezTo>
                <a:cubicBezTo>
                  <a:pt x="483" y="104"/>
                  <a:pt x="510" y="150"/>
                  <a:pt x="530" y="208"/>
                </a:cubicBezTo>
                <a:cubicBezTo>
                  <a:pt x="562" y="306"/>
                  <a:pt x="563" y="401"/>
                  <a:pt x="563" y="405"/>
                </a:cubicBezTo>
                <a:cubicBezTo>
                  <a:pt x="563" y="410"/>
                  <a:pt x="559" y="414"/>
                  <a:pt x="554" y="414"/>
                </a:cubicBezTo>
                <a:cubicBezTo>
                  <a:pt x="554" y="414"/>
                  <a:pt x="554" y="414"/>
                  <a:pt x="554" y="414"/>
                </a:cubicBezTo>
                <a:cubicBezTo>
                  <a:pt x="549" y="414"/>
                  <a:pt x="545" y="410"/>
                  <a:pt x="545" y="405"/>
                </a:cubicBezTo>
                <a:cubicBezTo>
                  <a:pt x="545" y="404"/>
                  <a:pt x="544" y="309"/>
                  <a:pt x="512" y="214"/>
                </a:cubicBezTo>
                <a:cubicBezTo>
                  <a:pt x="470" y="89"/>
                  <a:pt x="396" y="23"/>
                  <a:pt x="291" y="20"/>
                </a:cubicBezTo>
                <a:cubicBezTo>
                  <a:pt x="231" y="18"/>
                  <a:pt x="179" y="37"/>
                  <a:pt x="137" y="77"/>
                </a:cubicBezTo>
                <a:cubicBezTo>
                  <a:pt x="24" y="183"/>
                  <a:pt x="18" y="403"/>
                  <a:pt x="18" y="406"/>
                </a:cubicBezTo>
                <a:cubicBezTo>
                  <a:pt x="18" y="411"/>
                  <a:pt x="14" y="415"/>
                  <a:pt x="9" y="415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ṩlîḑê">
            <a:extLst>
              <a:ext uri="{FF2B5EF4-FFF2-40B4-BE49-F238E27FC236}">
                <a16:creationId xmlns:a16="http://schemas.microsoft.com/office/drawing/2014/main" id="{AA5DB9E7-9389-406B-9965-BD5D7AFD85BD}"/>
              </a:ext>
            </a:extLst>
          </p:cNvPr>
          <p:cNvSpPr/>
          <p:nvPr/>
        </p:nvSpPr>
        <p:spPr bwMode="auto">
          <a:xfrm>
            <a:off x="2790683" y="3358266"/>
            <a:ext cx="574078" cy="887209"/>
          </a:xfrm>
          <a:custGeom>
            <a:avLst/>
            <a:gdLst>
              <a:gd name="T0" fmla="*/ 0 w 121"/>
              <a:gd name="T1" fmla="*/ 0 h 187"/>
              <a:gd name="T2" fmla="*/ 121 w 121"/>
              <a:gd name="T3" fmla="*/ 187 h 187"/>
              <a:gd name="T4" fmla="*/ 0 w 121"/>
              <a:gd name="T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187">
                <a:moveTo>
                  <a:pt x="0" y="0"/>
                </a:moveTo>
                <a:lnTo>
                  <a:pt x="121" y="187"/>
                </a:lnTo>
                <a:lnTo>
                  <a:pt x="0" y="0"/>
                </a:ln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1íḍê">
            <a:extLst>
              <a:ext uri="{FF2B5EF4-FFF2-40B4-BE49-F238E27FC236}">
                <a16:creationId xmlns:a16="http://schemas.microsoft.com/office/drawing/2014/main" id="{B72E0BEB-D717-4F3F-92C7-EEEA299D3B44}"/>
              </a:ext>
            </a:extLst>
          </p:cNvPr>
          <p:cNvSpPr/>
          <p:nvPr/>
        </p:nvSpPr>
        <p:spPr bwMode="auto">
          <a:xfrm>
            <a:off x="2790683" y="3358266"/>
            <a:ext cx="574078" cy="88720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ṣḷiḍé">
            <a:extLst>
              <a:ext uri="{FF2B5EF4-FFF2-40B4-BE49-F238E27FC236}">
                <a16:creationId xmlns:a16="http://schemas.microsoft.com/office/drawing/2014/main" id="{5EFA28DB-86E5-4F90-B15F-4731232AF5D9}"/>
              </a:ext>
            </a:extLst>
          </p:cNvPr>
          <p:cNvSpPr/>
          <p:nvPr/>
        </p:nvSpPr>
        <p:spPr bwMode="auto">
          <a:xfrm>
            <a:off x="3046882" y="3775775"/>
            <a:ext cx="346345" cy="483931"/>
          </a:xfrm>
          <a:custGeom>
            <a:avLst/>
            <a:gdLst>
              <a:gd name="T0" fmla="*/ 62 w 73"/>
              <a:gd name="T1" fmla="*/ 102 h 102"/>
              <a:gd name="T2" fmla="*/ 0 w 73"/>
              <a:gd name="T3" fmla="*/ 7 h 102"/>
              <a:gd name="T4" fmla="*/ 11 w 73"/>
              <a:gd name="T5" fmla="*/ 0 h 102"/>
              <a:gd name="T6" fmla="*/ 73 w 73"/>
              <a:gd name="T7" fmla="*/ 95 h 102"/>
              <a:gd name="T8" fmla="*/ 62 w 73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02">
                <a:moveTo>
                  <a:pt x="62" y="102"/>
                </a:moveTo>
                <a:lnTo>
                  <a:pt x="0" y="7"/>
                </a:lnTo>
                <a:lnTo>
                  <a:pt x="11" y="0"/>
                </a:lnTo>
                <a:lnTo>
                  <a:pt x="73" y="95"/>
                </a:lnTo>
                <a:lnTo>
                  <a:pt x="62" y="102"/>
                </a:ln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ṩľíḋe">
            <a:extLst>
              <a:ext uri="{FF2B5EF4-FFF2-40B4-BE49-F238E27FC236}">
                <a16:creationId xmlns:a16="http://schemas.microsoft.com/office/drawing/2014/main" id="{1E9CDCEA-6BCC-4BA9-AA55-3069E1588949}"/>
              </a:ext>
            </a:extLst>
          </p:cNvPr>
          <p:cNvSpPr/>
          <p:nvPr/>
        </p:nvSpPr>
        <p:spPr bwMode="auto">
          <a:xfrm>
            <a:off x="2790683" y="3358266"/>
            <a:ext cx="612033" cy="768597"/>
          </a:xfrm>
          <a:custGeom>
            <a:avLst/>
            <a:gdLst>
              <a:gd name="T0" fmla="*/ 320 w 568"/>
              <a:gd name="T1" fmla="*/ 492 h 716"/>
              <a:gd name="T2" fmla="*/ 568 w 568"/>
              <a:gd name="T3" fmla="*/ 484 h 716"/>
              <a:gd name="T4" fmla="*/ 568 w 568"/>
              <a:gd name="T5" fmla="*/ 475 h 716"/>
              <a:gd name="T6" fmla="*/ 264 w 568"/>
              <a:gd name="T7" fmla="*/ 260 h 716"/>
              <a:gd name="T8" fmla="*/ 0 w 568"/>
              <a:gd name="T9" fmla="*/ 0 h 716"/>
              <a:gd name="T10" fmla="*/ 130 w 568"/>
              <a:gd name="T11" fmla="*/ 347 h 716"/>
              <a:gd name="T12" fmla="*/ 204 w 568"/>
              <a:gd name="T13" fmla="*/ 712 h 716"/>
              <a:gd name="T14" fmla="*/ 211 w 568"/>
              <a:gd name="T15" fmla="*/ 716 h 716"/>
              <a:gd name="T16" fmla="*/ 320 w 568"/>
              <a:gd name="T17" fmla="*/ 492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8" h="716">
                <a:moveTo>
                  <a:pt x="320" y="492"/>
                </a:moveTo>
                <a:cubicBezTo>
                  <a:pt x="568" y="484"/>
                  <a:pt x="568" y="484"/>
                  <a:pt x="568" y="484"/>
                </a:cubicBezTo>
                <a:cubicBezTo>
                  <a:pt x="568" y="475"/>
                  <a:pt x="568" y="475"/>
                  <a:pt x="568" y="475"/>
                </a:cubicBezTo>
                <a:cubicBezTo>
                  <a:pt x="264" y="260"/>
                  <a:pt x="264" y="260"/>
                  <a:pt x="264" y="260"/>
                </a:cubicBezTo>
                <a:cubicBezTo>
                  <a:pt x="176" y="174"/>
                  <a:pt x="88" y="87"/>
                  <a:pt x="0" y="0"/>
                </a:cubicBezTo>
                <a:cubicBezTo>
                  <a:pt x="43" y="116"/>
                  <a:pt x="87" y="232"/>
                  <a:pt x="130" y="347"/>
                </a:cubicBezTo>
                <a:cubicBezTo>
                  <a:pt x="204" y="712"/>
                  <a:pt x="204" y="712"/>
                  <a:pt x="204" y="712"/>
                </a:cubicBezTo>
                <a:cubicBezTo>
                  <a:pt x="211" y="716"/>
                  <a:pt x="211" y="716"/>
                  <a:pt x="211" y="716"/>
                </a:cubicBezTo>
                <a:lnTo>
                  <a:pt x="320" y="492"/>
                </a:ln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ṥļiḓè">
            <a:extLst>
              <a:ext uri="{FF2B5EF4-FFF2-40B4-BE49-F238E27FC236}">
                <a16:creationId xmlns:a16="http://schemas.microsoft.com/office/drawing/2014/main" id="{C987D3F7-1F6F-4D35-836F-44C5FFA6F313}"/>
              </a:ext>
            </a:extLst>
          </p:cNvPr>
          <p:cNvSpPr/>
          <p:nvPr/>
        </p:nvSpPr>
        <p:spPr bwMode="auto">
          <a:xfrm>
            <a:off x="2790683" y="3358266"/>
            <a:ext cx="612033" cy="887209"/>
          </a:xfrm>
          <a:custGeom>
            <a:avLst/>
            <a:gdLst>
              <a:gd name="T0" fmla="*/ 3 w 568"/>
              <a:gd name="T1" fmla="*/ 3 h 824"/>
              <a:gd name="T2" fmla="*/ 264 w 568"/>
              <a:gd name="T3" fmla="*/ 260 h 824"/>
              <a:gd name="T4" fmla="*/ 568 w 568"/>
              <a:gd name="T5" fmla="*/ 475 h 824"/>
              <a:gd name="T6" fmla="*/ 568 w 568"/>
              <a:gd name="T7" fmla="*/ 484 h 824"/>
              <a:gd name="T8" fmla="*/ 354 w 568"/>
              <a:gd name="T9" fmla="*/ 491 h 824"/>
              <a:gd name="T10" fmla="*/ 560 w 568"/>
              <a:gd name="T11" fmla="*/ 807 h 824"/>
              <a:gd name="T12" fmla="*/ 535 w 568"/>
              <a:gd name="T13" fmla="*/ 824 h 824"/>
              <a:gd name="T14" fmla="*/ 319 w 568"/>
              <a:gd name="T15" fmla="*/ 492 h 824"/>
              <a:gd name="T16" fmla="*/ 262 w 568"/>
              <a:gd name="T17" fmla="*/ 403 h 824"/>
              <a:gd name="T18" fmla="*/ 231 w 568"/>
              <a:gd name="T19" fmla="*/ 356 h 824"/>
              <a:gd name="T20" fmla="*/ 0 w 568"/>
              <a:gd name="T21" fmla="*/ 0 h 824"/>
              <a:gd name="T22" fmla="*/ 3 w 568"/>
              <a:gd name="T23" fmla="*/ 3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8" h="824">
                <a:moveTo>
                  <a:pt x="3" y="3"/>
                </a:moveTo>
                <a:cubicBezTo>
                  <a:pt x="90" y="89"/>
                  <a:pt x="177" y="175"/>
                  <a:pt x="264" y="260"/>
                </a:cubicBezTo>
                <a:cubicBezTo>
                  <a:pt x="568" y="475"/>
                  <a:pt x="568" y="475"/>
                  <a:pt x="568" y="475"/>
                </a:cubicBezTo>
                <a:cubicBezTo>
                  <a:pt x="568" y="484"/>
                  <a:pt x="568" y="484"/>
                  <a:pt x="568" y="484"/>
                </a:cubicBezTo>
                <a:cubicBezTo>
                  <a:pt x="354" y="491"/>
                  <a:pt x="354" y="491"/>
                  <a:pt x="354" y="491"/>
                </a:cubicBezTo>
                <a:cubicBezTo>
                  <a:pt x="560" y="807"/>
                  <a:pt x="560" y="807"/>
                  <a:pt x="560" y="807"/>
                </a:cubicBezTo>
                <a:cubicBezTo>
                  <a:pt x="535" y="824"/>
                  <a:pt x="535" y="824"/>
                  <a:pt x="535" y="824"/>
                </a:cubicBezTo>
                <a:cubicBezTo>
                  <a:pt x="319" y="492"/>
                  <a:pt x="319" y="492"/>
                  <a:pt x="319" y="492"/>
                </a:cubicBezTo>
                <a:cubicBezTo>
                  <a:pt x="262" y="403"/>
                  <a:pt x="262" y="403"/>
                  <a:pt x="262" y="403"/>
                </a:cubicBezTo>
                <a:cubicBezTo>
                  <a:pt x="231" y="356"/>
                  <a:pt x="231" y="356"/>
                  <a:pt x="231" y="356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lose/>
              </a:path>
            </a:pathLst>
          </a:custGeom>
          <a:solidFill>
            <a:srgbClr val="2D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sḷïdé">
            <a:extLst>
              <a:ext uri="{FF2B5EF4-FFF2-40B4-BE49-F238E27FC236}">
                <a16:creationId xmlns:a16="http://schemas.microsoft.com/office/drawing/2014/main" id="{429AB3CB-47AC-4FB2-805D-810F1C9D59E3}"/>
              </a:ext>
            </a:extLst>
          </p:cNvPr>
          <p:cNvSpPr/>
          <p:nvPr/>
        </p:nvSpPr>
        <p:spPr bwMode="auto">
          <a:xfrm>
            <a:off x="892911" y="2276537"/>
            <a:ext cx="3283145" cy="2125503"/>
          </a:xfrm>
          <a:custGeom>
            <a:avLst/>
            <a:gdLst>
              <a:gd name="T0" fmla="*/ 3056 w 3056"/>
              <a:gd name="T1" fmla="*/ 160 h 1984"/>
              <a:gd name="T2" fmla="*/ 2896 w 3056"/>
              <a:gd name="T3" fmla="*/ 0 h 1984"/>
              <a:gd name="T4" fmla="*/ 160 w 3056"/>
              <a:gd name="T5" fmla="*/ 0 h 1984"/>
              <a:gd name="T6" fmla="*/ 0 w 3056"/>
              <a:gd name="T7" fmla="*/ 160 h 1984"/>
              <a:gd name="T8" fmla="*/ 0 w 3056"/>
              <a:gd name="T9" fmla="*/ 1824 h 1984"/>
              <a:gd name="T10" fmla="*/ 160 w 3056"/>
              <a:gd name="T11" fmla="*/ 1984 h 1984"/>
              <a:gd name="T12" fmla="*/ 2896 w 3056"/>
              <a:gd name="T13" fmla="*/ 1984 h 1984"/>
              <a:gd name="T14" fmla="*/ 3056 w 3056"/>
              <a:gd name="T15" fmla="*/ 1824 h 1984"/>
              <a:gd name="T16" fmla="*/ 3056 w 3056"/>
              <a:gd name="T17" fmla="*/ 160 h 1984"/>
              <a:gd name="T18" fmla="*/ 2896 w 3056"/>
              <a:gd name="T19" fmla="*/ 1712 h 1984"/>
              <a:gd name="T20" fmla="*/ 2736 w 3056"/>
              <a:gd name="T21" fmla="*/ 1872 h 1984"/>
              <a:gd name="T22" fmla="*/ 320 w 3056"/>
              <a:gd name="T23" fmla="*/ 1872 h 1984"/>
              <a:gd name="T24" fmla="*/ 160 w 3056"/>
              <a:gd name="T25" fmla="*/ 1712 h 1984"/>
              <a:gd name="T26" fmla="*/ 160 w 3056"/>
              <a:gd name="T27" fmla="*/ 288 h 1984"/>
              <a:gd name="T28" fmla="*/ 320 w 3056"/>
              <a:gd name="T29" fmla="*/ 128 h 1984"/>
              <a:gd name="T30" fmla="*/ 2736 w 3056"/>
              <a:gd name="T31" fmla="*/ 128 h 1984"/>
              <a:gd name="T32" fmla="*/ 2896 w 3056"/>
              <a:gd name="T33" fmla="*/ 288 h 1984"/>
              <a:gd name="T34" fmla="*/ 2896 w 3056"/>
              <a:gd name="T35" fmla="*/ 17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56" h="1984">
                <a:moveTo>
                  <a:pt x="3056" y="160"/>
                </a:moveTo>
                <a:cubicBezTo>
                  <a:pt x="3056" y="71"/>
                  <a:pt x="2985" y="0"/>
                  <a:pt x="289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1"/>
                  <a:pt x="0" y="160"/>
                </a:cubicBezTo>
                <a:cubicBezTo>
                  <a:pt x="0" y="1824"/>
                  <a:pt x="0" y="1824"/>
                  <a:pt x="0" y="1824"/>
                </a:cubicBezTo>
                <a:cubicBezTo>
                  <a:pt x="0" y="1913"/>
                  <a:pt x="71" y="1984"/>
                  <a:pt x="160" y="1984"/>
                </a:cubicBezTo>
                <a:cubicBezTo>
                  <a:pt x="2896" y="1984"/>
                  <a:pt x="2896" y="1984"/>
                  <a:pt x="2896" y="1984"/>
                </a:cubicBezTo>
                <a:cubicBezTo>
                  <a:pt x="2985" y="1984"/>
                  <a:pt x="3056" y="1913"/>
                  <a:pt x="3056" y="1824"/>
                </a:cubicBezTo>
                <a:lnTo>
                  <a:pt x="3056" y="160"/>
                </a:lnTo>
                <a:close/>
                <a:moveTo>
                  <a:pt x="2896" y="1712"/>
                </a:moveTo>
                <a:cubicBezTo>
                  <a:pt x="2896" y="1801"/>
                  <a:pt x="2825" y="1872"/>
                  <a:pt x="2736" y="1872"/>
                </a:cubicBezTo>
                <a:cubicBezTo>
                  <a:pt x="320" y="1872"/>
                  <a:pt x="320" y="1872"/>
                  <a:pt x="320" y="1872"/>
                </a:cubicBezTo>
                <a:cubicBezTo>
                  <a:pt x="231" y="1872"/>
                  <a:pt x="160" y="1801"/>
                  <a:pt x="160" y="1712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199"/>
                  <a:pt x="231" y="128"/>
                  <a:pt x="320" y="128"/>
                </a:cubicBezTo>
                <a:cubicBezTo>
                  <a:pt x="2736" y="128"/>
                  <a:pt x="2736" y="128"/>
                  <a:pt x="2736" y="128"/>
                </a:cubicBezTo>
                <a:cubicBezTo>
                  <a:pt x="2825" y="128"/>
                  <a:pt x="2896" y="199"/>
                  <a:pt x="2896" y="288"/>
                </a:cubicBezTo>
                <a:lnTo>
                  <a:pt x="2896" y="1712"/>
                </a:lnTo>
                <a:close/>
              </a:path>
            </a:pathLst>
          </a:custGeom>
          <a:solidFill>
            <a:srgbClr val="2D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ṩliḓe">
            <a:extLst>
              <a:ext uri="{FF2B5EF4-FFF2-40B4-BE49-F238E27FC236}">
                <a16:creationId xmlns:a16="http://schemas.microsoft.com/office/drawing/2014/main" id="{A82C37DC-AB7C-44E9-8FFC-F3D2AE4009CA}"/>
              </a:ext>
            </a:extLst>
          </p:cNvPr>
          <p:cNvSpPr/>
          <p:nvPr/>
        </p:nvSpPr>
        <p:spPr bwMode="auto">
          <a:xfrm>
            <a:off x="669925" y="4449484"/>
            <a:ext cx="3672188" cy="185034"/>
          </a:xfrm>
          <a:custGeom>
            <a:avLst/>
            <a:gdLst>
              <a:gd name="T0" fmla="*/ 3394 w 3417"/>
              <a:gd name="T1" fmla="*/ 0 h 176"/>
              <a:gd name="T2" fmla="*/ 1712 w 3417"/>
              <a:gd name="T3" fmla="*/ 0 h 176"/>
              <a:gd name="T4" fmla="*/ 1705 w 3417"/>
              <a:gd name="T5" fmla="*/ 0 h 176"/>
              <a:gd name="T6" fmla="*/ 24 w 3417"/>
              <a:gd name="T7" fmla="*/ 0 h 176"/>
              <a:gd name="T8" fmla="*/ 253 w 3417"/>
              <a:gd name="T9" fmla="*/ 176 h 176"/>
              <a:gd name="T10" fmla="*/ 1705 w 3417"/>
              <a:gd name="T11" fmla="*/ 176 h 176"/>
              <a:gd name="T12" fmla="*/ 1712 w 3417"/>
              <a:gd name="T13" fmla="*/ 176 h 176"/>
              <a:gd name="T14" fmla="*/ 3165 w 3417"/>
              <a:gd name="T15" fmla="*/ 176 h 176"/>
              <a:gd name="T16" fmla="*/ 3394 w 3417"/>
              <a:gd name="T1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7" h="176">
                <a:moveTo>
                  <a:pt x="3394" y="0"/>
                </a:moveTo>
                <a:cubicBezTo>
                  <a:pt x="3372" y="0"/>
                  <a:pt x="1834" y="0"/>
                  <a:pt x="1712" y="0"/>
                </a:cubicBezTo>
                <a:cubicBezTo>
                  <a:pt x="1712" y="0"/>
                  <a:pt x="1710" y="0"/>
                  <a:pt x="1705" y="0"/>
                </a:cubicBezTo>
                <a:cubicBezTo>
                  <a:pt x="1583" y="0"/>
                  <a:pt x="46" y="0"/>
                  <a:pt x="24" y="0"/>
                </a:cubicBezTo>
                <a:cubicBezTo>
                  <a:pt x="0" y="0"/>
                  <a:pt x="118" y="176"/>
                  <a:pt x="253" y="176"/>
                </a:cubicBezTo>
                <a:cubicBezTo>
                  <a:pt x="382" y="176"/>
                  <a:pt x="1597" y="176"/>
                  <a:pt x="1705" y="176"/>
                </a:cubicBezTo>
                <a:cubicBezTo>
                  <a:pt x="1710" y="176"/>
                  <a:pt x="1712" y="176"/>
                  <a:pt x="1712" y="176"/>
                </a:cubicBezTo>
                <a:cubicBezTo>
                  <a:pt x="1820" y="176"/>
                  <a:pt x="3036" y="176"/>
                  <a:pt x="3165" y="176"/>
                </a:cubicBezTo>
                <a:cubicBezTo>
                  <a:pt x="3299" y="176"/>
                  <a:pt x="3417" y="0"/>
                  <a:pt x="3394" y="0"/>
                </a:cubicBezTo>
                <a:close/>
              </a:path>
            </a:pathLst>
          </a:custGeom>
          <a:solidFill>
            <a:srgbClr val="2D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śḷiďé">
            <a:extLst>
              <a:ext uri="{FF2B5EF4-FFF2-40B4-BE49-F238E27FC236}">
                <a16:creationId xmlns:a16="http://schemas.microsoft.com/office/drawing/2014/main" id="{E0FE9D4A-B2A2-4A7C-ACEB-AA4BDD72619C}"/>
              </a:ext>
            </a:extLst>
          </p:cNvPr>
          <p:cNvSpPr/>
          <p:nvPr/>
        </p:nvSpPr>
        <p:spPr bwMode="auto">
          <a:xfrm>
            <a:off x="2202374" y="4515906"/>
            <a:ext cx="664220" cy="52190"/>
          </a:xfrm>
          <a:custGeom>
            <a:avLst/>
            <a:gdLst>
              <a:gd name="T0" fmla="*/ 593 w 618"/>
              <a:gd name="T1" fmla="*/ 50 h 50"/>
              <a:gd name="T2" fmla="*/ 24 w 618"/>
              <a:gd name="T3" fmla="*/ 50 h 50"/>
              <a:gd name="T4" fmla="*/ 0 w 618"/>
              <a:gd name="T5" fmla="*/ 25 h 50"/>
              <a:gd name="T6" fmla="*/ 0 w 618"/>
              <a:gd name="T7" fmla="*/ 24 h 50"/>
              <a:gd name="T8" fmla="*/ 24 w 618"/>
              <a:gd name="T9" fmla="*/ 0 h 50"/>
              <a:gd name="T10" fmla="*/ 593 w 618"/>
              <a:gd name="T11" fmla="*/ 0 h 50"/>
              <a:gd name="T12" fmla="*/ 618 w 618"/>
              <a:gd name="T13" fmla="*/ 24 h 50"/>
              <a:gd name="T14" fmla="*/ 618 w 618"/>
              <a:gd name="T15" fmla="*/ 25 h 50"/>
              <a:gd name="T16" fmla="*/ 593 w 618"/>
              <a:gd name="T1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50">
                <a:moveTo>
                  <a:pt x="593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593" y="0"/>
                  <a:pt x="593" y="0"/>
                  <a:pt x="593" y="0"/>
                </a:cubicBezTo>
                <a:cubicBezTo>
                  <a:pt x="607" y="0"/>
                  <a:pt x="618" y="11"/>
                  <a:pt x="618" y="24"/>
                </a:cubicBezTo>
                <a:cubicBezTo>
                  <a:pt x="618" y="25"/>
                  <a:pt x="618" y="25"/>
                  <a:pt x="618" y="25"/>
                </a:cubicBezTo>
                <a:cubicBezTo>
                  <a:pt x="618" y="39"/>
                  <a:pt x="607" y="50"/>
                  <a:pt x="593" y="5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ṥḻíḍe">
            <a:extLst>
              <a:ext uri="{FF2B5EF4-FFF2-40B4-BE49-F238E27FC236}">
                <a16:creationId xmlns:a16="http://schemas.microsoft.com/office/drawing/2014/main" id="{EEB3FF11-40CC-4C67-9A3B-43C74A55ACAC}"/>
              </a:ext>
            </a:extLst>
          </p:cNvPr>
          <p:cNvSpPr/>
          <p:nvPr/>
        </p:nvSpPr>
        <p:spPr bwMode="auto">
          <a:xfrm>
            <a:off x="864447" y="4823729"/>
            <a:ext cx="3283145" cy="657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9" name="iṥlíḍe">
            <a:extLst>
              <a:ext uri="{FF2B5EF4-FFF2-40B4-BE49-F238E27FC236}">
                <a16:creationId xmlns:a16="http://schemas.microsoft.com/office/drawing/2014/main" id="{DD655287-6AA6-48F2-847C-47C5BE24C4E7}"/>
              </a:ext>
            </a:extLst>
          </p:cNvPr>
          <p:cNvSpPr/>
          <p:nvPr/>
        </p:nvSpPr>
        <p:spPr>
          <a:xfrm>
            <a:off x="5088612" y="1374781"/>
            <a:ext cx="241300" cy="2413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0" name="i$lîďe">
            <a:extLst>
              <a:ext uri="{FF2B5EF4-FFF2-40B4-BE49-F238E27FC236}">
                <a16:creationId xmlns:a16="http://schemas.microsoft.com/office/drawing/2014/main" id="{A5355A14-5EB4-4EFD-9AF5-B927744FA896}"/>
              </a:ext>
            </a:extLst>
          </p:cNvPr>
          <p:cNvSpPr/>
          <p:nvPr/>
        </p:nvSpPr>
        <p:spPr bwMode="auto">
          <a:xfrm>
            <a:off x="5079088" y="1322482"/>
            <a:ext cx="352052" cy="298037"/>
          </a:xfrm>
          <a:custGeom>
            <a:avLst/>
            <a:gdLst>
              <a:gd name="T0" fmla="*/ 92 w 798"/>
              <a:gd name="T1" fmla="*/ 299 h 676"/>
              <a:gd name="T2" fmla="*/ 273 w 798"/>
              <a:gd name="T3" fmla="*/ 443 h 676"/>
              <a:gd name="T4" fmla="*/ 725 w 798"/>
              <a:gd name="T5" fmla="*/ 27 h 676"/>
              <a:gd name="T6" fmla="*/ 781 w 798"/>
              <a:gd name="T7" fmla="*/ 21 h 676"/>
              <a:gd name="T8" fmla="*/ 778 w 798"/>
              <a:gd name="T9" fmla="*/ 75 h 676"/>
              <a:gd name="T10" fmla="*/ 306 w 798"/>
              <a:gd name="T11" fmla="*/ 627 h 676"/>
              <a:gd name="T12" fmla="*/ 227 w 798"/>
              <a:gd name="T13" fmla="*/ 627 h 676"/>
              <a:gd name="T14" fmla="*/ 24 w 798"/>
              <a:gd name="T15" fmla="*/ 352 h 676"/>
              <a:gd name="T16" fmla="*/ 30 w 798"/>
              <a:gd name="T17" fmla="*/ 292 h 676"/>
              <a:gd name="T18" fmla="*/ 92 w 798"/>
              <a:gd name="T19" fmla="*/ 299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8" h="676">
                <a:moveTo>
                  <a:pt x="92" y="299"/>
                </a:moveTo>
                <a:cubicBezTo>
                  <a:pt x="273" y="443"/>
                  <a:pt x="273" y="443"/>
                  <a:pt x="273" y="443"/>
                </a:cubicBezTo>
                <a:cubicBezTo>
                  <a:pt x="725" y="27"/>
                  <a:pt x="725" y="27"/>
                  <a:pt x="725" y="27"/>
                </a:cubicBezTo>
                <a:cubicBezTo>
                  <a:pt x="725" y="27"/>
                  <a:pt x="755" y="0"/>
                  <a:pt x="781" y="21"/>
                </a:cubicBezTo>
                <a:cubicBezTo>
                  <a:pt x="789" y="28"/>
                  <a:pt x="798" y="46"/>
                  <a:pt x="778" y="75"/>
                </a:cubicBezTo>
                <a:cubicBezTo>
                  <a:pt x="306" y="627"/>
                  <a:pt x="306" y="627"/>
                  <a:pt x="306" y="627"/>
                </a:cubicBezTo>
                <a:cubicBezTo>
                  <a:pt x="306" y="627"/>
                  <a:pt x="270" y="676"/>
                  <a:pt x="227" y="627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0" y="315"/>
                  <a:pt x="30" y="292"/>
                </a:cubicBezTo>
                <a:cubicBezTo>
                  <a:pt x="40" y="285"/>
                  <a:pt x="63" y="273"/>
                  <a:pt x="92" y="2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200"/>
          </a:p>
        </p:txBody>
      </p:sp>
      <p:sp>
        <p:nvSpPr>
          <p:cNvPr id="9" name="iṣľiḑê">
            <a:extLst>
              <a:ext uri="{FF2B5EF4-FFF2-40B4-BE49-F238E27FC236}">
                <a16:creationId xmlns:a16="http://schemas.microsoft.com/office/drawing/2014/main" id="{E13A65F2-4026-4345-B918-00CA7E5CD4C5}"/>
              </a:ext>
            </a:extLst>
          </p:cNvPr>
          <p:cNvSpPr/>
          <p:nvPr/>
        </p:nvSpPr>
        <p:spPr bwMode="auto">
          <a:xfrm>
            <a:off x="5664088" y="1134000"/>
            <a:ext cx="1518772" cy="67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Text here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íśḷíḍê">
            <a:extLst>
              <a:ext uri="{FF2B5EF4-FFF2-40B4-BE49-F238E27FC236}">
                <a16:creationId xmlns:a16="http://schemas.microsoft.com/office/drawing/2014/main" id="{45228779-C293-4A0A-8B9C-EDA87992968D}"/>
              </a:ext>
            </a:extLst>
          </p:cNvPr>
          <p:cNvSpPr/>
          <p:nvPr/>
        </p:nvSpPr>
        <p:spPr bwMode="auto">
          <a:xfrm>
            <a:off x="7182860" y="1134000"/>
            <a:ext cx="4331228" cy="67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27" name="iśļïḍe">
            <a:extLst>
              <a:ext uri="{FF2B5EF4-FFF2-40B4-BE49-F238E27FC236}">
                <a16:creationId xmlns:a16="http://schemas.microsoft.com/office/drawing/2014/main" id="{44DC112A-EBCE-4CC2-AA6B-A40B3E96D3CF}"/>
              </a:ext>
            </a:extLst>
          </p:cNvPr>
          <p:cNvSpPr/>
          <p:nvPr/>
        </p:nvSpPr>
        <p:spPr>
          <a:xfrm>
            <a:off x="5088612" y="2434725"/>
            <a:ext cx="241300" cy="2413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" name="ísḷíḓé">
            <a:extLst>
              <a:ext uri="{FF2B5EF4-FFF2-40B4-BE49-F238E27FC236}">
                <a16:creationId xmlns:a16="http://schemas.microsoft.com/office/drawing/2014/main" id="{A2A5BE8B-E3D6-41DF-91B1-56FC4AD260DC}"/>
              </a:ext>
            </a:extLst>
          </p:cNvPr>
          <p:cNvSpPr/>
          <p:nvPr/>
        </p:nvSpPr>
        <p:spPr bwMode="auto">
          <a:xfrm>
            <a:off x="5079088" y="2382426"/>
            <a:ext cx="352052" cy="298037"/>
          </a:xfrm>
          <a:custGeom>
            <a:avLst/>
            <a:gdLst>
              <a:gd name="T0" fmla="*/ 92 w 798"/>
              <a:gd name="T1" fmla="*/ 299 h 676"/>
              <a:gd name="T2" fmla="*/ 273 w 798"/>
              <a:gd name="T3" fmla="*/ 443 h 676"/>
              <a:gd name="T4" fmla="*/ 725 w 798"/>
              <a:gd name="T5" fmla="*/ 27 h 676"/>
              <a:gd name="T6" fmla="*/ 781 w 798"/>
              <a:gd name="T7" fmla="*/ 21 h 676"/>
              <a:gd name="T8" fmla="*/ 778 w 798"/>
              <a:gd name="T9" fmla="*/ 75 h 676"/>
              <a:gd name="T10" fmla="*/ 306 w 798"/>
              <a:gd name="T11" fmla="*/ 627 h 676"/>
              <a:gd name="T12" fmla="*/ 227 w 798"/>
              <a:gd name="T13" fmla="*/ 627 h 676"/>
              <a:gd name="T14" fmla="*/ 24 w 798"/>
              <a:gd name="T15" fmla="*/ 352 h 676"/>
              <a:gd name="T16" fmla="*/ 30 w 798"/>
              <a:gd name="T17" fmla="*/ 292 h 676"/>
              <a:gd name="T18" fmla="*/ 92 w 798"/>
              <a:gd name="T19" fmla="*/ 299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8" h="676">
                <a:moveTo>
                  <a:pt x="92" y="299"/>
                </a:moveTo>
                <a:cubicBezTo>
                  <a:pt x="273" y="443"/>
                  <a:pt x="273" y="443"/>
                  <a:pt x="273" y="443"/>
                </a:cubicBezTo>
                <a:cubicBezTo>
                  <a:pt x="725" y="27"/>
                  <a:pt x="725" y="27"/>
                  <a:pt x="725" y="27"/>
                </a:cubicBezTo>
                <a:cubicBezTo>
                  <a:pt x="725" y="27"/>
                  <a:pt x="755" y="0"/>
                  <a:pt x="781" y="21"/>
                </a:cubicBezTo>
                <a:cubicBezTo>
                  <a:pt x="789" y="28"/>
                  <a:pt x="798" y="46"/>
                  <a:pt x="778" y="75"/>
                </a:cubicBezTo>
                <a:cubicBezTo>
                  <a:pt x="306" y="627"/>
                  <a:pt x="306" y="627"/>
                  <a:pt x="306" y="627"/>
                </a:cubicBezTo>
                <a:cubicBezTo>
                  <a:pt x="306" y="627"/>
                  <a:pt x="270" y="676"/>
                  <a:pt x="227" y="627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0" y="315"/>
                  <a:pt x="30" y="292"/>
                </a:cubicBezTo>
                <a:cubicBezTo>
                  <a:pt x="40" y="285"/>
                  <a:pt x="63" y="273"/>
                  <a:pt x="92" y="2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200"/>
          </a:p>
        </p:txBody>
      </p:sp>
      <p:sp>
        <p:nvSpPr>
          <p:cNvPr id="12" name="íś1iďè">
            <a:extLst>
              <a:ext uri="{FF2B5EF4-FFF2-40B4-BE49-F238E27FC236}">
                <a16:creationId xmlns:a16="http://schemas.microsoft.com/office/drawing/2014/main" id="{0CF36519-FF18-4701-8EE9-9CD621540E40}"/>
              </a:ext>
            </a:extLst>
          </p:cNvPr>
          <p:cNvSpPr/>
          <p:nvPr/>
        </p:nvSpPr>
        <p:spPr bwMode="auto">
          <a:xfrm>
            <a:off x="5664088" y="2193944"/>
            <a:ext cx="1518772" cy="67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Text here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ïṡľîďè">
            <a:extLst>
              <a:ext uri="{FF2B5EF4-FFF2-40B4-BE49-F238E27FC236}">
                <a16:creationId xmlns:a16="http://schemas.microsoft.com/office/drawing/2014/main" id="{813C890B-D43F-4DCD-A8DA-BEB9E7BDA5B4}"/>
              </a:ext>
            </a:extLst>
          </p:cNvPr>
          <p:cNvSpPr/>
          <p:nvPr/>
        </p:nvSpPr>
        <p:spPr bwMode="auto">
          <a:xfrm>
            <a:off x="7182860" y="2193944"/>
            <a:ext cx="4331228" cy="67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14" name="iŝḻide">
            <a:extLst>
              <a:ext uri="{FF2B5EF4-FFF2-40B4-BE49-F238E27FC236}">
                <a16:creationId xmlns:a16="http://schemas.microsoft.com/office/drawing/2014/main" id="{FC46A622-A003-4F5D-BDE7-0B6B0B5A02CC}"/>
              </a:ext>
            </a:extLst>
          </p:cNvPr>
          <p:cNvSpPr/>
          <p:nvPr/>
        </p:nvSpPr>
        <p:spPr>
          <a:xfrm>
            <a:off x="5088612" y="3494669"/>
            <a:ext cx="241300" cy="2413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íšlíde">
            <a:extLst>
              <a:ext uri="{FF2B5EF4-FFF2-40B4-BE49-F238E27FC236}">
                <a16:creationId xmlns:a16="http://schemas.microsoft.com/office/drawing/2014/main" id="{FDF49791-8C75-4D8E-AFDD-2047C5843A7E}"/>
              </a:ext>
            </a:extLst>
          </p:cNvPr>
          <p:cNvSpPr/>
          <p:nvPr/>
        </p:nvSpPr>
        <p:spPr bwMode="auto">
          <a:xfrm>
            <a:off x="5664088" y="3253888"/>
            <a:ext cx="1518772" cy="67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Text here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í$ḷiḋê">
            <a:extLst>
              <a:ext uri="{FF2B5EF4-FFF2-40B4-BE49-F238E27FC236}">
                <a16:creationId xmlns:a16="http://schemas.microsoft.com/office/drawing/2014/main" id="{C9451DA2-68B1-4C65-8857-5CD704F92F4C}"/>
              </a:ext>
            </a:extLst>
          </p:cNvPr>
          <p:cNvSpPr/>
          <p:nvPr/>
        </p:nvSpPr>
        <p:spPr bwMode="auto">
          <a:xfrm>
            <a:off x="7182860" y="3253888"/>
            <a:ext cx="4331228" cy="67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17" name="íṣḻïḑè">
            <a:extLst>
              <a:ext uri="{FF2B5EF4-FFF2-40B4-BE49-F238E27FC236}">
                <a16:creationId xmlns:a16="http://schemas.microsoft.com/office/drawing/2014/main" id="{10B3DEB9-AC90-4A28-95B4-9070AE179F2C}"/>
              </a:ext>
            </a:extLst>
          </p:cNvPr>
          <p:cNvSpPr/>
          <p:nvPr/>
        </p:nvSpPr>
        <p:spPr>
          <a:xfrm>
            <a:off x="5088612" y="4554613"/>
            <a:ext cx="241300" cy="2413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8" name="ïsľíḍê">
            <a:extLst>
              <a:ext uri="{FF2B5EF4-FFF2-40B4-BE49-F238E27FC236}">
                <a16:creationId xmlns:a16="http://schemas.microsoft.com/office/drawing/2014/main" id="{FDA009ED-C16C-475F-AAF8-F5E08BE7AA2D}"/>
              </a:ext>
            </a:extLst>
          </p:cNvPr>
          <p:cNvSpPr/>
          <p:nvPr/>
        </p:nvSpPr>
        <p:spPr bwMode="auto">
          <a:xfrm>
            <a:off x="5664088" y="4313832"/>
            <a:ext cx="1518772" cy="67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Text here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íṣľíḓê">
            <a:extLst>
              <a:ext uri="{FF2B5EF4-FFF2-40B4-BE49-F238E27FC236}">
                <a16:creationId xmlns:a16="http://schemas.microsoft.com/office/drawing/2014/main" id="{F83350FB-0542-43C2-A17D-8487E38024BB}"/>
              </a:ext>
            </a:extLst>
          </p:cNvPr>
          <p:cNvSpPr/>
          <p:nvPr/>
        </p:nvSpPr>
        <p:spPr bwMode="auto">
          <a:xfrm>
            <a:off x="7182860" y="4313832"/>
            <a:ext cx="4331228" cy="67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sp>
        <p:nvSpPr>
          <p:cNvPr id="20" name="íṡ1îďê">
            <a:extLst>
              <a:ext uri="{FF2B5EF4-FFF2-40B4-BE49-F238E27FC236}">
                <a16:creationId xmlns:a16="http://schemas.microsoft.com/office/drawing/2014/main" id="{CD6758F8-7681-43C2-BB3E-F7CABAB6F92F}"/>
              </a:ext>
            </a:extLst>
          </p:cNvPr>
          <p:cNvSpPr/>
          <p:nvPr/>
        </p:nvSpPr>
        <p:spPr>
          <a:xfrm>
            <a:off x="5088612" y="5614556"/>
            <a:ext cx="241300" cy="2413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1" name="íslïḓé">
            <a:extLst>
              <a:ext uri="{FF2B5EF4-FFF2-40B4-BE49-F238E27FC236}">
                <a16:creationId xmlns:a16="http://schemas.microsoft.com/office/drawing/2014/main" id="{6AD57448-11C3-4688-ADDF-4ED9970D0CB5}"/>
              </a:ext>
            </a:extLst>
          </p:cNvPr>
          <p:cNvSpPr/>
          <p:nvPr/>
        </p:nvSpPr>
        <p:spPr bwMode="auto">
          <a:xfrm>
            <a:off x="5664088" y="5373775"/>
            <a:ext cx="1518772" cy="67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Text here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îṧ1îdè">
            <a:extLst>
              <a:ext uri="{FF2B5EF4-FFF2-40B4-BE49-F238E27FC236}">
                <a16:creationId xmlns:a16="http://schemas.microsoft.com/office/drawing/2014/main" id="{DE794E40-385C-4DC4-B834-86B1830FF356}"/>
              </a:ext>
            </a:extLst>
          </p:cNvPr>
          <p:cNvSpPr/>
          <p:nvPr/>
        </p:nvSpPr>
        <p:spPr bwMode="auto">
          <a:xfrm>
            <a:off x="7182860" y="5373775"/>
            <a:ext cx="4331228" cy="675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/>
                </a:solidFill>
              </a:rPr>
              <a:t>When you copy &amp; paste, choose "keep text only" option.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ADEB70C-13B7-4B96-89F7-F75CB52B72DD}"/>
              </a:ext>
            </a:extLst>
          </p:cNvPr>
          <p:cNvCxnSpPr>
            <a:cxnSpLocks/>
          </p:cNvCxnSpPr>
          <p:nvPr/>
        </p:nvCxnSpPr>
        <p:spPr>
          <a:xfrm>
            <a:off x="5876800" y="2079000"/>
            <a:ext cx="56452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3C7A93E-375D-4ABE-B5B5-1117C73C46E1}"/>
              </a:ext>
            </a:extLst>
          </p:cNvPr>
          <p:cNvCxnSpPr>
            <a:cxnSpLocks/>
          </p:cNvCxnSpPr>
          <p:nvPr/>
        </p:nvCxnSpPr>
        <p:spPr>
          <a:xfrm>
            <a:off x="5876800" y="3095000"/>
            <a:ext cx="56452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B740DD0-82F6-4A2E-86A4-2F70B14486E9}"/>
              </a:ext>
            </a:extLst>
          </p:cNvPr>
          <p:cNvCxnSpPr>
            <a:cxnSpLocks/>
          </p:cNvCxnSpPr>
          <p:nvPr/>
        </p:nvCxnSpPr>
        <p:spPr>
          <a:xfrm>
            <a:off x="5876800" y="4199900"/>
            <a:ext cx="56452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9814296-C85E-4B66-9A0C-2EEFB9FC81D0}"/>
              </a:ext>
            </a:extLst>
          </p:cNvPr>
          <p:cNvCxnSpPr>
            <a:cxnSpLocks/>
          </p:cNvCxnSpPr>
          <p:nvPr/>
        </p:nvCxnSpPr>
        <p:spPr>
          <a:xfrm>
            <a:off x="5876800" y="5215900"/>
            <a:ext cx="56452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74" name="îṧļiḍè">
            <a:extLst>
              <a:ext uri="{FF2B5EF4-FFF2-40B4-BE49-F238E27FC236}">
                <a16:creationId xmlns:a16="http://schemas.microsoft.com/office/drawing/2014/main" id="{7B232627-01B7-4431-A153-4E56CEDB83D2}"/>
              </a:ext>
            </a:extLst>
          </p:cNvPr>
          <p:cNvSpPr/>
          <p:nvPr/>
        </p:nvSpPr>
        <p:spPr bwMode="auto">
          <a:xfrm>
            <a:off x="1467987" y="3655387"/>
            <a:ext cx="257509" cy="258857"/>
          </a:xfrm>
          <a:custGeom>
            <a:avLst/>
            <a:gdLst>
              <a:gd name="T0" fmla="*/ 80 w 81"/>
              <a:gd name="T1" fmla="*/ 38 h 81"/>
              <a:gd name="T2" fmla="*/ 43 w 81"/>
              <a:gd name="T3" fmla="*/ 80 h 81"/>
              <a:gd name="T4" fmla="*/ 1 w 81"/>
              <a:gd name="T5" fmla="*/ 43 h 81"/>
              <a:gd name="T6" fmla="*/ 38 w 81"/>
              <a:gd name="T7" fmla="*/ 1 h 81"/>
              <a:gd name="T8" fmla="*/ 80 w 81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0" y="38"/>
                </a:moveTo>
                <a:cubicBezTo>
                  <a:pt x="81" y="59"/>
                  <a:pt x="65" y="78"/>
                  <a:pt x="43" y="80"/>
                </a:cubicBezTo>
                <a:cubicBezTo>
                  <a:pt x="21" y="81"/>
                  <a:pt x="3" y="65"/>
                  <a:pt x="1" y="43"/>
                </a:cubicBezTo>
                <a:cubicBezTo>
                  <a:pt x="0" y="21"/>
                  <a:pt x="16" y="3"/>
                  <a:pt x="38" y="1"/>
                </a:cubicBezTo>
                <a:cubicBezTo>
                  <a:pt x="59" y="0"/>
                  <a:pt x="78" y="16"/>
                  <a:pt x="80" y="38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sľïḑé">
            <a:extLst>
              <a:ext uri="{FF2B5EF4-FFF2-40B4-BE49-F238E27FC236}">
                <a16:creationId xmlns:a16="http://schemas.microsoft.com/office/drawing/2014/main" id="{24E08CF0-42A8-4DB2-90CD-704FC4E2A98E}"/>
              </a:ext>
            </a:extLst>
          </p:cNvPr>
          <p:cNvSpPr/>
          <p:nvPr/>
        </p:nvSpPr>
        <p:spPr bwMode="auto">
          <a:xfrm>
            <a:off x="1939862" y="2545806"/>
            <a:ext cx="2301401" cy="1298329"/>
          </a:xfrm>
          <a:custGeom>
            <a:avLst/>
            <a:gdLst>
              <a:gd name="T0" fmla="*/ 0 w 1707"/>
              <a:gd name="T1" fmla="*/ 721 h 963"/>
              <a:gd name="T2" fmla="*/ 721 w 1707"/>
              <a:gd name="T3" fmla="*/ 0 h 963"/>
              <a:gd name="T4" fmla="*/ 1707 w 1707"/>
              <a:gd name="T5" fmla="*/ 757 h 963"/>
              <a:gd name="T6" fmla="*/ 1594 w 1707"/>
              <a:gd name="T7" fmla="*/ 892 h 963"/>
              <a:gd name="T8" fmla="*/ 738 w 1707"/>
              <a:gd name="T9" fmla="*/ 227 h 963"/>
              <a:gd name="T10" fmla="*/ 11 w 1707"/>
              <a:gd name="T11" fmla="*/ 963 h 963"/>
              <a:gd name="T12" fmla="*/ 0 w 1707"/>
              <a:gd name="T13" fmla="*/ 721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7" h="963">
                <a:moveTo>
                  <a:pt x="0" y="721"/>
                </a:moveTo>
                <a:lnTo>
                  <a:pt x="721" y="0"/>
                </a:lnTo>
                <a:lnTo>
                  <a:pt x="1707" y="757"/>
                </a:lnTo>
                <a:lnTo>
                  <a:pt x="1594" y="892"/>
                </a:lnTo>
                <a:lnTo>
                  <a:pt x="738" y="227"/>
                </a:lnTo>
                <a:lnTo>
                  <a:pt x="11" y="963"/>
                </a:lnTo>
                <a:lnTo>
                  <a:pt x="0" y="7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ïšľidè">
            <a:extLst>
              <a:ext uri="{FF2B5EF4-FFF2-40B4-BE49-F238E27FC236}">
                <a16:creationId xmlns:a16="http://schemas.microsoft.com/office/drawing/2014/main" id="{8D067EE3-9950-423D-B2F0-56C657854ABA}"/>
              </a:ext>
            </a:extLst>
          </p:cNvPr>
          <p:cNvSpPr/>
          <p:nvPr/>
        </p:nvSpPr>
        <p:spPr bwMode="auto">
          <a:xfrm>
            <a:off x="820843" y="3480119"/>
            <a:ext cx="1319899" cy="1276758"/>
          </a:xfrm>
          <a:custGeom>
            <a:avLst/>
            <a:gdLst>
              <a:gd name="T0" fmla="*/ 99 w 414"/>
              <a:gd name="T1" fmla="*/ 388 h 400"/>
              <a:gd name="T2" fmla="*/ 11 w 414"/>
              <a:gd name="T3" fmla="*/ 298 h 400"/>
              <a:gd name="T4" fmla="*/ 12 w 414"/>
              <a:gd name="T5" fmla="*/ 257 h 400"/>
              <a:gd name="T6" fmla="*/ 274 w 414"/>
              <a:gd name="T7" fmla="*/ 10 h 400"/>
              <a:gd name="T8" fmla="*/ 314 w 414"/>
              <a:gd name="T9" fmla="*/ 11 h 400"/>
              <a:gd name="T10" fmla="*/ 403 w 414"/>
              <a:gd name="T11" fmla="*/ 102 h 400"/>
              <a:gd name="T12" fmla="*/ 402 w 414"/>
              <a:gd name="T13" fmla="*/ 143 h 400"/>
              <a:gd name="T14" fmla="*/ 139 w 414"/>
              <a:gd name="T15" fmla="*/ 389 h 400"/>
              <a:gd name="T16" fmla="*/ 99 w 414"/>
              <a:gd name="T17" fmla="*/ 38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0">
                <a:moveTo>
                  <a:pt x="99" y="388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6"/>
                  <a:pt x="0" y="268"/>
                  <a:pt x="12" y="257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85" y="0"/>
                  <a:pt x="304" y="0"/>
                  <a:pt x="314" y="11"/>
                </a:cubicBezTo>
                <a:cubicBezTo>
                  <a:pt x="403" y="102"/>
                  <a:pt x="403" y="102"/>
                  <a:pt x="403" y="102"/>
                </a:cubicBezTo>
                <a:cubicBezTo>
                  <a:pt x="414" y="114"/>
                  <a:pt x="413" y="132"/>
                  <a:pt x="402" y="143"/>
                </a:cubicBezTo>
                <a:cubicBezTo>
                  <a:pt x="139" y="389"/>
                  <a:pt x="139" y="389"/>
                  <a:pt x="139" y="389"/>
                </a:cubicBezTo>
                <a:cubicBezTo>
                  <a:pt x="128" y="400"/>
                  <a:pt x="110" y="400"/>
                  <a:pt x="99" y="38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îṣliďê">
            <a:extLst>
              <a:ext uri="{FF2B5EF4-FFF2-40B4-BE49-F238E27FC236}">
                <a16:creationId xmlns:a16="http://schemas.microsoft.com/office/drawing/2014/main" id="{CB0B6F0B-B363-4BB6-93EA-CE35C73A8102}"/>
              </a:ext>
            </a:extLst>
          </p:cNvPr>
          <p:cNvSpPr/>
          <p:nvPr/>
        </p:nvSpPr>
        <p:spPr bwMode="auto">
          <a:xfrm>
            <a:off x="760175" y="3534047"/>
            <a:ext cx="1319899" cy="1279454"/>
          </a:xfrm>
          <a:custGeom>
            <a:avLst/>
            <a:gdLst>
              <a:gd name="T0" fmla="*/ 99 w 414"/>
              <a:gd name="T1" fmla="*/ 389 h 401"/>
              <a:gd name="T2" fmla="*/ 11 w 414"/>
              <a:gd name="T3" fmla="*/ 298 h 401"/>
              <a:gd name="T4" fmla="*/ 12 w 414"/>
              <a:gd name="T5" fmla="*/ 257 h 401"/>
              <a:gd name="T6" fmla="*/ 274 w 414"/>
              <a:gd name="T7" fmla="*/ 11 h 401"/>
              <a:gd name="T8" fmla="*/ 314 w 414"/>
              <a:gd name="T9" fmla="*/ 12 h 401"/>
              <a:gd name="T10" fmla="*/ 403 w 414"/>
              <a:gd name="T11" fmla="*/ 103 h 401"/>
              <a:gd name="T12" fmla="*/ 402 w 414"/>
              <a:gd name="T13" fmla="*/ 144 h 401"/>
              <a:gd name="T14" fmla="*/ 139 w 414"/>
              <a:gd name="T15" fmla="*/ 390 h 401"/>
              <a:gd name="T16" fmla="*/ 99 w 414"/>
              <a:gd name="T17" fmla="*/ 38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1">
                <a:moveTo>
                  <a:pt x="99" y="389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7"/>
                  <a:pt x="0" y="268"/>
                  <a:pt x="12" y="257"/>
                </a:cubicBezTo>
                <a:cubicBezTo>
                  <a:pt x="274" y="11"/>
                  <a:pt x="274" y="11"/>
                  <a:pt x="274" y="11"/>
                </a:cubicBezTo>
                <a:cubicBezTo>
                  <a:pt x="286" y="0"/>
                  <a:pt x="304" y="1"/>
                  <a:pt x="314" y="12"/>
                </a:cubicBezTo>
                <a:cubicBezTo>
                  <a:pt x="403" y="103"/>
                  <a:pt x="403" y="103"/>
                  <a:pt x="403" y="103"/>
                </a:cubicBezTo>
                <a:cubicBezTo>
                  <a:pt x="414" y="114"/>
                  <a:pt x="413" y="133"/>
                  <a:pt x="402" y="144"/>
                </a:cubicBezTo>
                <a:cubicBezTo>
                  <a:pt x="139" y="390"/>
                  <a:pt x="139" y="390"/>
                  <a:pt x="139" y="390"/>
                </a:cubicBezTo>
                <a:cubicBezTo>
                  <a:pt x="128" y="401"/>
                  <a:pt x="110" y="400"/>
                  <a:pt x="99" y="3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í$lîďé">
            <a:extLst>
              <a:ext uri="{FF2B5EF4-FFF2-40B4-BE49-F238E27FC236}">
                <a16:creationId xmlns:a16="http://schemas.microsoft.com/office/drawing/2014/main" id="{AA1235F0-4E43-4C6F-8A59-8D713FB6BCCE}"/>
              </a:ext>
            </a:extLst>
          </p:cNvPr>
          <p:cNvSpPr/>
          <p:nvPr/>
        </p:nvSpPr>
        <p:spPr bwMode="auto">
          <a:xfrm>
            <a:off x="1106665" y="1070860"/>
            <a:ext cx="3536362" cy="3478392"/>
          </a:xfrm>
          <a:custGeom>
            <a:avLst/>
            <a:gdLst>
              <a:gd name="T0" fmla="*/ 917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7 w 1109"/>
              <a:gd name="T9" fmla="*/ 204 h 1090"/>
              <a:gd name="T10" fmla="*/ 295 w 1109"/>
              <a:gd name="T11" fmla="*/ 789 h 1090"/>
              <a:gd name="T12" fmla="*/ 307 w 1109"/>
              <a:gd name="T13" fmla="*/ 290 h 1090"/>
              <a:gd name="T14" fmla="*/ 814 w 1109"/>
              <a:gd name="T15" fmla="*/ 302 h 1090"/>
              <a:gd name="T16" fmla="*/ 802 w 1109"/>
              <a:gd name="T17" fmla="*/ 800 h 1090"/>
              <a:gd name="T18" fmla="*/ 295 w 1109"/>
              <a:gd name="T19" fmla="*/ 789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7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7"/>
                  <a:pt x="0" y="689"/>
                  <a:pt x="192" y="886"/>
                </a:cubicBezTo>
                <a:cubicBezTo>
                  <a:pt x="383" y="1083"/>
                  <a:pt x="700" y="1090"/>
                  <a:pt x="901" y="902"/>
                </a:cubicBezTo>
                <a:cubicBezTo>
                  <a:pt x="1101" y="714"/>
                  <a:pt x="1109" y="401"/>
                  <a:pt x="917" y="204"/>
                </a:cubicBezTo>
                <a:close/>
                <a:moveTo>
                  <a:pt x="295" y="789"/>
                </a:moveTo>
                <a:cubicBezTo>
                  <a:pt x="159" y="648"/>
                  <a:pt x="164" y="425"/>
                  <a:pt x="307" y="290"/>
                </a:cubicBezTo>
                <a:cubicBezTo>
                  <a:pt x="450" y="156"/>
                  <a:pt x="677" y="161"/>
                  <a:pt x="814" y="302"/>
                </a:cubicBezTo>
                <a:cubicBezTo>
                  <a:pt x="950" y="443"/>
                  <a:pt x="945" y="666"/>
                  <a:pt x="802" y="800"/>
                </a:cubicBezTo>
                <a:cubicBezTo>
                  <a:pt x="659" y="935"/>
                  <a:pt x="432" y="929"/>
                  <a:pt x="295" y="7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iṣḻiďè">
            <a:extLst>
              <a:ext uri="{FF2B5EF4-FFF2-40B4-BE49-F238E27FC236}">
                <a16:creationId xmlns:a16="http://schemas.microsoft.com/office/drawing/2014/main" id="{E8CACAA4-2DD7-4496-A00E-6FE8D58282A8}"/>
              </a:ext>
            </a:extLst>
          </p:cNvPr>
          <p:cNvSpPr/>
          <p:nvPr/>
        </p:nvSpPr>
        <p:spPr bwMode="auto">
          <a:xfrm>
            <a:off x="1" y="4017051"/>
            <a:ext cx="1557195" cy="2047004"/>
          </a:xfrm>
          <a:custGeom>
            <a:avLst/>
            <a:gdLst>
              <a:gd name="connsiteX0" fmla="*/ 561987 w 1557195"/>
              <a:gd name="connsiteY0" fmla="*/ 366370 h 2047004"/>
              <a:gd name="connsiteX1" fmla="*/ 1167334 w 1557195"/>
              <a:gd name="connsiteY1" fmla="*/ 991940 h 2047004"/>
              <a:gd name="connsiteX2" fmla="*/ 440647 w 1557195"/>
              <a:gd name="connsiteY2" fmla="*/ 1674136 h 2047004"/>
              <a:gd name="connsiteX3" fmla="*/ 440613 w 1557195"/>
              <a:gd name="connsiteY3" fmla="*/ 1674102 h 2047004"/>
              <a:gd name="connsiteX4" fmla="*/ 434921 w 1557195"/>
              <a:gd name="connsiteY4" fmla="*/ 1679454 h 2047004"/>
              <a:gd name="connsiteX5" fmla="*/ 74179 w 1557195"/>
              <a:gd name="connsiteY5" fmla="*/ 2018736 h 2047004"/>
              <a:gd name="connsiteX6" fmla="*/ 39175 w 1557195"/>
              <a:gd name="connsiteY6" fmla="*/ 2040227 h 2047004"/>
              <a:gd name="connsiteX7" fmla="*/ 0 w 1557195"/>
              <a:gd name="connsiteY7" fmla="*/ 2047004 h 2047004"/>
              <a:gd name="connsiteX8" fmla="*/ 0 w 1557195"/>
              <a:gd name="connsiteY8" fmla="*/ 891028 h 2047004"/>
              <a:gd name="connsiteX9" fmla="*/ 993436 w 1557195"/>
              <a:gd name="connsiteY9" fmla="*/ 50 h 2047004"/>
              <a:gd name="connsiteX10" fmla="*/ 1065544 w 1557195"/>
              <a:gd name="connsiteY10" fmla="*/ 30398 h 2047004"/>
              <a:gd name="connsiteX11" fmla="*/ 1527668 w 1557195"/>
              <a:gd name="connsiteY11" fmla="*/ 509573 h 2047004"/>
              <a:gd name="connsiteX12" fmla="*/ 1524482 w 1557195"/>
              <a:gd name="connsiteY12" fmla="*/ 653324 h 2047004"/>
              <a:gd name="connsiteX13" fmla="*/ 1167529 w 1557195"/>
              <a:gd name="connsiteY13" fmla="*/ 991940 h 2047004"/>
              <a:gd name="connsiteX14" fmla="*/ 561987 w 1557195"/>
              <a:gd name="connsiteY14" fmla="*/ 365820 h 2047004"/>
              <a:gd name="connsiteX15" fmla="*/ 918939 w 1557195"/>
              <a:gd name="connsiteY15" fmla="*/ 27203 h 2047004"/>
              <a:gd name="connsiteX16" fmla="*/ 993436 w 1557195"/>
              <a:gd name="connsiteY16" fmla="*/ 50 h 20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7195" h="2047004">
                <a:moveTo>
                  <a:pt x="561987" y="366370"/>
                </a:moveTo>
                <a:lnTo>
                  <a:pt x="1167334" y="991940"/>
                </a:lnTo>
                <a:lnTo>
                  <a:pt x="440647" y="1674136"/>
                </a:lnTo>
                <a:lnTo>
                  <a:pt x="440613" y="1674102"/>
                </a:lnTo>
                <a:lnTo>
                  <a:pt x="434921" y="1679454"/>
                </a:lnTo>
                <a:cubicBezTo>
                  <a:pt x="417743" y="1695611"/>
                  <a:pt x="349031" y="1760235"/>
                  <a:pt x="74179" y="2018736"/>
                </a:cubicBezTo>
                <a:cubicBezTo>
                  <a:pt x="63822" y="2028310"/>
                  <a:pt x="51872" y="2035490"/>
                  <a:pt x="39175" y="2040227"/>
                </a:cubicBezTo>
                <a:lnTo>
                  <a:pt x="0" y="2047004"/>
                </a:lnTo>
                <a:lnTo>
                  <a:pt x="0" y="891028"/>
                </a:lnTo>
                <a:close/>
                <a:moveTo>
                  <a:pt x="993436" y="50"/>
                </a:moveTo>
                <a:cubicBezTo>
                  <a:pt x="1020127" y="849"/>
                  <a:pt x="1046422" y="11232"/>
                  <a:pt x="1065544" y="30398"/>
                </a:cubicBezTo>
                <a:cubicBezTo>
                  <a:pt x="1065544" y="30398"/>
                  <a:pt x="1065544" y="30398"/>
                  <a:pt x="1527668" y="509573"/>
                </a:cubicBezTo>
                <a:cubicBezTo>
                  <a:pt x="1569101" y="551101"/>
                  <a:pt x="1565914" y="614991"/>
                  <a:pt x="1524482" y="653324"/>
                </a:cubicBezTo>
                <a:cubicBezTo>
                  <a:pt x="1524482" y="653324"/>
                  <a:pt x="1524482" y="653324"/>
                  <a:pt x="1167529" y="991940"/>
                </a:cubicBezTo>
                <a:cubicBezTo>
                  <a:pt x="1167529" y="991940"/>
                  <a:pt x="1167529" y="991940"/>
                  <a:pt x="561987" y="365820"/>
                </a:cubicBezTo>
                <a:cubicBezTo>
                  <a:pt x="561987" y="365820"/>
                  <a:pt x="561987" y="365820"/>
                  <a:pt x="918939" y="27203"/>
                </a:cubicBezTo>
                <a:cubicBezTo>
                  <a:pt x="939655" y="8037"/>
                  <a:pt x="966745" y="-749"/>
                  <a:pt x="993436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280" name="î$ḻîḑe">
            <a:extLst>
              <a:ext uri="{FF2B5EF4-FFF2-40B4-BE49-F238E27FC236}">
                <a16:creationId xmlns:a16="http://schemas.microsoft.com/office/drawing/2014/main" id="{0F06C486-AE6F-427E-8C8C-2272B61D2D1D}"/>
              </a:ext>
            </a:extLst>
          </p:cNvPr>
          <p:cNvSpPr/>
          <p:nvPr/>
        </p:nvSpPr>
        <p:spPr bwMode="auto">
          <a:xfrm>
            <a:off x="1164638" y="1014235"/>
            <a:ext cx="3536362" cy="3477043"/>
          </a:xfrm>
          <a:custGeom>
            <a:avLst/>
            <a:gdLst>
              <a:gd name="T0" fmla="*/ 918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8 w 1109"/>
              <a:gd name="T9" fmla="*/ 204 h 1090"/>
              <a:gd name="T10" fmla="*/ 450 w 1109"/>
              <a:gd name="T11" fmla="*/ 938 h 1090"/>
              <a:gd name="T12" fmla="*/ 162 w 1109"/>
              <a:gd name="T13" fmla="*/ 440 h 1090"/>
              <a:gd name="T14" fmla="*/ 660 w 1109"/>
              <a:gd name="T15" fmla="*/ 152 h 1090"/>
              <a:gd name="T16" fmla="*/ 948 w 1109"/>
              <a:gd name="T17" fmla="*/ 650 h 1090"/>
              <a:gd name="T18" fmla="*/ 450 w 1109"/>
              <a:gd name="T19" fmla="*/ 938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8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6"/>
                  <a:pt x="0" y="688"/>
                  <a:pt x="192" y="886"/>
                </a:cubicBezTo>
                <a:cubicBezTo>
                  <a:pt x="383" y="1083"/>
                  <a:pt x="701" y="1090"/>
                  <a:pt x="901" y="902"/>
                </a:cubicBezTo>
                <a:cubicBezTo>
                  <a:pt x="1101" y="713"/>
                  <a:pt x="1109" y="401"/>
                  <a:pt x="918" y="204"/>
                </a:cubicBezTo>
                <a:close/>
                <a:moveTo>
                  <a:pt x="450" y="938"/>
                </a:moveTo>
                <a:cubicBezTo>
                  <a:pt x="233" y="880"/>
                  <a:pt x="104" y="657"/>
                  <a:pt x="162" y="440"/>
                </a:cubicBezTo>
                <a:cubicBezTo>
                  <a:pt x="220" y="223"/>
                  <a:pt x="443" y="94"/>
                  <a:pt x="660" y="152"/>
                </a:cubicBezTo>
                <a:cubicBezTo>
                  <a:pt x="877" y="210"/>
                  <a:pt x="1006" y="433"/>
                  <a:pt x="948" y="650"/>
                </a:cubicBezTo>
                <a:cubicBezTo>
                  <a:pt x="890" y="867"/>
                  <a:pt x="667" y="996"/>
                  <a:pt x="450" y="938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şļiḋê">
            <a:extLst>
              <a:ext uri="{FF2B5EF4-FFF2-40B4-BE49-F238E27FC236}">
                <a16:creationId xmlns:a16="http://schemas.microsoft.com/office/drawing/2014/main" id="{6E35283E-7855-4CBF-A188-CDFE18A16A91}"/>
              </a:ext>
            </a:extLst>
          </p:cNvPr>
          <p:cNvSpPr/>
          <p:nvPr/>
        </p:nvSpPr>
        <p:spPr bwMode="auto">
          <a:xfrm>
            <a:off x="1467987" y="1310842"/>
            <a:ext cx="2929666" cy="2883830"/>
          </a:xfrm>
          <a:custGeom>
            <a:avLst/>
            <a:gdLst>
              <a:gd name="T0" fmla="*/ 159 w 919"/>
              <a:gd name="T1" fmla="*/ 734 h 904"/>
              <a:gd name="T2" fmla="*/ 172 w 919"/>
              <a:gd name="T3" fmla="*/ 156 h 904"/>
              <a:gd name="T4" fmla="*/ 761 w 919"/>
              <a:gd name="T5" fmla="*/ 169 h 904"/>
              <a:gd name="T6" fmla="*/ 747 w 919"/>
              <a:gd name="T7" fmla="*/ 748 h 904"/>
              <a:gd name="T8" fmla="*/ 159 w 919"/>
              <a:gd name="T9" fmla="*/ 734 h 904"/>
              <a:gd name="T10" fmla="*/ 746 w 919"/>
              <a:gd name="T11" fmla="*/ 182 h 904"/>
              <a:gd name="T12" fmla="*/ 186 w 919"/>
              <a:gd name="T13" fmla="*/ 170 h 904"/>
              <a:gd name="T14" fmla="*/ 173 w 919"/>
              <a:gd name="T15" fmla="*/ 721 h 904"/>
              <a:gd name="T16" fmla="*/ 733 w 919"/>
              <a:gd name="T17" fmla="*/ 734 h 904"/>
              <a:gd name="T18" fmla="*/ 746 w 919"/>
              <a:gd name="T19" fmla="*/ 18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9" h="904">
                <a:moveTo>
                  <a:pt x="159" y="734"/>
                </a:moveTo>
                <a:cubicBezTo>
                  <a:pt x="0" y="571"/>
                  <a:pt x="6" y="312"/>
                  <a:pt x="172" y="156"/>
                </a:cubicBezTo>
                <a:cubicBezTo>
                  <a:pt x="338" y="0"/>
                  <a:pt x="602" y="6"/>
                  <a:pt x="761" y="169"/>
                </a:cubicBezTo>
                <a:cubicBezTo>
                  <a:pt x="919" y="332"/>
                  <a:pt x="913" y="592"/>
                  <a:pt x="747" y="748"/>
                </a:cubicBezTo>
                <a:cubicBezTo>
                  <a:pt x="581" y="904"/>
                  <a:pt x="317" y="898"/>
                  <a:pt x="159" y="734"/>
                </a:cubicBezTo>
                <a:close/>
                <a:moveTo>
                  <a:pt x="746" y="182"/>
                </a:moveTo>
                <a:cubicBezTo>
                  <a:pt x="595" y="27"/>
                  <a:pt x="344" y="21"/>
                  <a:pt x="186" y="170"/>
                </a:cubicBezTo>
                <a:cubicBezTo>
                  <a:pt x="28" y="318"/>
                  <a:pt x="22" y="566"/>
                  <a:pt x="173" y="721"/>
                </a:cubicBezTo>
                <a:cubicBezTo>
                  <a:pt x="324" y="877"/>
                  <a:pt x="575" y="882"/>
                  <a:pt x="733" y="734"/>
                </a:cubicBezTo>
                <a:cubicBezTo>
                  <a:pt x="892" y="585"/>
                  <a:pt x="897" y="338"/>
                  <a:pt x="746" y="182"/>
                </a:cubicBezTo>
                <a:close/>
              </a:path>
            </a:pathLst>
          </a:custGeom>
          <a:solidFill>
            <a:srgbClr val="41414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ṧ1iḍe">
            <a:extLst>
              <a:ext uri="{FF2B5EF4-FFF2-40B4-BE49-F238E27FC236}">
                <a16:creationId xmlns:a16="http://schemas.microsoft.com/office/drawing/2014/main" id="{90A507FF-0155-4569-9953-26B7FFB13E58}"/>
              </a:ext>
            </a:extLst>
          </p:cNvPr>
          <p:cNvSpPr/>
          <p:nvPr/>
        </p:nvSpPr>
        <p:spPr bwMode="auto">
          <a:xfrm>
            <a:off x="2058557" y="2864761"/>
            <a:ext cx="261869" cy="279246"/>
          </a:xfrm>
          <a:custGeom>
            <a:avLst/>
            <a:gdLst>
              <a:gd name="T0" fmla="*/ 1544 w 2703"/>
              <a:gd name="T1" fmla="*/ 327 h 2889"/>
              <a:gd name="T2" fmla="*/ 2561 w 2703"/>
              <a:gd name="T3" fmla="*/ 2066 h 2889"/>
              <a:gd name="T4" fmla="*/ 2387 w 2703"/>
              <a:gd name="T5" fmla="*/ 2759 h 2889"/>
              <a:gd name="T6" fmla="*/ 1728 w 2703"/>
              <a:gd name="T7" fmla="*/ 2617 h 2889"/>
              <a:gd name="T8" fmla="*/ 961 w 2703"/>
              <a:gd name="T9" fmla="*/ 2385 h 2889"/>
              <a:gd name="T10" fmla="*/ 884 w 2703"/>
              <a:gd name="T11" fmla="*/ 2159 h 2889"/>
              <a:gd name="T12" fmla="*/ 224 w 2703"/>
              <a:gd name="T13" fmla="*/ 1757 h 2889"/>
              <a:gd name="T14" fmla="*/ 499 w 2703"/>
              <a:gd name="T15" fmla="*/ 664 h 2889"/>
              <a:gd name="T16" fmla="*/ 611 w 2703"/>
              <a:gd name="T17" fmla="*/ 610 h 2889"/>
              <a:gd name="T18" fmla="*/ 855 w 2703"/>
              <a:gd name="T19" fmla="*/ 139 h 2889"/>
              <a:gd name="T20" fmla="*/ 1544 w 2703"/>
              <a:gd name="T21" fmla="*/ 327 h 2889"/>
              <a:gd name="T22" fmla="*/ 1795 w 2703"/>
              <a:gd name="T23" fmla="*/ 2514 h 2889"/>
              <a:gd name="T24" fmla="*/ 2330 w 2703"/>
              <a:gd name="T25" fmla="*/ 2661 h 2889"/>
              <a:gd name="T26" fmla="*/ 2464 w 2703"/>
              <a:gd name="T27" fmla="*/ 2123 h 2889"/>
              <a:gd name="T28" fmla="*/ 1447 w 2703"/>
              <a:gd name="T29" fmla="*/ 384 h 2889"/>
              <a:gd name="T30" fmla="*/ 912 w 2703"/>
              <a:gd name="T31" fmla="*/ 236 h 2889"/>
              <a:gd name="T32" fmla="*/ 729 w 2703"/>
              <a:gd name="T33" fmla="*/ 638 h 2889"/>
              <a:gd name="T34" fmla="*/ 737 w 2703"/>
              <a:gd name="T35" fmla="*/ 687 h 2889"/>
              <a:gd name="T36" fmla="*/ 690 w 2703"/>
              <a:gd name="T37" fmla="*/ 702 h 2889"/>
              <a:gd name="T38" fmla="*/ 556 w 2703"/>
              <a:gd name="T39" fmla="*/ 761 h 2889"/>
              <a:gd name="T40" fmla="*/ 322 w 2703"/>
              <a:gd name="T41" fmla="*/ 1700 h 2889"/>
              <a:gd name="T42" fmla="*/ 935 w 2703"/>
              <a:gd name="T43" fmla="*/ 2047 h 2889"/>
              <a:gd name="T44" fmla="*/ 991 w 2703"/>
              <a:gd name="T45" fmla="*/ 2045 h 2889"/>
              <a:gd name="T46" fmla="*/ 993 w 2703"/>
              <a:gd name="T47" fmla="*/ 2101 h 2889"/>
              <a:gd name="T48" fmla="*/ 1059 w 2703"/>
              <a:gd name="T49" fmla="*/ 2328 h 2889"/>
              <a:gd name="T50" fmla="*/ 1698 w 2703"/>
              <a:gd name="T51" fmla="*/ 2504 h 2889"/>
              <a:gd name="T52" fmla="*/ 1715 w 2703"/>
              <a:gd name="T53" fmla="*/ 2494 h 2889"/>
              <a:gd name="T54" fmla="*/ 1765 w 2703"/>
              <a:gd name="T55" fmla="*/ 2462 h 2889"/>
              <a:gd name="T56" fmla="*/ 1795 w 2703"/>
              <a:gd name="T57" fmla="*/ 2514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3" h="2889">
                <a:moveTo>
                  <a:pt x="1544" y="327"/>
                </a:moveTo>
                <a:cubicBezTo>
                  <a:pt x="2561" y="2066"/>
                  <a:pt x="2561" y="2066"/>
                  <a:pt x="2561" y="2066"/>
                </a:cubicBezTo>
                <a:cubicBezTo>
                  <a:pt x="2703" y="2309"/>
                  <a:pt x="2625" y="2620"/>
                  <a:pt x="2387" y="2759"/>
                </a:cubicBezTo>
                <a:cubicBezTo>
                  <a:pt x="2164" y="2889"/>
                  <a:pt x="1880" y="2824"/>
                  <a:pt x="1728" y="2617"/>
                </a:cubicBezTo>
                <a:cubicBezTo>
                  <a:pt x="1458" y="2755"/>
                  <a:pt x="1119" y="2656"/>
                  <a:pt x="961" y="2385"/>
                </a:cubicBezTo>
                <a:cubicBezTo>
                  <a:pt x="920" y="2316"/>
                  <a:pt x="894" y="2238"/>
                  <a:pt x="884" y="2159"/>
                </a:cubicBezTo>
                <a:cubicBezTo>
                  <a:pt x="613" y="2147"/>
                  <a:pt x="364" y="1996"/>
                  <a:pt x="224" y="1757"/>
                </a:cubicBezTo>
                <a:cubicBezTo>
                  <a:pt x="0" y="1374"/>
                  <a:pt x="123" y="883"/>
                  <a:pt x="499" y="664"/>
                </a:cubicBezTo>
                <a:cubicBezTo>
                  <a:pt x="535" y="643"/>
                  <a:pt x="572" y="625"/>
                  <a:pt x="611" y="610"/>
                </a:cubicBezTo>
                <a:cubicBezTo>
                  <a:pt x="597" y="420"/>
                  <a:pt x="691" y="235"/>
                  <a:pt x="855" y="139"/>
                </a:cubicBezTo>
                <a:cubicBezTo>
                  <a:pt x="1093" y="0"/>
                  <a:pt x="1402" y="84"/>
                  <a:pt x="1544" y="327"/>
                </a:cubicBezTo>
                <a:close/>
                <a:moveTo>
                  <a:pt x="1795" y="2514"/>
                </a:moveTo>
                <a:cubicBezTo>
                  <a:pt x="1906" y="2703"/>
                  <a:pt x="2145" y="2769"/>
                  <a:pt x="2330" y="2661"/>
                </a:cubicBezTo>
                <a:cubicBezTo>
                  <a:pt x="2514" y="2554"/>
                  <a:pt x="2574" y="2312"/>
                  <a:pt x="2464" y="2123"/>
                </a:cubicBezTo>
                <a:cubicBezTo>
                  <a:pt x="1447" y="384"/>
                  <a:pt x="1447" y="384"/>
                  <a:pt x="1447" y="384"/>
                </a:cubicBezTo>
                <a:cubicBezTo>
                  <a:pt x="1336" y="195"/>
                  <a:pt x="1096" y="129"/>
                  <a:pt x="912" y="236"/>
                </a:cubicBezTo>
                <a:cubicBezTo>
                  <a:pt x="775" y="317"/>
                  <a:pt x="701" y="478"/>
                  <a:pt x="729" y="638"/>
                </a:cubicBezTo>
                <a:cubicBezTo>
                  <a:pt x="737" y="687"/>
                  <a:pt x="737" y="687"/>
                  <a:pt x="737" y="687"/>
                </a:cubicBezTo>
                <a:cubicBezTo>
                  <a:pt x="690" y="702"/>
                  <a:pt x="690" y="702"/>
                  <a:pt x="690" y="702"/>
                </a:cubicBezTo>
                <a:cubicBezTo>
                  <a:pt x="643" y="717"/>
                  <a:pt x="598" y="737"/>
                  <a:pt x="556" y="761"/>
                </a:cubicBezTo>
                <a:cubicBezTo>
                  <a:pt x="234" y="949"/>
                  <a:pt x="129" y="1370"/>
                  <a:pt x="322" y="1700"/>
                </a:cubicBezTo>
                <a:cubicBezTo>
                  <a:pt x="450" y="1919"/>
                  <a:pt x="685" y="2052"/>
                  <a:pt x="935" y="2047"/>
                </a:cubicBezTo>
                <a:cubicBezTo>
                  <a:pt x="991" y="2045"/>
                  <a:pt x="991" y="2045"/>
                  <a:pt x="991" y="2045"/>
                </a:cubicBezTo>
                <a:cubicBezTo>
                  <a:pt x="993" y="2101"/>
                  <a:pt x="993" y="2101"/>
                  <a:pt x="993" y="2101"/>
                </a:cubicBezTo>
                <a:cubicBezTo>
                  <a:pt x="995" y="2180"/>
                  <a:pt x="1018" y="2259"/>
                  <a:pt x="1059" y="2328"/>
                </a:cubicBezTo>
                <a:cubicBezTo>
                  <a:pt x="1191" y="2554"/>
                  <a:pt x="1477" y="2633"/>
                  <a:pt x="1698" y="2504"/>
                </a:cubicBezTo>
                <a:cubicBezTo>
                  <a:pt x="1704" y="2501"/>
                  <a:pt x="1710" y="2497"/>
                  <a:pt x="1715" y="2494"/>
                </a:cubicBezTo>
                <a:cubicBezTo>
                  <a:pt x="1765" y="2462"/>
                  <a:pt x="1765" y="2462"/>
                  <a:pt x="1765" y="2462"/>
                </a:cubicBezTo>
                <a:lnTo>
                  <a:pt x="1795" y="25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ṥḻïḓe">
            <a:extLst>
              <a:ext uri="{FF2B5EF4-FFF2-40B4-BE49-F238E27FC236}">
                <a16:creationId xmlns:a16="http://schemas.microsoft.com/office/drawing/2014/main" id="{FC346B80-5611-4948-856E-E4E3114028F7}"/>
              </a:ext>
            </a:extLst>
          </p:cNvPr>
          <p:cNvSpPr/>
          <p:nvPr/>
        </p:nvSpPr>
        <p:spPr bwMode="auto">
          <a:xfrm>
            <a:off x="2656652" y="1940947"/>
            <a:ext cx="265102" cy="251766"/>
          </a:xfrm>
          <a:custGeom>
            <a:avLst/>
            <a:gdLst>
              <a:gd name="T0" fmla="*/ 561 w 2737"/>
              <a:gd name="T1" fmla="*/ 2601 h 2605"/>
              <a:gd name="T2" fmla="*/ 527 w 2737"/>
              <a:gd name="T3" fmla="*/ 2590 h 2605"/>
              <a:gd name="T4" fmla="*/ 504 w 2737"/>
              <a:gd name="T5" fmla="*/ 2533 h 2605"/>
              <a:gd name="T6" fmla="*/ 653 w 2737"/>
              <a:gd name="T7" fmla="*/ 1664 h 2605"/>
              <a:gd name="T8" fmla="*/ 22 w 2737"/>
              <a:gd name="T9" fmla="*/ 1049 h 2605"/>
              <a:gd name="T10" fmla="*/ 7 w 2737"/>
              <a:gd name="T11" fmla="*/ 989 h 2605"/>
              <a:gd name="T12" fmla="*/ 54 w 2737"/>
              <a:gd name="T13" fmla="*/ 950 h 2605"/>
              <a:gd name="T14" fmla="*/ 926 w 2737"/>
              <a:gd name="T15" fmla="*/ 823 h 2605"/>
              <a:gd name="T16" fmla="*/ 1317 w 2737"/>
              <a:gd name="T17" fmla="*/ 32 h 2605"/>
              <a:gd name="T18" fmla="*/ 1369 w 2737"/>
              <a:gd name="T19" fmla="*/ 0 h 2605"/>
              <a:gd name="T20" fmla="*/ 1421 w 2737"/>
              <a:gd name="T21" fmla="*/ 32 h 2605"/>
              <a:gd name="T22" fmla="*/ 1811 w 2737"/>
              <a:gd name="T23" fmla="*/ 823 h 2605"/>
              <a:gd name="T24" fmla="*/ 2684 w 2737"/>
              <a:gd name="T25" fmla="*/ 950 h 2605"/>
              <a:gd name="T26" fmla="*/ 2731 w 2737"/>
              <a:gd name="T27" fmla="*/ 989 h 2605"/>
              <a:gd name="T28" fmla="*/ 2716 w 2737"/>
              <a:gd name="T29" fmla="*/ 1049 h 2605"/>
              <a:gd name="T30" fmla="*/ 2085 w 2737"/>
              <a:gd name="T31" fmla="*/ 1664 h 2605"/>
              <a:gd name="T32" fmla="*/ 2234 w 2737"/>
              <a:gd name="T33" fmla="*/ 2533 h 2605"/>
              <a:gd name="T34" fmla="*/ 2210 w 2737"/>
              <a:gd name="T35" fmla="*/ 2590 h 2605"/>
              <a:gd name="T36" fmla="*/ 2149 w 2737"/>
              <a:gd name="T37" fmla="*/ 2595 h 2605"/>
              <a:gd name="T38" fmla="*/ 1369 w 2737"/>
              <a:gd name="T39" fmla="*/ 2185 h 2605"/>
              <a:gd name="T40" fmla="*/ 588 w 2737"/>
              <a:gd name="T41" fmla="*/ 2595 h 2605"/>
              <a:gd name="T42" fmla="*/ 561 w 2737"/>
              <a:gd name="T43" fmla="*/ 2601 h 2605"/>
              <a:gd name="T44" fmla="*/ 187 w 2737"/>
              <a:gd name="T45" fmla="*/ 1048 h 2605"/>
              <a:gd name="T46" fmla="*/ 756 w 2737"/>
              <a:gd name="T47" fmla="*/ 1602 h 2605"/>
              <a:gd name="T48" fmla="*/ 773 w 2737"/>
              <a:gd name="T49" fmla="*/ 1654 h 2605"/>
              <a:gd name="T50" fmla="*/ 639 w 2737"/>
              <a:gd name="T51" fmla="*/ 2437 h 2605"/>
              <a:gd name="T52" fmla="*/ 1342 w 2737"/>
              <a:gd name="T53" fmla="*/ 2067 h 2605"/>
              <a:gd name="T54" fmla="*/ 1396 w 2737"/>
              <a:gd name="T55" fmla="*/ 2067 h 2605"/>
              <a:gd name="T56" fmla="*/ 2099 w 2737"/>
              <a:gd name="T57" fmla="*/ 2437 h 2605"/>
              <a:gd name="T58" fmla="*/ 1965 w 2737"/>
              <a:gd name="T59" fmla="*/ 1654 h 2605"/>
              <a:gd name="T60" fmla="*/ 1981 w 2737"/>
              <a:gd name="T61" fmla="*/ 1602 h 2605"/>
              <a:gd name="T62" fmla="*/ 2550 w 2737"/>
              <a:gd name="T63" fmla="*/ 1048 h 2605"/>
              <a:gd name="T64" fmla="*/ 1764 w 2737"/>
              <a:gd name="T65" fmla="*/ 934 h 2605"/>
              <a:gd name="T66" fmla="*/ 1720 w 2737"/>
              <a:gd name="T67" fmla="*/ 902 h 2605"/>
              <a:gd name="T68" fmla="*/ 1369 w 2737"/>
              <a:gd name="T69" fmla="*/ 190 h 2605"/>
              <a:gd name="T70" fmla="*/ 1017 w 2737"/>
              <a:gd name="T71" fmla="*/ 902 h 2605"/>
              <a:gd name="T72" fmla="*/ 973 w 2737"/>
              <a:gd name="T73" fmla="*/ 934 h 2605"/>
              <a:gd name="T74" fmla="*/ 187 w 2737"/>
              <a:gd name="T75" fmla="*/ 1048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7" h="2605">
                <a:moveTo>
                  <a:pt x="561" y="2601"/>
                </a:moveTo>
                <a:cubicBezTo>
                  <a:pt x="549" y="2601"/>
                  <a:pt x="537" y="2598"/>
                  <a:pt x="527" y="2590"/>
                </a:cubicBezTo>
                <a:cubicBezTo>
                  <a:pt x="509" y="2577"/>
                  <a:pt x="500" y="2555"/>
                  <a:pt x="504" y="2533"/>
                </a:cubicBezTo>
                <a:cubicBezTo>
                  <a:pt x="653" y="1664"/>
                  <a:pt x="653" y="1664"/>
                  <a:pt x="653" y="1664"/>
                </a:cubicBezTo>
                <a:cubicBezTo>
                  <a:pt x="22" y="1049"/>
                  <a:pt x="22" y="1049"/>
                  <a:pt x="22" y="1049"/>
                </a:cubicBezTo>
                <a:cubicBezTo>
                  <a:pt x="6" y="1034"/>
                  <a:pt x="0" y="1011"/>
                  <a:pt x="7" y="989"/>
                </a:cubicBezTo>
                <a:cubicBezTo>
                  <a:pt x="14" y="968"/>
                  <a:pt x="32" y="953"/>
                  <a:pt x="54" y="950"/>
                </a:cubicBezTo>
                <a:cubicBezTo>
                  <a:pt x="926" y="823"/>
                  <a:pt x="926" y="823"/>
                  <a:pt x="926" y="823"/>
                </a:cubicBezTo>
                <a:cubicBezTo>
                  <a:pt x="1317" y="32"/>
                  <a:pt x="1317" y="32"/>
                  <a:pt x="1317" y="32"/>
                </a:cubicBezTo>
                <a:cubicBezTo>
                  <a:pt x="1326" y="13"/>
                  <a:pt x="1347" y="0"/>
                  <a:pt x="1369" y="0"/>
                </a:cubicBezTo>
                <a:cubicBezTo>
                  <a:pt x="1391" y="0"/>
                  <a:pt x="1411" y="13"/>
                  <a:pt x="1421" y="32"/>
                </a:cubicBezTo>
                <a:cubicBezTo>
                  <a:pt x="1811" y="823"/>
                  <a:pt x="1811" y="823"/>
                  <a:pt x="1811" y="823"/>
                </a:cubicBezTo>
                <a:cubicBezTo>
                  <a:pt x="2684" y="950"/>
                  <a:pt x="2684" y="950"/>
                  <a:pt x="2684" y="950"/>
                </a:cubicBezTo>
                <a:cubicBezTo>
                  <a:pt x="2706" y="953"/>
                  <a:pt x="2724" y="968"/>
                  <a:pt x="2731" y="989"/>
                </a:cubicBezTo>
                <a:cubicBezTo>
                  <a:pt x="2737" y="1011"/>
                  <a:pt x="2732" y="1034"/>
                  <a:pt x="2716" y="1049"/>
                </a:cubicBezTo>
                <a:cubicBezTo>
                  <a:pt x="2085" y="1664"/>
                  <a:pt x="2085" y="1664"/>
                  <a:pt x="2085" y="1664"/>
                </a:cubicBezTo>
                <a:cubicBezTo>
                  <a:pt x="2234" y="2533"/>
                  <a:pt x="2234" y="2533"/>
                  <a:pt x="2234" y="2533"/>
                </a:cubicBezTo>
                <a:cubicBezTo>
                  <a:pt x="2237" y="2555"/>
                  <a:pt x="2228" y="2577"/>
                  <a:pt x="2210" y="2590"/>
                </a:cubicBezTo>
                <a:cubicBezTo>
                  <a:pt x="2193" y="2603"/>
                  <a:pt x="2169" y="2605"/>
                  <a:pt x="2149" y="2595"/>
                </a:cubicBezTo>
                <a:cubicBezTo>
                  <a:pt x="1369" y="2185"/>
                  <a:pt x="1369" y="2185"/>
                  <a:pt x="1369" y="2185"/>
                </a:cubicBezTo>
                <a:cubicBezTo>
                  <a:pt x="588" y="2595"/>
                  <a:pt x="588" y="2595"/>
                  <a:pt x="588" y="2595"/>
                </a:cubicBezTo>
                <a:cubicBezTo>
                  <a:pt x="580" y="2599"/>
                  <a:pt x="571" y="2601"/>
                  <a:pt x="561" y="2601"/>
                </a:cubicBezTo>
                <a:close/>
                <a:moveTo>
                  <a:pt x="187" y="1048"/>
                </a:moveTo>
                <a:cubicBezTo>
                  <a:pt x="756" y="1602"/>
                  <a:pt x="756" y="1602"/>
                  <a:pt x="756" y="1602"/>
                </a:cubicBezTo>
                <a:cubicBezTo>
                  <a:pt x="770" y="1616"/>
                  <a:pt x="776" y="1635"/>
                  <a:pt x="773" y="1654"/>
                </a:cubicBezTo>
                <a:cubicBezTo>
                  <a:pt x="639" y="2437"/>
                  <a:pt x="639" y="2437"/>
                  <a:pt x="639" y="2437"/>
                </a:cubicBezTo>
                <a:cubicBezTo>
                  <a:pt x="1342" y="2067"/>
                  <a:pt x="1342" y="2067"/>
                  <a:pt x="1342" y="2067"/>
                </a:cubicBezTo>
                <a:cubicBezTo>
                  <a:pt x="1359" y="2058"/>
                  <a:pt x="1379" y="2058"/>
                  <a:pt x="1396" y="2067"/>
                </a:cubicBezTo>
                <a:cubicBezTo>
                  <a:pt x="2099" y="2437"/>
                  <a:pt x="2099" y="2437"/>
                  <a:pt x="2099" y="2437"/>
                </a:cubicBezTo>
                <a:cubicBezTo>
                  <a:pt x="1965" y="1654"/>
                  <a:pt x="1965" y="1654"/>
                  <a:pt x="1965" y="1654"/>
                </a:cubicBezTo>
                <a:cubicBezTo>
                  <a:pt x="1961" y="1635"/>
                  <a:pt x="1968" y="1616"/>
                  <a:pt x="1981" y="1602"/>
                </a:cubicBezTo>
                <a:cubicBezTo>
                  <a:pt x="2550" y="1048"/>
                  <a:pt x="2550" y="1048"/>
                  <a:pt x="2550" y="1048"/>
                </a:cubicBezTo>
                <a:cubicBezTo>
                  <a:pt x="1764" y="934"/>
                  <a:pt x="1764" y="934"/>
                  <a:pt x="1764" y="934"/>
                </a:cubicBezTo>
                <a:cubicBezTo>
                  <a:pt x="1745" y="931"/>
                  <a:pt x="1729" y="919"/>
                  <a:pt x="1720" y="902"/>
                </a:cubicBezTo>
                <a:cubicBezTo>
                  <a:pt x="1369" y="190"/>
                  <a:pt x="1369" y="190"/>
                  <a:pt x="1369" y="190"/>
                </a:cubicBezTo>
                <a:cubicBezTo>
                  <a:pt x="1017" y="902"/>
                  <a:pt x="1017" y="902"/>
                  <a:pt x="1017" y="902"/>
                </a:cubicBezTo>
                <a:cubicBezTo>
                  <a:pt x="1009" y="919"/>
                  <a:pt x="992" y="931"/>
                  <a:pt x="973" y="934"/>
                </a:cubicBezTo>
                <a:lnTo>
                  <a:pt x="187" y="104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ṡ1ïḑê">
            <a:extLst>
              <a:ext uri="{FF2B5EF4-FFF2-40B4-BE49-F238E27FC236}">
                <a16:creationId xmlns:a16="http://schemas.microsoft.com/office/drawing/2014/main" id="{9B852C84-5129-434F-A21D-87B3C8407F03}"/>
              </a:ext>
            </a:extLst>
          </p:cNvPr>
          <p:cNvSpPr/>
          <p:nvPr/>
        </p:nvSpPr>
        <p:spPr bwMode="auto">
          <a:xfrm>
            <a:off x="3296776" y="3117335"/>
            <a:ext cx="290965" cy="264697"/>
          </a:xfrm>
          <a:custGeom>
            <a:avLst/>
            <a:gdLst>
              <a:gd name="T0" fmla="*/ 845 w 3005"/>
              <a:gd name="T1" fmla="*/ 2719 h 2737"/>
              <a:gd name="T2" fmla="*/ 907 w 3005"/>
              <a:gd name="T3" fmla="*/ 2733 h 2737"/>
              <a:gd name="T4" fmla="*/ 1037 w 3005"/>
              <a:gd name="T5" fmla="*/ 2703 h 2737"/>
              <a:gd name="T6" fmla="*/ 2896 w 3005"/>
              <a:gd name="T7" fmla="*/ 1597 h 2737"/>
              <a:gd name="T8" fmla="*/ 2991 w 3005"/>
              <a:gd name="T9" fmla="*/ 1480 h 2737"/>
              <a:gd name="T10" fmla="*/ 3000 w 3005"/>
              <a:gd name="T11" fmla="*/ 1444 h 2737"/>
              <a:gd name="T12" fmla="*/ 3003 w 3005"/>
              <a:gd name="T13" fmla="*/ 1419 h 2737"/>
              <a:gd name="T14" fmla="*/ 2972 w 3005"/>
              <a:gd name="T15" fmla="*/ 1296 h 2737"/>
              <a:gd name="T16" fmla="*/ 2269 w 3005"/>
              <a:gd name="T17" fmla="*/ 114 h 2737"/>
              <a:gd name="T18" fmla="*/ 2189 w 3005"/>
              <a:gd name="T19" fmla="*/ 36 h 2737"/>
              <a:gd name="T20" fmla="*/ 2130 w 3005"/>
              <a:gd name="T21" fmla="*/ 13 h 2737"/>
              <a:gd name="T22" fmla="*/ 1968 w 3005"/>
              <a:gd name="T23" fmla="*/ 38 h 2737"/>
              <a:gd name="T24" fmla="*/ 109 w 3005"/>
              <a:gd name="T25" fmla="*/ 1145 h 2737"/>
              <a:gd name="T26" fmla="*/ 15 w 3005"/>
              <a:gd name="T27" fmla="*/ 1260 h 2737"/>
              <a:gd name="T28" fmla="*/ 2 w 3005"/>
              <a:gd name="T29" fmla="*/ 1322 h 2737"/>
              <a:gd name="T30" fmla="*/ 33 w 3005"/>
              <a:gd name="T31" fmla="*/ 1445 h 2737"/>
              <a:gd name="T32" fmla="*/ 736 w 3005"/>
              <a:gd name="T33" fmla="*/ 2627 h 2737"/>
              <a:gd name="T34" fmla="*/ 845 w 3005"/>
              <a:gd name="T35" fmla="*/ 2719 h 2737"/>
              <a:gd name="T36" fmla="*/ 1896 w 3005"/>
              <a:gd name="T37" fmla="*/ 1228 h 2737"/>
              <a:gd name="T38" fmla="*/ 2175 w 3005"/>
              <a:gd name="T39" fmla="*/ 140 h 2737"/>
              <a:gd name="T40" fmla="*/ 2191 w 3005"/>
              <a:gd name="T41" fmla="*/ 161 h 2737"/>
              <a:gd name="T42" fmla="*/ 2894 w 3005"/>
              <a:gd name="T43" fmla="*/ 1343 h 2737"/>
              <a:gd name="T44" fmla="*/ 2911 w 3005"/>
              <a:gd name="T45" fmla="*/ 1389 h 2737"/>
              <a:gd name="T46" fmla="*/ 1896 w 3005"/>
              <a:gd name="T47" fmla="*/ 1228 h 2737"/>
              <a:gd name="T48" fmla="*/ 1210 w 3005"/>
              <a:gd name="T49" fmla="*/ 1638 h 2737"/>
              <a:gd name="T50" fmla="*/ 861 w 3005"/>
              <a:gd name="T51" fmla="*/ 2626 h 2737"/>
              <a:gd name="T52" fmla="*/ 815 w 3005"/>
              <a:gd name="T53" fmla="*/ 2581 h 2737"/>
              <a:gd name="T54" fmla="*/ 111 w 3005"/>
              <a:gd name="T55" fmla="*/ 1399 h 2737"/>
              <a:gd name="T56" fmla="*/ 96 w 3005"/>
              <a:gd name="T57" fmla="*/ 1359 h 2737"/>
              <a:gd name="T58" fmla="*/ 1210 w 3005"/>
              <a:gd name="T59" fmla="*/ 1638 h 2737"/>
              <a:gd name="T60" fmla="*/ 2891 w 3005"/>
              <a:gd name="T61" fmla="*/ 1478 h 2737"/>
              <a:gd name="T62" fmla="*/ 2849 w 3005"/>
              <a:gd name="T63" fmla="*/ 1518 h 2737"/>
              <a:gd name="T64" fmla="*/ 991 w 3005"/>
              <a:gd name="T65" fmla="*/ 2625 h 2737"/>
              <a:gd name="T66" fmla="*/ 953 w 3005"/>
              <a:gd name="T67" fmla="*/ 2640 h 2737"/>
              <a:gd name="T68" fmla="*/ 1444 w 3005"/>
              <a:gd name="T69" fmla="*/ 1248 h 2737"/>
              <a:gd name="T70" fmla="*/ 2891 w 3005"/>
              <a:gd name="T71" fmla="*/ 1478 h 2737"/>
              <a:gd name="T72" fmla="*/ 1805 w 3005"/>
              <a:gd name="T73" fmla="*/ 1213 h 2737"/>
              <a:gd name="T74" fmla="*/ 1397 w 3005"/>
              <a:gd name="T75" fmla="*/ 1148 h 2737"/>
              <a:gd name="T76" fmla="*/ 1379 w 3005"/>
              <a:gd name="T77" fmla="*/ 1159 h 2737"/>
              <a:gd name="T78" fmla="*/ 1240 w 3005"/>
              <a:gd name="T79" fmla="*/ 1552 h 2737"/>
              <a:gd name="T80" fmla="*/ 111 w 3005"/>
              <a:gd name="T81" fmla="*/ 1269 h 2737"/>
              <a:gd name="T82" fmla="*/ 156 w 3005"/>
              <a:gd name="T83" fmla="*/ 1223 h 2737"/>
              <a:gd name="T84" fmla="*/ 2015 w 3005"/>
              <a:gd name="T85" fmla="*/ 116 h 2737"/>
              <a:gd name="T86" fmla="*/ 2091 w 3005"/>
              <a:gd name="T87" fmla="*/ 99 h 2737"/>
              <a:gd name="T88" fmla="*/ 1805 w 3005"/>
              <a:gd name="T89" fmla="*/ 1213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5" h="2737">
                <a:moveTo>
                  <a:pt x="845" y="2719"/>
                </a:moveTo>
                <a:cubicBezTo>
                  <a:pt x="865" y="2727"/>
                  <a:pt x="886" y="2732"/>
                  <a:pt x="907" y="2733"/>
                </a:cubicBezTo>
                <a:cubicBezTo>
                  <a:pt x="953" y="2737"/>
                  <a:pt x="998" y="2727"/>
                  <a:pt x="1037" y="2703"/>
                </a:cubicBezTo>
                <a:cubicBezTo>
                  <a:pt x="2896" y="1597"/>
                  <a:pt x="2896" y="1597"/>
                  <a:pt x="2896" y="1597"/>
                </a:cubicBezTo>
                <a:cubicBezTo>
                  <a:pt x="2940" y="1571"/>
                  <a:pt x="2974" y="1529"/>
                  <a:pt x="2991" y="1480"/>
                </a:cubicBezTo>
                <a:cubicBezTo>
                  <a:pt x="2995" y="1467"/>
                  <a:pt x="2998" y="1455"/>
                  <a:pt x="3000" y="1444"/>
                </a:cubicBezTo>
                <a:cubicBezTo>
                  <a:pt x="3002" y="1436"/>
                  <a:pt x="3002" y="1428"/>
                  <a:pt x="3003" y="1419"/>
                </a:cubicBezTo>
                <a:cubicBezTo>
                  <a:pt x="3005" y="1375"/>
                  <a:pt x="2994" y="1333"/>
                  <a:pt x="2972" y="1296"/>
                </a:cubicBezTo>
                <a:cubicBezTo>
                  <a:pt x="2269" y="114"/>
                  <a:pt x="2269" y="114"/>
                  <a:pt x="2269" y="114"/>
                </a:cubicBezTo>
                <a:cubicBezTo>
                  <a:pt x="2250" y="82"/>
                  <a:pt x="2222" y="55"/>
                  <a:pt x="2189" y="36"/>
                </a:cubicBezTo>
                <a:cubicBezTo>
                  <a:pt x="2170" y="26"/>
                  <a:pt x="2151" y="18"/>
                  <a:pt x="2130" y="13"/>
                </a:cubicBezTo>
                <a:cubicBezTo>
                  <a:pt x="2074" y="0"/>
                  <a:pt x="2017" y="9"/>
                  <a:pt x="1968" y="38"/>
                </a:cubicBezTo>
                <a:cubicBezTo>
                  <a:pt x="109" y="1145"/>
                  <a:pt x="109" y="1145"/>
                  <a:pt x="109" y="1145"/>
                </a:cubicBezTo>
                <a:cubicBezTo>
                  <a:pt x="65" y="1171"/>
                  <a:pt x="32" y="1212"/>
                  <a:pt x="15" y="1260"/>
                </a:cubicBezTo>
                <a:cubicBezTo>
                  <a:pt x="8" y="1280"/>
                  <a:pt x="4" y="1301"/>
                  <a:pt x="2" y="1322"/>
                </a:cubicBezTo>
                <a:cubicBezTo>
                  <a:pt x="0" y="1365"/>
                  <a:pt x="11" y="1408"/>
                  <a:pt x="33" y="1445"/>
                </a:cubicBezTo>
                <a:cubicBezTo>
                  <a:pt x="736" y="2627"/>
                  <a:pt x="736" y="2627"/>
                  <a:pt x="736" y="2627"/>
                </a:cubicBezTo>
                <a:cubicBezTo>
                  <a:pt x="762" y="2669"/>
                  <a:pt x="799" y="2701"/>
                  <a:pt x="845" y="2719"/>
                </a:cubicBezTo>
                <a:close/>
                <a:moveTo>
                  <a:pt x="1896" y="1228"/>
                </a:moveTo>
                <a:cubicBezTo>
                  <a:pt x="2175" y="140"/>
                  <a:pt x="2175" y="140"/>
                  <a:pt x="2175" y="140"/>
                </a:cubicBezTo>
                <a:cubicBezTo>
                  <a:pt x="2181" y="146"/>
                  <a:pt x="2186" y="153"/>
                  <a:pt x="2191" y="161"/>
                </a:cubicBezTo>
                <a:cubicBezTo>
                  <a:pt x="2894" y="1343"/>
                  <a:pt x="2894" y="1343"/>
                  <a:pt x="2894" y="1343"/>
                </a:cubicBezTo>
                <a:cubicBezTo>
                  <a:pt x="2903" y="1357"/>
                  <a:pt x="2908" y="1373"/>
                  <a:pt x="2911" y="1389"/>
                </a:cubicBezTo>
                <a:lnTo>
                  <a:pt x="1896" y="1228"/>
                </a:lnTo>
                <a:close/>
                <a:moveTo>
                  <a:pt x="1210" y="1638"/>
                </a:moveTo>
                <a:cubicBezTo>
                  <a:pt x="861" y="2626"/>
                  <a:pt x="861" y="2626"/>
                  <a:pt x="861" y="2626"/>
                </a:cubicBezTo>
                <a:cubicBezTo>
                  <a:pt x="842" y="2615"/>
                  <a:pt x="826" y="2600"/>
                  <a:pt x="815" y="2581"/>
                </a:cubicBezTo>
                <a:cubicBezTo>
                  <a:pt x="111" y="1399"/>
                  <a:pt x="111" y="1399"/>
                  <a:pt x="111" y="1399"/>
                </a:cubicBezTo>
                <a:cubicBezTo>
                  <a:pt x="104" y="1387"/>
                  <a:pt x="99" y="1373"/>
                  <a:pt x="96" y="1359"/>
                </a:cubicBezTo>
                <a:lnTo>
                  <a:pt x="1210" y="1638"/>
                </a:lnTo>
                <a:close/>
                <a:moveTo>
                  <a:pt x="2891" y="1478"/>
                </a:moveTo>
                <a:cubicBezTo>
                  <a:pt x="2881" y="1495"/>
                  <a:pt x="2866" y="1508"/>
                  <a:pt x="2849" y="1518"/>
                </a:cubicBezTo>
                <a:cubicBezTo>
                  <a:pt x="991" y="2625"/>
                  <a:pt x="991" y="2625"/>
                  <a:pt x="991" y="2625"/>
                </a:cubicBezTo>
                <a:cubicBezTo>
                  <a:pt x="979" y="2632"/>
                  <a:pt x="966" y="2637"/>
                  <a:pt x="953" y="2640"/>
                </a:cubicBezTo>
                <a:cubicBezTo>
                  <a:pt x="1444" y="1248"/>
                  <a:pt x="1444" y="1248"/>
                  <a:pt x="1444" y="1248"/>
                </a:cubicBezTo>
                <a:lnTo>
                  <a:pt x="2891" y="1478"/>
                </a:lnTo>
                <a:close/>
                <a:moveTo>
                  <a:pt x="1805" y="1213"/>
                </a:moveTo>
                <a:cubicBezTo>
                  <a:pt x="1397" y="1148"/>
                  <a:pt x="1397" y="1148"/>
                  <a:pt x="1397" y="1148"/>
                </a:cubicBezTo>
                <a:cubicBezTo>
                  <a:pt x="1389" y="1147"/>
                  <a:pt x="1382" y="1152"/>
                  <a:pt x="1379" y="1159"/>
                </a:cubicBezTo>
                <a:cubicBezTo>
                  <a:pt x="1240" y="1552"/>
                  <a:pt x="1240" y="1552"/>
                  <a:pt x="1240" y="1552"/>
                </a:cubicBezTo>
                <a:cubicBezTo>
                  <a:pt x="111" y="1269"/>
                  <a:pt x="111" y="1269"/>
                  <a:pt x="111" y="1269"/>
                </a:cubicBezTo>
                <a:cubicBezTo>
                  <a:pt x="122" y="1250"/>
                  <a:pt x="137" y="1234"/>
                  <a:pt x="156" y="1223"/>
                </a:cubicBezTo>
                <a:cubicBezTo>
                  <a:pt x="2015" y="116"/>
                  <a:pt x="2015" y="116"/>
                  <a:pt x="2015" y="116"/>
                </a:cubicBezTo>
                <a:cubicBezTo>
                  <a:pt x="2038" y="103"/>
                  <a:pt x="2065" y="97"/>
                  <a:pt x="2091" y="99"/>
                </a:cubicBezTo>
                <a:lnTo>
                  <a:pt x="1805" y="12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ṣḻiḍê">
            <a:extLst>
              <a:ext uri="{FF2B5EF4-FFF2-40B4-BE49-F238E27FC236}">
                <a16:creationId xmlns:a16="http://schemas.microsoft.com/office/drawing/2014/main" id="{2F2196C2-E332-4514-AC29-730A93BAF740}"/>
              </a:ext>
            </a:extLst>
          </p:cNvPr>
          <p:cNvSpPr/>
          <p:nvPr/>
        </p:nvSpPr>
        <p:spPr bwMode="auto">
          <a:xfrm>
            <a:off x="2358413" y="3299593"/>
            <a:ext cx="187107" cy="188723"/>
          </a:xfrm>
          <a:custGeom>
            <a:avLst/>
            <a:gdLst>
              <a:gd name="T0" fmla="*/ 1701 w 1931"/>
              <a:gd name="T1" fmla="*/ 723 h 1955"/>
              <a:gd name="T2" fmla="*/ 1856 w 1931"/>
              <a:gd name="T3" fmla="*/ 559 h 1955"/>
              <a:gd name="T4" fmla="*/ 1580 w 1931"/>
              <a:gd name="T5" fmla="*/ 251 h 1955"/>
              <a:gd name="T6" fmla="*/ 1467 w 1931"/>
              <a:gd name="T7" fmla="*/ 169 h 1955"/>
              <a:gd name="T8" fmla="*/ 1075 w 1931"/>
              <a:gd name="T9" fmla="*/ 0 h 1955"/>
              <a:gd name="T10" fmla="*/ 951 w 1931"/>
              <a:gd name="T11" fmla="*/ 200 h 1955"/>
              <a:gd name="T12" fmla="*/ 843 w 1931"/>
              <a:gd name="T13" fmla="*/ 2 h 1955"/>
              <a:gd name="T14" fmla="*/ 465 w 1931"/>
              <a:gd name="T15" fmla="*/ 169 h 1955"/>
              <a:gd name="T16" fmla="*/ 351 w 1931"/>
              <a:gd name="T17" fmla="*/ 251 h 1955"/>
              <a:gd name="T18" fmla="*/ 76 w 1931"/>
              <a:gd name="T19" fmla="*/ 559 h 1955"/>
              <a:gd name="T20" fmla="*/ 230 w 1931"/>
              <a:gd name="T21" fmla="*/ 723 h 1955"/>
              <a:gd name="T22" fmla="*/ 0 w 1931"/>
              <a:gd name="T23" fmla="*/ 793 h 1955"/>
              <a:gd name="T24" fmla="*/ 221 w 1931"/>
              <a:gd name="T25" fmla="*/ 1204 h 1955"/>
              <a:gd name="T26" fmla="*/ 76 w 1931"/>
              <a:gd name="T27" fmla="*/ 1395 h 1955"/>
              <a:gd name="T28" fmla="*/ 351 w 1931"/>
              <a:gd name="T29" fmla="*/ 1704 h 1955"/>
              <a:gd name="T30" fmla="*/ 465 w 1931"/>
              <a:gd name="T31" fmla="*/ 1786 h 1955"/>
              <a:gd name="T32" fmla="*/ 843 w 1931"/>
              <a:gd name="T33" fmla="*/ 1953 h 1955"/>
              <a:gd name="T34" fmla="*/ 951 w 1931"/>
              <a:gd name="T35" fmla="*/ 1755 h 1955"/>
              <a:gd name="T36" fmla="*/ 1075 w 1931"/>
              <a:gd name="T37" fmla="*/ 1955 h 1955"/>
              <a:gd name="T38" fmla="*/ 1464 w 1931"/>
              <a:gd name="T39" fmla="*/ 1818 h 1955"/>
              <a:gd name="T40" fmla="*/ 1434 w 1931"/>
              <a:gd name="T41" fmla="*/ 1598 h 1955"/>
              <a:gd name="T42" fmla="*/ 1638 w 1931"/>
              <a:gd name="T43" fmla="*/ 1694 h 1955"/>
              <a:gd name="T44" fmla="*/ 1846 w 1931"/>
              <a:gd name="T45" fmla="*/ 1337 h 1955"/>
              <a:gd name="T46" fmla="*/ 1890 w 1931"/>
              <a:gd name="T47" fmla="*/ 1204 h 1955"/>
              <a:gd name="T48" fmla="*/ 1890 w 1931"/>
              <a:gd name="T49" fmla="*/ 751 h 1955"/>
              <a:gd name="T50" fmla="*/ 1626 w 1931"/>
              <a:gd name="T51" fmla="*/ 1280 h 1955"/>
              <a:gd name="T52" fmla="*/ 1458 w 1931"/>
              <a:gd name="T53" fmla="*/ 1512 h 1955"/>
              <a:gd name="T54" fmla="*/ 1322 w 1931"/>
              <a:gd name="T55" fmla="*/ 1611 h 1955"/>
              <a:gd name="T56" fmla="*/ 1050 w 1931"/>
              <a:gd name="T57" fmla="*/ 1699 h 1955"/>
              <a:gd name="T58" fmla="*/ 924 w 1931"/>
              <a:gd name="T59" fmla="*/ 1670 h 1955"/>
              <a:gd name="T60" fmla="*/ 557 w 1931"/>
              <a:gd name="T61" fmla="*/ 1772 h 1955"/>
              <a:gd name="T62" fmla="*/ 524 w 1931"/>
              <a:gd name="T63" fmla="*/ 1513 h 1955"/>
              <a:gd name="T64" fmla="*/ 168 w 1931"/>
              <a:gd name="T65" fmla="*/ 1380 h 1955"/>
              <a:gd name="T66" fmla="*/ 294 w 1931"/>
              <a:gd name="T67" fmla="*/ 1152 h 1955"/>
              <a:gd name="T68" fmla="*/ 84 w 1931"/>
              <a:gd name="T69" fmla="*/ 834 h 1955"/>
              <a:gd name="T70" fmla="*/ 320 w 1931"/>
              <a:gd name="T71" fmla="*/ 723 h 1955"/>
              <a:gd name="T72" fmla="*/ 336 w 1931"/>
              <a:gd name="T73" fmla="*/ 343 h 1955"/>
              <a:gd name="T74" fmla="*/ 592 w 1931"/>
              <a:gd name="T75" fmla="*/ 392 h 1955"/>
              <a:gd name="T76" fmla="*/ 829 w 1931"/>
              <a:gd name="T77" fmla="*/ 94 h 1955"/>
              <a:gd name="T78" fmla="*/ 1007 w 1931"/>
              <a:gd name="T79" fmla="*/ 284 h 1955"/>
              <a:gd name="T80" fmla="*/ 1374 w 1931"/>
              <a:gd name="T81" fmla="*/ 183 h 1955"/>
              <a:gd name="T82" fmla="*/ 1407 w 1931"/>
              <a:gd name="T83" fmla="*/ 441 h 1955"/>
              <a:gd name="T84" fmla="*/ 1763 w 1931"/>
              <a:gd name="T85" fmla="*/ 574 h 1955"/>
              <a:gd name="T86" fmla="*/ 1638 w 1931"/>
              <a:gd name="T87" fmla="*/ 803 h 1955"/>
              <a:gd name="T88" fmla="*/ 1848 w 1931"/>
              <a:gd name="T89" fmla="*/ 1120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1" h="1955">
                <a:moveTo>
                  <a:pt x="1890" y="751"/>
                </a:moveTo>
                <a:cubicBezTo>
                  <a:pt x="1710" y="751"/>
                  <a:pt x="1710" y="751"/>
                  <a:pt x="1710" y="751"/>
                </a:cubicBezTo>
                <a:cubicBezTo>
                  <a:pt x="1707" y="742"/>
                  <a:pt x="1704" y="732"/>
                  <a:pt x="1701" y="723"/>
                </a:cubicBezTo>
                <a:cubicBezTo>
                  <a:pt x="1846" y="618"/>
                  <a:pt x="1846" y="618"/>
                  <a:pt x="1846" y="618"/>
                </a:cubicBezTo>
                <a:cubicBezTo>
                  <a:pt x="1855" y="611"/>
                  <a:pt x="1861" y="601"/>
                  <a:pt x="1863" y="590"/>
                </a:cubicBezTo>
                <a:cubicBezTo>
                  <a:pt x="1865" y="579"/>
                  <a:pt x="1862" y="568"/>
                  <a:pt x="1856" y="559"/>
                </a:cubicBezTo>
                <a:cubicBezTo>
                  <a:pt x="1638" y="260"/>
                  <a:pt x="1638" y="260"/>
                  <a:pt x="1638" y="260"/>
                </a:cubicBezTo>
                <a:cubicBezTo>
                  <a:pt x="1630" y="249"/>
                  <a:pt x="1618" y="243"/>
                  <a:pt x="1604" y="243"/>
                </a:cubicBezTo>
                <a:cubicBezTo>
                  <a:pt x="1596" y="243"/>
                  <a:pt x="1587" y="246"/>
                  <a:pt x="1580" y="251"/>
                </a:cubicBezTo>
                <a:cubicBezTo>
                  <a:pt x="1434" y="357"/>
                  <a:pt x="1434" y="357"/>
                  <a:pt x="1434" y="357"/>
                </a:cubicBezTo>
                <a:cubicBezTo>
                  <a:pt x="1427" y="351"/>
                  <a:pt x="1419" y="345"/>
                  <a:pt x="1411" y="340"/>
                </a:cubicBezTo>
                <a:cubicBezTo>
                  <a:pt x="1467" y="169"/>
                  <a:pt x="1467" y="169"/>
                  <a:pt x="1467" y="169"/>
                </a:cubicBezTo>
                <a:cubicBezTo>
                  <a:pt x="1474" y="147"/>
                  <a:pt x="1462" y="123"/>
                  <a:pt x="1440" y="116"/>
                </a:cubicBezTo>
                <a:cubicBezTo>
                  <a:pt x="1088" y="2"/>
                  <a:pt x="1088" y="2"/>
                  <a:pt x="1088" y="2"/>
                </a:cubicBezTo>
                <a:cubicBezTo>
                  <a:pt x="1084" y="0"/>
                  <a:pt x="1080" y="0"/>
                  <a:pt x="1075" y="0"/>
                </a:cubicBezTo>
                <a:cubicBezTo>
                  <a:pt x="1057" y="0"/>
                  <a:pt x="1041" y="11"/>
                  <a:pt x="1036" y="29"/>
                </a:cubicBezTo>
                <a:cubicBezTo>
                  <a:pt x="980" y="200"/>
                  <a:pt x="980" y="200"/>
                  <a:pt x="980" y="200"/>
                </a:cubicBezTo>
                <a:cubicBezTo>
                  <a:pt x="970" y="199"/>
                  <a:pt x="961" y="199"/>
                  <a:pt x="951" y="200"/>
                </a:cubicBezTo>
                <a:cubicBezTo>
                  <a:pt x="896" y="29"/>
                  <a:pt x="896" y="29"/>
                  <a:pt x="896" y="29"/>
                </a:cubicBezTo>
                <a:cubicBezTo>
                  <a:pt x="890" y="11"/>
                  <a:pt x="874" y="0"/>
                  <a:pt x="856" y="0"/>
                </a:cubicBezTo>
                <a:cubicBezTo>
                  <a:pt x="851" y="0"/>
                  <a:pt x="847" y="0"/>
                  <a:pt x="843" y="2"/>
                </a:cubicBezTo>
                <a:cubicBezTo>
                  <a:pt x="492" y="116"/>
                  <a:pt x="492" y="116"/>
                  <a:pt x="492" y="116"/>
                </a:cubicBezTo>
                <a:cubicBezTo>
                  <a:pt x="481" y="119"/>
                  <a:pt x="472" y="127"/>
                  <a:pt x="467" y="137"/>
                </a:cubicBezTo>
                <a:cubicBezTo>
                  <a:pt x="462" y="147"/>
                  <a:pt x="461" y="158"/>
                  <a:pt x="465" y="169"/>
                </a:cubicBezTo>
                <a:cubicBezTo>
                  <a:pt x="520" y="340"/>
                  <a:pt x="520" y="340"/>
                  <a:pt x="520" y="340"/>
                </a:cubicBezTo>
                <a:cubicBezTo>
                  <a:pt x="512" y="345"/>
                  <a:pt x="505" y="351"/>
                  <a:pt x="497" y="357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44" y="246"/>
                  <a:pt x="336" y="243"/>
                  <a:pt x="327" y="243"/>
                </a:cubicBezTo>
                <a:cubicBezTo>
                  <a:pt x="313" y="243"/>
                  <a:pt x="301" y="249"/>
                  <a:pt x="293" y="260"/>
                </a:cubicBezTo>
                <a:cubicBezTo>
                  <a:pt x="76" y="559"/>
                  <a:pt x="76" y="559"/>
                  <a:pt x="76" y="559"/>
                </a:cubicBezTo>
                <a:cubicBezTo>
                  <a:pt x="69" y="568"/>
                  <a:pt x="67" y="579"/>
                  <a:pt x="68" y="590"/>
                </a:cubicBezTo>
                <a:cubicBezTo>
                  <a:pt x="70" y="601"/>
                  <a:pt x="76" y="611"/>
                  <a:pt x="85" y="618"/>
                </a:cubicBezTo>
                <a:cubicBezTo>
                  <a:pt x="230" y="723"/>
                  <a:pt x="230" y="723"/>
                  <a:pt x="230" y="723"/>
                </a:cubicBezTo>
                <a:cubicBezTo>
                  <a:pt x="227" y="733"/>
                  <a:pt x="224" y="742"/>
                  <a:pt x="221" y="751"/>
                </a:cubicBezTo>
                <a:cubicBezTo>
                  <a:pt x="42" y="751"/>
                  <a:pt x="42" y="751"/>
                  <a:pt x="42" y="751"/>
                </a:cubicBezTo>
                <a:cubicBezTo>
                  <a:pt x="19" y="751"/>
                  <a:pt x="0" y="769"/>
                  <a:pt x="0" y="793"/>
                </a:cubicBezTo>
                <a:cubicBezTo>
                  <a:pt x="0" y="1162"/>
                  <a:pt x="0" y="1162"/>
                  <a:pt x="0" y="1162"/>
                </a:cubicBezTo>
                <a:cubicBezTo>
                  <a:pt x="0" y="1185"/>
                  <a:pt x="19" y="1204"/>
                  <a:pt x="42" y="1204"/>
                </a:cubicBezTo>
                <a:cubicBezTo>
                  <a:pt x="221" y="1204"/>
                  <a:pt x="221" y="1204"/>
                  <a:pt x="221" y="1204"/>
                </a:cubicBezTo>
                <a:cubicBezTo>
                  <a:pt x="224" y="1213"/>
                  <a:pt x="227" y="1222"/>
                  <a:pt x="230" y="1231"/>
                </a:cubicBezTo>
                <a:cubicBezTo>
                  <a:pt x="85" y="1337"/>
                  <a:pt x="85" y="1337"/>
                  <a:pt x="85" y="1337"/>
                </a:cubicBezTo>
                <a:cubicBezTo>
                  <a:pt x="66" y="1351"/>
                  <a:pt x="62" y="1377"/>
                  <a:pt x="76" y="1395"/>
                </a:cubicBezTo>
                <a:cubicBezTo>
                  <a:pt x="293" y="1694"/>
                  <a:pt x="293" y="1694"/>
                  <a:pt x="293" y="1694"/>
                </a:cubicBezTo>
                <a:cubicBezTo>
                  <a:pt x="301" y="1705"/>
                  <a:pt x="313" y="1712"/>
                  <a:pt x="327" y="1712"/>
                </a:cubicBezTo>
                <a:cubicBezTo>
                  <a:pt x="336" y="1712"/>
                  <a:pt x="344" y="1709"/>
                  <a:pt x="351" y="1704"/>
                </a:cubicBezTo>
                <a:cubicBezTo>
                  <a:pt x="497" y="1598"/>
                  <a:pt x="497" y="1598"/>
                  <a:pt x="497" y="1598"/>
                </a:cubicBezTo>
                <a:cubicBezTo>
                  <a:pt x="504" y="1604"/>
                  <a:pt x="512" y="1609"/>
                  <a:pt x="520" y="1615"/>
                </a:cubicBezTo>
                <a:cubicBezTo>
                  <a:pt x="465" y="1786"/>
                  <a:pt x="465" y="1786"/>
                  <a:pt x="465" y="1786"/>
                </a:cubicBezTo>
                <a:cubicBezTo>
                  <a:pt x="461" y="1796"/>
                  <a:pt x="462" y="1808"/>
                  <a:pt x="467" y="1818"/>
                </a:cubicBezTo>
                <a:cubicBezTo>
                  <a:pt x="472" y="1828"/>
                  <a:pt x="481" y="1835"/>
                  <a:pt x="492" y="1839"/>
                </a:cubicBezTo>
                <a:cubicBezTo>
                  <a:pt x="843" y="1953"/>
                  <a:pt x="843" y="1953"/>
                  <a:pt x="843" y="1953"/>
                </a:cubicBezTo>
                <a:cubicBezTo>
                  <a:pt x="847" y="1954"/>
                  <a:pt x="851" y="1955"/>
                  <a:pt x="856" y="1955"/>
                </a:cubicBezTo>
                <a:cubicBezTo>
                  <a:pt x="874" y="1955"/>
                  <a:pt x="890" y="1943"/>
                  <a:pt x="896" y="1926"/>
                </a:cubicBezTo>
                <a:cubicBezTo>
                  <a:pt x="951" y="1755"/>
                  <a:pt x="951" y="1755"/>
                  <a:pt x="951" y="1755"/>
                </a:cubicBezTo>
                <a:cubicBezTo>
                  <a:pt x="961" y="1755"/>
                  <a:pt x="970" y="1755"/>
                  <a:pt x="980" y="1755"/>
                </a:cubicBezTo>
                <a:cubicBezTo>
                  <a:pt x="1036" y="1926"/>
                  <a:pt x="1036" y="1926"/>
                  <a:pt x="1036" y="1926"/>
                </a:cubicBezTo>
                <a:cubicBezTo>
                  <a:pt x="1041" y="1943"/>
                  <a:pt x="1057" y="1955"/>
                  <a:pt x="1075" y="1955"/>
                </a:cubicBezTo>
                <a:cubicBezTo>
                  <a:pt x="1080" y="1955"/>
                  <a:pt x="1084" y="1954"/>
                  <a:pt x="1088" y="1953"/>
                </a:cubicBezTo>
                <a:cubicBezTo>
                  <a:pt x="1440" y="1839"/>
                  <a:pt x="1440" y="1839"/>
                  <a:pt x="1440" y="1839"/>
                </a:cubicBezTo>
                <a:cubicBezTo>
                  <a:pt x="1450" y="1835"/>
                  <a:pt x="1459" y="1828"/>
                  <a:pt x="1464" y="1818"/>
                </a:cubicBezTo>
                <a:cubicBezTo>
                  <a:pt x="1469" y="1808"/>
                  <a:pt x="1470" y="1797"/>
                  <a:pt x="1467" y="1786"/>
                </a:cubicBezTo>
                <a:cubicBezTo>
                  <a:pt x="1411" y="1615"/>
                  <a:pt x="1411" y="1615"/>
                  <a:pt x="1411" y="1615"/>
                </a:cubicBezTo>
                <a:cubicBezTo>
                  <a:pt x="1419" y="1609"/>
                  <a:pt x="1427" y="1604"/>
                  <a:pt x="1434" y="1598"/>
                </a:cubicBezTo>
                <a:cubicBezTo>
                  <a:pt x="1580" y="1704"/>
                  <a:pt x="1580" y="1704"/>
                  <a:pt x="1580" y="1704"/>
                </a:cubicBezTo>
                <a:cubicBezTo>
                  <a:pt x="1589" y="1710"/>
                  <a:pt x="1600" y="1713"/>
                  <a:pt x="1611" y="1711"/>
                </a:cubicBezTo>
                <a:cubicBezTo>
                  <a:pt x="1622" y="1709"/>
                  <a:pt x="1632" y="1703"/>
                  <a:pt x="1638" y="1694"/>
                </a:cubicBezTo>
                <a:cubicBezTo>
                  <a:pt x="1856" y="1395"/>
                  <a:pt x="1856" y="1395"/>
                  <a:pt x="1856" y="1395"/>
                </a:cubicBezTo>
                <a:cubicBezTo>
                  <a:pt x="1862" y="1386"/>
                  <a:pt x="1865" y="1375"/>
                  <a:pt x="1863" y="1364"/>
                </a:cubicBezTo>
                <a:cubicBezTo>
                  <a:pt x="1861" y="1353"/>
                  <a:pt x="1855" y="1344"/>
                  <a:pt x="1846" y="1337"/>
                </a:cubicBezTo>
                <a:cubicBezTo>
                  <a:pt x="1701" y="1231"/>
                  <a:pt x="1701" y="1231"/>
                  <a:pt x="1701" y="1231"/>
                </a:cubicBezTo>
                <a:cubicBezTo>
                  <a:pt x="1704" y="1222"/>
                  <a:pt x="1707" y="1213"/>
                  <a:pt x="1710" y="1204"/>
                </a:cubicBezTo>
                <a:cubicBezTo>
                  <a:pt x="1890" y="1204"/>
                  <a:pt x="1890" y="1204"/>
                  <a:pt x="1890" y="1204"/>
                </a:cubicBezTo>
                <a:cubicBezTo>
                  <a:pt x="1913" y="1204"/>
                  <a:pt x="1931" y="1185"/>
                  <a:pt x="1931" y="1162"/>
                </a:cubicBezTo>
                <a:cubicBezTo>
                  <a:pt x="1931" y="793"/>
                  <a:pt x="1931" y="793"/>
                  <a:pt x="1931" y="793"/>
                </a:cubicBezTo>
                <a:cubicBezTo>
                  <a:pt x="1931" y="769"/>
                  <a:pt x="1913" y="751"/>
                  <a:pt x="1890" y="751"/>
                </a:cubicBezTo>
                <a:close/>
                <a:moveTo>
                  <a:pt x="1638" y="1152"/>
                </a:moveTo>
                <a:cubicBezTo>
                  <a:pt x="1631" y="1178"/>
                  <a:pt x="1623" y="1204"/>
                  <a:pt x="1612" y="1231"/>
                </a:cubicBezTo>
                <a:cubicBezTo>
                  <a:pt x="1605" y="1249"/>
                  <a:pt x="1611" y="1269"/>
                  <a:pt x="1626" y="1280"/>
                </a:cubicBezTo>
                <a:cubicBezTo>
                  <a:pt x="1763" y="1380"/>
                  <a:pt x="1763" y="1380"/>
                  <a:pt x="1763" y="1380"/>
                </a:cubicBezTo>
                <a:cubicBezTo>
                  <a:pt x="1595" y="1611"/>
                  <a:pt x="1595" y="1611"/>
                  <a:pt x="1595" y="1611"/>
                </a:cubicBezTo>
                <a:cubicBezTo>
                  <a:pt x="1458" y="1512"/>
                  <a:pt x="1458" y="1512"/>
                  <a:pt x="1458" y="1512"/>
                </a:cubicBezTo>
                <a:cubicBezTo>
                  <a:pt x="1443" y="1501"/>
                  <a:pt x="1421" y="1502"/>
                  <a:pt x="1407" y="1513"/>
                </a:cubicBezTo>
                <a:cubicBezTo>
                  <a:pt x="1386" y="1530"/>
                  <a:pt x="1364" y="1547"/>
                  <a:pt x="1339" y="1563"/>
                </a:cubicBezTo>
                <a:cubicBezTo>
                  <a:pt x="1323" y="1573"/>
                  <a:pt x="1316" y="1593"/>
                  <a:pt x="1322" y="1611"/>
                </a:cubicBezTo>
                <a:cubicBezTo>
                  <a:pt x="1374" y="1772"/>
                  <a:pt x="1374" y="1772"/>
                  <a:pt x="1374" y="1772"/>
                </a:cubicBezTo>
                <a:cubicBezTo>
                  <a:pt x="1102" y="1860"/>
                  <a:pt x="1102" y="1860"/>
                  <a:pt x="1102" y="1860"/>
                </a:cubicBezTo>
                <a:cubicBezTo>
                  <a:pt x="1050" y="1699"/>
                  <a:pt x="1050" y="1699"/>
                  <a:pt x="1050" y="1699"/>
                </a:cubicBezTo>
                <a:cubicBezTo>
                  <a:pt x="1044" y="1682"/>
                  <a:pt x="1028" y="1670"/>
                  <a:pt x="1010" y="1670"/>
                </a:cubicBezTo>
                <a:cubicBezTo>
                  <a:pt x="1009" y="1670"/>
                  <a:pt x="1008" y="1670"/>
                  <a:pt x="1007" y="1670"/>
                </a:cubicBezTo>
                <a:cubicBezTo>
                  <a:pt x="978" y="1672"/>
                  <a:pt x="954" y="1672"/>
                  <a:pt x="924" y="1670"/>
                </a:cubicBezTo>
                <a:cubicBezTo>
                  <a:pt x="905" y="1669"/>
                  <a:pt x="887" y="1681"/>
                  <a:pt x="882" y="1699"/>
                </a:cubicBezTo>
                <a:cubicBezTo>
                  <a:pt x="829" y="1860"/>
                  <a:pt x="829" y="1860"/>
                  <a:pt x="829" y="1860"/>
                </a:cubicBezTo>
                <a:cubicBezTo>
                  <a:pt x="557" y="1772"/>
                  <a:pt x="557" y="1772"/>
                  <a:pt x="557" y="1772"/>
                </a:cubicBezTo>
                <a:cubicBezTo>
                  <a:pt x="610" y="1611"/>
                  <a:pt x="610" y="1611"/>
                  <a:pt x="610" y="1611"/>
                </a:cubicBezTo>
                <a:cubicBezTo>
                  <a:pt x="616" y="1593"/>
                  <a:pt x="608" y="1573"/>
                  <a:pt x="592" y="1563"/>
                </a:cubicBezTo>
                <a:cubicBezTo>
                  <a:pt x="567" y="1546"/>
                  <a:pt x="545" y="1530"/>
                  <a:pt x="524" y="1513"/>
                </a:cubicBezTo>
                <a:cubicBezTo>
                  <a:pt x="510" y="1502"/>
                  <a:pt x="488" y="1501"/>
                  <a:pt x="473" y="1512"/>
                </a:cubicBezTo>
                <a:cubicBezTo>
                  <a:pt x="336" y="1611"/>
                  <a:pt x="336" y="1611"/>
                  <a:pt x="336" y="1611"/>
                </a:cubicBezTo>
                <a:cubicBezTo>
                  <a:pt x="168" y="1380"/>
                  <a:pt x="168" y="1380"/>
                  <a:pt x="168" y="1380"/>
                </a:cubicBezTo>
                <a:cubicBezTo>
                  <a:pt x="305" y="1280"/>
                  <a:pt x="305" y="1280"/>
                  <a:pt x="305" y="1280"/>
                </a:cubicBezTo>
                <a:cubicBezTo>
                  <a:pt x="321" y="1269"/>
                  <a:pt x="327" y="1249"/>
                  <a:pt x="320" y="1231"/>
                </a:cubicBezTo>
                <a:cubicBezTo>
                  <a:pt x="309" y="1203"/>
                  <a:pt x="300" y="1177"/>
                  <a:pt x="294" y="1152"/>
                </a:cubicBezTo>
                <a:cubicBezTo>
                  <a:pt x="289" y="1133"/>
                  <a:pt x="272" y="1120"/>
                  <a:pt x="253" y="1120"/>
                </a:cubicBezTo>
                <a:cubicBezTo>
                  <a:pt x="84" y="1120"/>
                  <a:pt x="84" y="1120"/>
                  <a:pt x="84" y="1120"/>
                </a:cubicBezTo>
                <a:cubicBezTo>
                  <a:pt x="84" y="834"/>
                  <a:pt x="84" y="834"/>
                  <a:pt x="84" y="834"/>
                </a:cubicBezTo>
                <a:cubicBezTo>
                  <a:pt x="253" y="834"/>
                  <a:pt x="253" y="834"/>
                  <a:pt x="253" y="834"/>
                </a:cubicBezTo>
                <a:cubicBezTo>
                  <a:pt x="272" y="834"/>
                  <a:pt x="289" y="821"/>
                  <a:pt x="294" y="803"/>
                </a:cubicBezTo>
                <a:cubicBezTo>
                  <a:pt x="300" y="778"/>
                  <a:pt x="309" y="752"/>
                  <a:pt x="320" y="723"/>
                </a:cubicBezTo>
                <a:cubicBezTo>
                  <a:pt x="327" y="706"/>
                  <a:pt x="321" y="685"/>
                  <a:pt x="305" y="674"/>
                </a:cubicBezTo>
                <a:cubicBezTo>
                  <a:pt x="168" y="574"/>
                  <a:pt x="168" y="574"/>
                  <a:pt x="168" y="574"/>
                </a:cubicBezTo>
                <a:cubicBezTo>
                  <a:pt x="336" y="343"/>
                  <a:pt x="336" y="343"/>
                  <a:pt x="336" y="343"/>
                </a:cubicBezTo>
                <a:cubicBezTo>
                  <a:pt x="473" y="443"/>
                  <a:pt x="473" y="443"/>
                  <a:pt x="473" y="443"/>
                </a:cubicBezTo>
                <a:cubicBezTo>
                  <a:pt x="488" y="454"/>
                  <a:pt x="510" y="453"/>
                  <a:pt x="524" y="441"/>
                </a:cubicBezTo>
                <a:cubicBezTo>
                  <a:pt x="545" y="424"/>
                  <a:pt x="568" y="408"/>
                  <a:pt x="592" y="392"/>
                </a:cubicBezTo>
                <a:cubicBezTo>
                  <a:pt x="608" y="382"/>
                  <a:pt x="616" y="362"/>
                  <a:pt x="610" y="344"/>
                </a:cubicBezTo>
                <a:cubicBezTo>
                  <a:pt x="557" y="183"/>
                  <a:pt x="557" y="183"/>
                  <a:pt x="557" y="183"/>
                </a:cubicBezTo>
                <a:cubicBezTo>
                  <a:pt x="829" y="94"/>
                  <a:pt x="829" y="94"/>
                  <a:pt x="829" y="94"/>
                </a:cubicBezTo>
                <a:cubicBezTo>
                  <a:pt x="882" y="256"/>
                  <a:pt x="882" y="256"/>
                  <a:pt x="882" y="256"/>
                </a:cubicBezTo>
                <a:cubicBezTo>
                  <a:pt x="888" y="274"/>
                  <a:pt x="905" y="286"/>
                  <a:pt x="924" y="284"/>
                </a:cubicBezTo>
                <a:cubicBezTo>
                  <a:pt x="952" y="283"/>
                  <a:pt x="979" y="283"/>
                  <a:pt x="1007" y="284"/>
                </a:cubicBezTo>
                <a:cubicBezTo>
                  <a:pt x="1027" y="286"/>
                  <a:pt x="1044" y="274"/>
                  <a:pt x="1050" y="256"/>
                </a:cubicBezTo>
                <a:cubicBezTo>
                  <a:pt x="1102" y="94"/>
                  <a:pt x="1102" y="94"/>
                  <a:pt x="1102" y="94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22" y="344"/>
                  <a:pt x="1322" y="344"/>
                  <a:pt x="1322" y="344"/>
                </a:cubicBezTo>
                <a:cubicBezTo>
                  <a:pt x="1316" y="362"/>
                  <a:pt x="1323" y="382"/>
                  <a:pt x="1339" y="392"/>
                </a:cubicBezTo>
                <a:cubicBezTo>
                  <a:pt x="1363" y="408"/>
                  <a:pt x="1386" y="424"/>
                  <a:pt x="1407" y="441"/>
                </a:cubicBezTo>
                <a:cubicBezTo>
                  <a:pt x="1421" y="453"/>
                  <a:pt x="1443" y="454"/>
                  <a:pt x="1458" y="443"/>
                </a:cubicBezTo>
                <a:cubicBezTo>
                  <a:pt x="1595" y="343"/>
                  <a:pt x="1595" y="343"/>
                  <a:pt x="1595" y="343"/>
                </a:cubicBezTo>
                <a:cubicBezTo>
                  <a:pt x="1763" y="574"/>
                  <a:pt x="1763" y="574"/>
                  <a:pt x="1763" y="574"/>
                </a:cubicBezTo>
                <a:cubicBezTo>
                  <a:pt x="1626" y="674"/>
                  <a:pt x="1626" y="674"/>
                  <a:pt x="1626" y="674"/>
                </a:cubicBezTo>
                <a:cubicBezTo>
                  <a:pt x="1611" y="685"/>
                  <a:pt x="1605" y="706"/>
                  <a:pt x="1612" y="723"/>
                </a:cubicBezTo>
                <a:cubicBezTo>
                  <a:pt x="1623" y="750"/>
                  <a:pt x="1631" y="777"/>
                  <a:pt x="1638" y="803"/>
                </a:cubicBezTo>
                <a:cubicBezTo>
                  <a:pt x="1643" y="821"/>
                  <a:pt x="1659" y="834"/>
                  <a:pt x="1678" y="834"/>
                </a:cubicBezTo>
                <a:cubicBezTo>
                  <a:pt x="1848" y="834"/>
                  <a:pt x="1848" y="834"/>
                  <a:pt x="1848" y="834"/>
                </a:cubicBezTo>
                <a:cubicBezTo>
                  <a:pt x="1848" y="1120"/>
                  <a:pt x="1848" y="1120"/>
                  <a:pt x="1848" y="1120"/>
                </a:cubicBezTo>
                <a:cubicBezTo>
                  <a:pt x="1678" y="1120"/>
                  <a:pt x="1678" y="1120"/>
                  <a:pt x="1678" y="1120"/>
                </a:cubicBezTo>
                <a:cubicBezTo>
                  <a:pt x="1659" y="1120"/>
                  <a:pt x="1643" y="1133"/>
                  <a:pt x="1638" y="115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1iḓe">
            <a:extLst>
              <a:ext uri="{FF2B5EF4-FFF2-40B4-BE49-F238E27FC236}">
                <a16:creationId xmlns:a16="http://schemas.microsoft.com/office/drawing/2014/main" id="{375D56BC-47A6-4400-9705-6BAABC7FDFD9}"/>
              </a:ext>
            </a:extLst>
          </p:cNvPr>
          <p:cNvSpPr/>
          <p:nvPr/>
        </p:nvSpPr>
        <p:spPr bwMode="auto">
          <a:xfrm>
            <a:off x="2403674" y="3345662"/>
            <a:ext cx="96584" cy="96584"/>
          </a:xfrm>
          <a:custGeom>
            <a:avLst/>
            <a:gdLst>
              <a:gd name="T0" fmla="*/ 499 w 997"/>
              <a:gd name="T1" fmla="*/ 0 h 997"/>
              <a:gd name="T2" fmla="*/ 0 w 997"/>
              <a:gd name="T3" fmla="*/ 498 h 997"/>
              <a:gd name="T4" fmla="*/ 499 w 997"/>
              <a:gd name="T5" fmla="*/ 997 h 997"/>
              <a:gd name="T6" fmla="*/ 997 w 997"/>
              <a:gd name="T7" fmla="*/ 498 h 997"/>
              <a:gd name="T8" fmla="*/ 499 w 997"/>
              <a:gd name="T9" fmla="*/ 0 h 997"/>
              <a:gd name="T10" fmla="*/ 499 w 997"/>
              <a:gd name="T11" fmla="*/ 913 h 997"/>
              <a:gd name="T12" fmla="*/ 84 w 997"/>
              <a:gd name="T13" fmla="*/ 498 h 997"/>
              <a:gd name="T14" fmla="*/ 499 w 997"/>
              <a:gd name="T15" fmla="*/ 84 h 997"/>
              <a:gd name="T16" fmla="*/ 913 w 997"/>
              <a:gd name="T17" fmla="*/ 498 h 997"/>
              <a:gd name="T18" fmla="*/ 499 w 997"/>
              <a:gd name="T19" fmla="*/ 913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7" h="997">
                <a:moveTo>
                  <a:pt x="499" y="0"/>
                </a:moveTo>
                <a:cubicBezTo>
                  <a:pt x="224" y="0"/>
                  <a:pt x="0" y="224"/>
                  <a:pt x="0" y="498"/>
                </a:cubicBezTo>
                <a:cubicBezTo>
                  <a:pt x="0" y="773"/>
                  <a:pt x="224" y="997"/>
                  <a:pt x="499" y="997"/>
                </a:cubicBezTo>
                <a:cubicBezTo>
                  <a:pt x="773" y="997"/>
                  <a:pt x="997" y="773"/>
                  <a:pt x="997" y="498"/>
                </a:cubicBezTo>
                <a:cubicBezTo>
                  <a:pt x="997" y="224"/>
                  <a:pt x="773" y="0"/>
                  <a:pt x="499" y="0"/>
                </a:cubicBezTo>
                <a:close/>
                <a:moveTo>
                  <a:pt x="499" y="913"/>
                </a:moveTo>
                <a:cubicBezTo>
                  <a:pt x="270" y="913"/>
                  <a:pt x="84" y="727"/>
                  <a:pt x="84" y="498"/>
                </a:cubicBezTo>
                <a:cubicBezTo>
                  <a:pt x="84" y="270"/>
                  <a:pt x="270" y="84"/>
                  <a:pt x="499" y="84"/>
                </a:cubicBezTo>
                <a:cubicBezTo>
                  <a:pt x="727" y="84"/>
                  <a:pt x="913" y="270"/>
                  <a:pt x="913" y="498"/>
                </a:cubicBezTo>
                <a:cubicBezTo>
                  <a:pt x="913" y="727"/>
                  <a:pt x="727" y="913"/>
                  <a:pt x="499" y="913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śḻiḓe">
            <a:extLst>
              <a:ext uri="{FF2B5EF4-FFF2-40B4-BE49-F238E27FC236}">
                <a16:creationId xmlns:a16="http://schemas.microsoft.com/office/drawing/2014/main" id="{1997E6E6-4B93-4A8F-8162-2CE9D7F5A852}"/>
              </a:ext>
            </a:extLst>
          </p:cNvPr>
          <p:cNvSpPr/>
          <p:nvPr/>
        </p:nvSpPr>
        <p:spPr bwMode="auto">
          <a:xfrm>
            <a:off x="2172114" y="3149261"/>
            <a:ext cx="200847" cy="225094"/>
          </a:xfrm>
          <a:custGeom>
            <a:avLst/>
            <a:gdLst>
              <a:gd name="T0" fmla="*/ 1647 w 2072"/>
              <a:gd name="T1" fmla="*/ 100 h 2329"/>
              <a:gd name="T2" fmla="*/ 1150 w 2072"/>
              <a:gd name="T3" fmla="*/ 766 h 2329"/>
              <a:gd name="T4" fmla="*/ 736 w 2072"/>
              <a:gd name="T5" fmla="*/ 709 h 2329"/>
              <a:gd name="T6" fmla="*/ 57 w 2072"/>
              <a:gd name="T7" fmla="*/ 1593 h 2329"/>
              <a:gd name="T8" fmla="*/ 942 w 2072"/>
              <a:gd name="T9" fmla="*/ 2273 h 2329"/>
              <a:gd name="T10" fmla="*/ 1621 w 2072"/>
              <a:gd name="T11" fmla="*/ 1388 h 2329"/>
              <a:gd name="T12" fmla="*/ 1504 w 2072"/>
              <a:gd name="T13" fmla="*/ 1068 h 2329"/>
              <a:gd name="T14" fmla="*/ 2020 w 2072"/>
              <a:gd name="T15" fmla="*/ 379 h 2329"/>
              <a:gd name="T16" fmla="*/ 2064 w 2072"/>
              <a:gd name="T17" fmla="*/ 209 h 2329"/>
              <a:gd name="T18" fmla="*/ 1973 w 2072"/>
              <a:gd name="T19" fmla="*/ 53 h 2329"/>
              <a:gd name="T20" fmla="*/ 1800 w 2072"/>
              <a:gd name="T21" fmla="*/ 9 h 2329"/>
              <a:gd name="T22" fmla="*/ 1647 w 2072"/>
              <a:gd name="T23" fmla="*/ 100 h 2329"/>
              <a:gd name="T24" fmla="*/ 1145 w 2072"/>
              <a:gd name="T25" fmla="*/ 855 h 2329"/>
              <a:gd name="T26" fmla="*/ 1166 w 2072"/>
              <a:gd name="T27" fmla="*/ 865 h 2329"/>
              <a:gd name="T28" fmla="*/ 1182 w 2072"/>
              <a:gd name="T29" fmla="*/ 861 h 2329"/>
              <a:gd name="T30" fmla="*/ 1714 w 2072"/>
              <a:gd name="T31" fmla="*/ 150 h 2329"/>
              <a:gd name="T32" fmla="*/ 1812 w 2072"/>
              <a:gd name="T33" fmla="*/ 91 h 2329"/>
              <a:gd name="T34" fmla="*/ 1923 w 2072"/>
              <a:gd name="T35" fmla="*/ 120 h 2329"/>
              <a:gd name="T36" fmla="*/ 1982 w 2072"/>
              <a:gd name="T37" fmla="*/ 220 h 2329"/>
              <a:gd name="T38" fmla="*/ 1953 w 2072"/>
              <a:gd name="T39" fmla="*/ 329 h 2329"/>
              <a:gd name="T40" fmla="*/ 1408 w 2072"/>
              <a:gd name="T41" fmla="*/ 1058 h 2329"/>
              <a:gd name="T42" fmla="*/ 1406 w 2072"/>
              <a:gd name="T43" fmla="*/ 1068 h 2329"/>
              <a:gd name="T44" fmla="*/ 1408 w 2072"/>
              <a:gd name="T45" fmla="*/ 1073 h 2329"/>
              <a:gd name="T46" fmla="*/ 1420 w 2072"/>
              <a:gd name="T47" fmla="*/ 1090 h 2329"/>
              <a:gd name="T48" fmla="*/ 1539 w 2072"/>
              <a:gd name="T49" fmla="*/ 1399 h 2329"/>
              <a:gd name="T50" fmla="*/ 931 w 2072"/>
              <a:gd name="T51" fmla="*/ 2190 h 2329"/>
              <a:gd name="T52" fmla="*/ 139 w 2072"/>
              <a:gd name="T53" fmla="*/ 1583 h 2329"/>
              <a:gd name="T54" fmla="*/ 747 w 2072"/>
              <a:gd name="T55" fmla="*/ 791 h 2329"/>
              <a:gd name="T56" fmla="*/ 1145 w 2072"/>
              <a:gd name="T57" fmla="*/ 855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72" h="2329">
                <a:moveTo>
                  <a:pt x="1647" y="100"/>
                </a:moveTo>
                <a:cubicBezTo>
                  <a:pt x="1150" y="766"/>
                  <a:pt x="1150" y="766"/>
                  <a:pt x="1150" y="766"/>
                </a:cubicBezTo>
                <a:cubicBezTo>
                  <a:pt x="1019" y="710"/>
                  <a:pt x="877" y="690"/>
                  <a:pt x="736" y="709"/>
                </a:cubicBezTo>
                <a:cubicBezTo>
                  <a:pt x="305" y="765"/>
                  <a:pt x="0" y="1162"/>
                  <a:pt x="57" y="1593"/>
                </a:cubicBezTo>
                <a:cubicBezTo>
                  <a:pt x="114" y="2025"/>
                  <a:pt x="511" y="2329"/>
                  <a:pt x="942" y="2273"/>
                </a:cubicBezTo>
                <a:cubicBezTo>
                  <a:pt x="1373" y="2216"/>
                  <a:pt x="1678" y="1819"/>
                  <a:pt x="1621" y="1388"/>
                </a:cubicBezTo>
                <a:cubicBezTo>
                  <a:pt x="1606" y="1273"/>
                  <a:pt x="1567" y="1166"/>
                  <a:pt x="1504" y="1068"/>
                </a:cubicBezTo>
                <a:cubicBezTo>
                  <a:pt x="2020" y="379"/>
                  <a:pt x="2020" y="379"/>
                  <a:pt x="2020" y="379"/>
                </a:cubicBezTo>
                <a:cubicBezTo>
                  <a:pt x="2056" y="330"/>
                  <a:pt x="2072" y="270"/>
                  <a:pt x="2064" y="209"/>
                </a:cubicBezTo>
                <a:cubicBezTo>
                  <a:pt x="2056" y="146"/>
                  <a:pt x="2023" y="91"/>
                  <a:pt x="1973" y="53"/>
                </a:cubicBezTo>
                <a:cubicBezTo>
                  <a:pt x="1923" y="16"/>
                  <a:pt x="1862" y="0"/>
                  <a:pt x="1800" y="9"/>
                </a:cubicBezTo>
                <a:cubicBezTo>
                  <a:pt x="1739" y="18"/>
                  <a:pt x="1684" y="50"/>
                  <a:pt x="1647" y="100"/>
                </a:cubicBezTo>
                <a:close/>
                <a:moveTo>
                  <a:pt x="1145" y="855"/>
                </a:moveTo>
                <a:cubicBezTo>
                  <a:pt x="1166" y="865"/>
                  <a:pt x="1166" y="865"/>
                  <a:pt x="1166" y="865"/>
                </a:cubicBezTo>
                <a:cubicBezTo>
                  <a:pt x="1172" y="868"/>
                  <a:pt x="1178" y="866"/>
                  <a:pt x="1182" y="861"/>
                </a:cubicBezTo>
                <a:cubicBezTo>
                  <a:pt x="1714" y="150"/>
                  <a:pt x="1714" y="150"/>
                  <a:pt x="1714" y="150"/>
                </a:cubicBezTo>
                <a:cubicBezTo>
                  <a:pt x="1737" y="118"/>
                  <a:pt x="1772" y="97"/>
                  <a:pt x="1812" y="91"/>
                </a:cubicBezTo>
                <a:cubicBezTo>
                  <a:pt x="1851" y="86"/>
                  <a:pt x="1891" y="96"/>
                  <a:pt x="1923" y="120"/>
                </a:cubicBezTo>
                <a:cubicBezTo>
                  <a:pt x="1956" y="144"/>
                  <a:pt x="1976" y="180"/>
                  <a:pt x="1982" y="220"/>
                </a:cubicBezTo>
                <a:cubicBezTo>
                  <a:pt x="1987" y="259"/>
                  <a:pt x="1977" y="298"/>
                  <a:pt x="1953" y="329"/>
                </a:cubicBezTo>
                <a:cubicBezTo>
                  <a:pt x="1408" y="1058"/>
                  <a:pt x="1408" y="1058"/>
                  <a:pt x="1408" y="1058"/>
                </a:cubicBezTo>
                <a:cubicBezTo>
                  <a:pt x="1406" y="1061"/>
                  <a:pt x="1405" y="1064"/>
                  <a:pt x="1406" y="1068"/>
                </a:cubicBezTo>
                <a:cubicBezTo>
                  <a:pt x="1406" y="1070"/>
                  <a:pt x="1407" y="1072"/>
                  <a:pt x="1408" y="1073"/>
                </a:cubicBezTo>
                <a:cubicBezTo>
                  <a:pt x="1420" y="1090"/>
                  <a:pt x="1420" y="1090"/>
                  <a:pt x="1420" y="1090"/>
                </a:cubicBezTo>
                <a:cubicBezTo>
                  <a:pt x="1484" y="1184"/>
                  <a:pt x="1524" y="1287"/>
                  <a:pt x="1539" y="1399"/>
                </a:cubicBezTo>
                <a:cubicBezTo>
                  <a:pt x="1589" y="1784"/>
                  <a:pt x="1317" y="2140"/>
                  <a:pt x="931" y="2190"/>
                </a:cubicBezTo>
                <a:cubicBezTo>
                  <a:pt x="545" y="2241"/>
                  <a:pt x="190" y="1968"/>
                  <a:pt x="139" y="1583"/>
                </a:cubicBezTo>
                <a:cubicBezTo>
                  <a:pt x="88" y="1197"/>
                  <a:pt x="361" y="842"/>
                  <a:pt x="747" y="791"/>
                </a:cubicBezTo>
                <a:cubicBezTo>
                  <a:pt x="883" y="773"/>
                  <a:pt x="1021" y="795"/>
                  <a:pt x="1145" y="855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slïḑè">
            <a:extLst>
              <a:ext uri="{FF2B5EF4-FFF2-40B4-BE49-F238E27FC236}">
                <a16:creationId xmlns:a16="http://schemas.microsoft.com/office/drawing/2014/main" id="{346A5DEB-A9F5-4AA9-BFFB-8303B6D6ACC2}"/>
              </a:ext>
            </a:extLst>
          </p:cNvPr>
          <p:cNvSpPr/>
          <p:nvPr/>
        </p:nvSpPr>
        <p:spPr bwMode="auto">
          <a:xfrm>
            <a:off x="2198786" y="3240996"/>
            <a:ext cx="109516" cy="107091"/>
          </a:xfrm>
          <a:custGeom>
            <a:avLst/>
            <a:gdLst>
              <a:gd name="T0" fmla="*/ 38 w 1130"/>
              <a:gd name="T1" fmla="*/ 612 h 1107"/>
              <a:gd name="T2" fmla="*/ 634 w 1130"/>
              <a:gd name="T3" fmla="*/ 1069 h 1107"/>
              <a:gd name="T4" fmla="*/ 1092 w 1130"/>
              <a:gd name="T5" fmla="*/ 473 h 1107"/>
              <a:gd name="T6" fmla="*/ 975 w 1130"/>
              <a:gd name="T7" fmla="*/ 206 h 1107"/>
              <a:gd name="T8" fmla="*/ 841 w 1130"/>
              <a:gd name="T9" fmla="*/ 89 h 1107"/>
              <a:gd name="T10" fmla="*/ 496 w 1130"/>
              <a:gd name="T11" fmla="*/ 16 h 1107"/>
              <a:gd name="T12" fmla="*/ 38 w 1130"/>
              <a:gd name="T13" fmla="*/ 612 h 1107"/>
              <a:gd name="T14" fmla="*/ 507 w 1130"/>
              <a:gd name="T15" fmla="*/ 98 h 1107"/>
              <a:gd name="T16" fmla="*/ 798 w 1130"/>
              <a:gd name="T17" fmla="*/ 160 h 1107"/>
              <a:gd name="T18" fmla="*/ 911 w 1130"/>
              <a:gd name="T19" fmla="*/ 258 h 1107"/>
              <a:gd name="T20" fmla="*/ 1009 w 1130"/>
              <a:gd name="T21" fmla="*/ 484 h 1107"/>
              <a:gd name="T22" fmla="*/ 623 w 1130"/>
              <a:gd name="T23" fmla="*/ 987 h 1107"/>
              <a:gd name="T24" fmla="*/ 121 w 1130"/>
              <a:gd name="T25" fmla="*/ 601 h 1107"/>
              <a:gd name="T26" fmla="*/ 507 w 1130"/>
              <a:gd name="T27" fmla="*/ 9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0" h="1107">
                <a:moveTo>
                  <a:pt x="38" y="612"/>
                </a:moveTo>
                <a:cubicBezTo>
                  <a:pt x="76" y="902"/>
                  <a:pt x="344" y="1107"/>
                  <a:pt x="634" y="1069"/>
                </a:cubicBezTo>
                <a:cubicBezTo>
                  <a:pt x="925" y="1031"/>
                  <a:pt x="1130" y="764"/>
                  <a:pt x="1092" y="473"/>
                </a:cubicBezTo>
                <a:cubicBezTo>
                  <a:pt x="1079" y="375"/>
                  <a:pt x="1038" y="283"/>
                  <a:pt x="975" y="206"/>
                </a:cubicBezTo>
                <a:cubicBezTo>
                  <a:pt x="937" y="159"/>
                  <a:pt x="892" y="120"/>
                  <a:pt x="841" y="89"/>
                </a:cubicBezTo>
                <a:cubicBezTo>
                  <a:pt x="738" y="26"/>
                  <a:pt x="615" y="0"/>
                  <a:pt x="496" y="16"/>
                </a:cubicBezTo>
                <a:cubicBezTo>
                  <a:pt x="205" y="54"/>
                  <a:pt x="0" y="321"/>
                  <a:pt x="38" y="612"/>
                </a:cubicBezTo>
                <a:close/>
                <a:moveTo>
                  <a:pt x="507" y="98"/>
                </a:moveTo>
                <a:cubicBezTo>
                  <a:pt x="609" y="85"/>
                  <a:pt x="710" y="106"/>
                  <a:pt x="798" y="160"/>
                </a:cubicBezTo>
                <a:cubicBezTo>
                  <a:pt x="841" y="186"/>
                  <a:pt x="879" y="219"/>
                  <a:pt x="911" y="258"/>
                </a:cubicBezTo>
                <a:cubicBezTo>
                  <a:pt x="965" y="323"/>
                  <a:pt x="999" y="401"/>
                  <a:pt x="1009" y="484"/>
                </a:cubicBezTo>
                <a:cubicBezTo>
                  <a:pt x="1042" y="729"/>
                  <a:pt x="869" y="955"/>
                  <a:pt x="623" y="987"/>
                </a:cubicBezTo>
                <a:cubicBezTo>
                  <a:pt x="378" y="1019"/>
                  <a:pt x="153" y="846"/>
                  <a:pt x="121" y="601"/>
                </a:cubicBezTo>
                <a:cubicBezTo>
                  <a:pt x="88" y="356"/>
                  <a:pt x="261" y="130"/>
                  <a:pt x="507" y="9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ṧľîḍe">
            <a:extLst>
              <a:ext uri="{FF2B5EF4-FFF2-40B4-BE49-F238E27FC236}">
                <a16:creationId xmlns:a16="http://schemas.microsoft.com/office/drawing/2014/main" id="{E12D248D-CD10-4573-AB9C-6CA034D50304}"/>
              </a:ext>
            </a:extLst>
          </p:cNvPr>
          <p:cNvSpPr/>
          <p:nvPr/>
        </p:nvSpPr>
        <p:spPr bwMode="auto">
          <a:xfrm>
            <a:off x="2643316" y="3493974"/>
            <a:ext cx="82440" cy="82440"/>
          </a:xfrm>
          <a:custGeom>
            <a:avLst/>
            <a:gdLst>
              <a:gd name="T0" fmla="*/ 354 w 853"/>
              <a:gd name="T1" fmla="*/ 812 h 853"/>
              <a:gd name="T2" fmla="*/ 813 w 853"/>
              <a:gd name="T3" fmla="*/ 499 h 853"/>
              <a:gd name="T4" fmla="*/ 500 w 853"/>
              <a:gd name="T5" fmla="*/ 40 h 853"/>
              <a:gd name="T6" fmla="*/ 40 w 853"/>
              <a:gd name="T7" fmla="*/ 353 h 853"/>
              <a:gd name="T8" fmla="*/ 354 w 853"/>
              <a:gd name="T9" fmla="*/ 812 h 853"/>
              <a:gd name="T10" fmla="*/ 114 w 853"/>
              <a:gd name="T11" fmla="*/ 367 h 853"/>
              <a:gd name="T12" fmla="*/ 486 w 853"/>
              <a:gd name="T13" fmla="*/ 113 h 853"/>
              <a:gd name="T14" fmla="*/ 739 w 853"/>
              <a:gd name="T15" fmla="*/ 485 h 853"/>
              <a:gd name="T16" fmla="*/ 368 w 853"/>
              <a:gd name="T17" fmla="*/ 739 h 853"/>
              <a:gd name="T18" fmla="*/ 114 w 853"/>
              <a:gd name="T19" fmla="*/ 367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3" h="853">
                <a:moveTo>
                  <a:pt x="354" y="812"/>
                </a:moveTo>
                <a:cubicBezTo>
                  <a:pt x="567" y="853"/>
                  <a:pt x="773" y="712"/>
                  <a:pt x="813" y="499"/>
                </a:cubicBezTo>
                <a:cubicBezTo>
                  <a:pt x="853" y="286"/>
                  <a:pt x="713" y="80"/>
                  <a:pt x="500" y="40"/>
                </a:cubicBezTo>
                <a:cubicBezTo>
                  <a:pt x="286" y="0"/>
                  <a:pt x="80" y="140"/>
                  <a:pt x="40" y="353"/>
                </a:cubicBezTo>
                <a:cubicBezTo>
                  <a:pt x="0" y="566"/>
                  <a:pt x="141" y="772"/>
                  <a:pt x="354" y="812"/>
                </a:cubicBezTo>
                <a:close/>
                <a:moveTo>
                  <a:pt x="114" y="367"/>
                </a:moveTo>
                <a:cubicBezTo>
                  <a:pt x="146" y="195"/>
                  <a:pt x="313" y="81"/>
                  <a:pt x="486" y="113"/>
                </a:cubicBezTo>
                <a:cubicBezTo>
                  <a:pt x="658" y="146"/>
                  <a:pt x="772" y="313"/>
                  <a:pt x="739" y="485"/>
                </a:cubicBezTo>
                <a:cubicBezTo>
                  <a:pt x="707" y="658"/>
                  <a:pt x="540" y="771"/>
                  <a:pt x="368" y="739"/>
                </a:cubicBezTo>
                <a:cubicBezTo>
                  <a:pt x="195" y="706"/>
                  <a:pt x="81" y="540"/>
                  <a:pt x="114" y="3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ŝlîḑé">
            <a:extLst>
              <a:ext uri="{FF2B5EF4-FFF2-40B4-BE49-F238E27FC236}">
                <a16:creationId xmlns:a16="http://schemas.microsoft.com/office/drawing/2014/main" id="{92B3FAEA-39F8-4856-B570-099BF4D72892}"/>
              </a:ext>
            </a:extLst>
          </p:cNvPr>
          <p:cNvSpPr/>
          <p:nvPr/>
        </p:nvSpPr>
        <p:spPr bwMode="auto">
          <a:xfrm>
            <a:off x="2594014" y="3393752"/>
            <a:ext cx="176196" cy="228327"/>
          </a:xfrm>
          <a:custGeom>
            <a:avLst/>
            <a:gdLst>
              <a:gd name="T0" fmla="*/ 117 w 1824"/>
              <a:gd name="T1" fmla="*/ 1817 h 2360"/>
              <a:gd name="T2" fmla="*/ 699 w 1824"/>
              <a:gd name="T3" fmla="*/ 2304 h 2360"/>
              <a:gd name="T4" fmla="*/ 700 w 1824"/>
              <a:gd name="T5" fmla="*/ 2304 h 2360"/>
              <a:gd name="T6" fmla="*/ 813 w 1824"/>
              <a:gd name="T7" fmla="*/ 2325 h 2360"/>
              <a:gd name="T8" fmla="*/ 814 w 1824"/>
              <a:gd name="T9" fmla="*/ 2325 h 2360"/>
              <a:gd name="T10" fmla="*/ 1549 w 1824"/>
              <a:gd name="T11" fmla="*/ 2067 h 2360"/>
              <a:gd name="T12" fmla="*/ 1797 w 1824"/>
              <a:gd name="T13" fmla="*/ 1415 h 2360"/>
              <a:gd name="T14" fmla="*/ 1578 w 1824"/>
              <a:gd name="T15" fmla="*/ 717 h 2360"/>
              <a:gd name="T16" fmla="*/ 1467 w 1824"/>
              <a:gd name="T17" fmla="*/ 486 h 2360"/>
              <a:gd name="T18" fmla="*/ 1363 w 1824"/>
              <a:gd name="T19" fmla="*/ 286 h 2360"/>
              <a:gd name="T20" fmla="*/ 1337 w 1824"/>
              <a:gd name="T21" fmla="*/ 236 h 2360"/>
              <a:gd name="T22" fmla="*/ 1229 w 1824"/>
              <a:gd name="T23" fmla="*/ 27 h 2360"/>
              <a:gd name="T24" fmla="*/ 1224 w 1824"/>
              <a:gd name="T25" fmla="*/ 18 h 2360"/>
              <a:gd name="T26" fmla="*/ 1212 w 1824"/>
              <a:gd name="T27" fmla="*/ 9 h 2360"/>
              <a:gd name="T28" fmla="*/ 1167 w 1824"/>
              <a:gd name="T29" fmla="*/ 1 h 2360"/>
              <a:gd name="T30" fmla="*/ 1153 w 1824"/>
              <a:gd name="T31" fmla="*/ 5 h 2360"/>
              <a:gd name="T32" fmla="*/ 1146 w 1824"/>
              <a:gd name="T33" fmla="*/ 12 h 2360"/>
              <a:gd name="T34" fmla="*/ 929 w 1824"/>
              <a:gd name="T35" fmla="*/ 204 h 2360"/>
              <a:gd name="T36" fmla="*/ 927 w 1824"/>
              <a:gd name="T37" fmla="*/ 206 h 2360"/>
              <a:gd name="T38" fmla="*/ 758 w 1824"/>
              <a:gd name="T39" fmla="*/ 355 h 2360"/>
              <a:gd name="T40" fmla="*/ 571 w 1824"/>
              <a:gd name="T41" fmla="*/ 528 h 2360"/>
              <a:gd name="T42" fmla="*/ 98 w 1824"/>
              <a:gd name="T43" fmla="*/ 1124 h 2360"/>
              <a:gd name="T44" fmla="*/ 97 w 1824"/>
              <a:gd name="T45" fmla="*/ 1126 h 2360"/>
              <a:gd name="T46" fmla="*/ 117 w 1824"/>
              <a:gd name="T47" fmla="*/ 1817 h 2360"/>
              <a:gd name="T48" fmla="*/ 164 w 1824"/>
              <a:gd name="T49" fmla="*/ 1159 h 2360"/>
              <a:gd name="T50" fmla="*/ 624 w 1824"/>
              <a:gd name="T51" fmla="*/ 582 h 2360"/>
              <a:gd name="T52" fmla="*/ 808 w 1824"/>
              <a:gd name="T53" fmla="*/ 411 h 2360"/>
              <a:gd name="T54" fmla="*/ 976 w 1824"/>
              <a:gd name="T55" fmla="*/ 262 h 2360"/>
              <a:gd name="T56" fmla="*/ 979 w 1824"/>
              <a:gd name="T57" fmla="*/ 260 h 2360"/>
              <a:gd name="T58" fmla="*/ 1175 w 1824"/>
              <a:gd name="T59" fmla="*/ 87 h 2360"/>
              <a:gd name="T60" fmla="*/ 1271 w 1824"/>
              <a:gd name="T61" fmla="*/ 271 h 2360"/>
              <a:gd name="T62" fmla="*/ 1297 w 1824"/>
              <a:gd name="T63" fmla="*/ 320 h 2360"/>
              <a:gd name="T64" fmla="*/ 1400 w 1824"/>
              <a:gd name="T65" fmla="*/ 520 h 2360"/>
              <a:gd name="T66" fmla="*/ 1509 w 1824"/>
              <a:gd name="T67" fmla="*/ 748 h 2360"/>
              <a:gd name="T68" fmla="*/ 1723 w 1824"/>
              <a:gd name="T69" fmla="*/ 1425 h 2360"/>
              <a:gd name="T70" fmla="*/ 1496 w 1824"/>
              <a:gd name="T71" fmla="*/ 2013 h 2360"/>
              <a:gd name="T72" fmla="*/ 825 w 1824"/>
              <a:gd name="T73" fmla="*/ 2251 h 2360"/>
              <a:gd name="T74" fmla="*/ 716 w 1824"/>
              <a:gd name="T75" fmla="*/ 2230 h 2360"/>
              <a:gd name="T76" fmla="*/ 185 w 1824"/>
              <a:gd name="T77" fmla="*/ 1784 h 2360"/>
              <a:gd name="T78" fmla="*/ 164 w 1824"/>
              <a:gd name="T79" fmla="*/ 115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" h="2360">
                <a:moveTo>
                  <a:pt x="117" y="1817"/>
                </a:moveTo>
                <a:cubicBezTo>
                  <a:pt x="235" y="2062"/>
                  <a:pt x="453" y="2244"/>
                  <a:pt x="699" y="2304"/>
                </a:cubicBezTo>
                <a:cubicBezTo>
                  <a:pt x="700" y="2304"/>
                  <a:pt x="700" y="2304"/>
                  <a:pt x="700" y="2304"/>
                </a:cubicBezTo>
                <a:cubicBezTo>
                  <a:pt x="813" y="2325"/>
                  <a:pt x="813" y="2325"/>
                  <a:pt x="813" y="2325"/>
                </a:cubicBezTo>
                <a:cubicBezTo>
                  <a:pt x="814" y="2325"/>
                  <a:pt x="814" y="2325"/>
                  <a:pt x="814" y="2325"/>
                </a:cubicBezTo>
                <a:cubicBezTo>
                  <a:pt x="1073" y="2360"/>
                  <a:pt x="1347" y="2264"/>
                  <a:pt x="1549" y="2067"/>
                </a:cubicBezTo>
                <a:cubicBezTo>
                  <a:pt x="1733" y="1887"/>
                  <a:pt x="1824" y="1649"/>
                  <a:pt x="1797" y="1415"/>
                </a:cubicBezTo>
                <a:cubicBezTo>
                  <a:pt x="1764" y="1198"/>
                  <a:pt x="1694" y="976"/>
                  <a:pt x="1578" y="717"/>
                </a:cubicBezTo>
                <a:cubicBezTo>
                  <a:pt x="1546" y="647"/>
                  <a:pt x="1511" y="573"/>
                  <a:pt x="1467" y="486"/>
                </a:cubicBezTo>
                <a:cubicBezTo>
                  <a:pt x="1431" y="416"/>
                  <a:pt x="1396" y="348"/>
                  <a:pt x="1363" y="286"/>
                </a:cubicBezTo>
                <a:cubicBezTo>
                  <a:pt x="1337" y="236"/>
                  <a:pt x="1337" y="236"/>
                  <a:pt x="1337" y="236"/>
                </a:cubicBezTo>
                <a:cubicBezTo>
                  <a:pt x="1301" y="168"/>
                  <a:pt x="1264" y="97"/>
                  <a:pt x="1229" y="2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2" y="13"/>
                  <a:pt x="1217" y="10"/>
                  <a:pt x="1212" y="9"/>
                </a:cubicBezTo>
                <a:cubicBezTo>
                  <a:pt x="1167" y="1"/>
                  <a:pt x="1167" y="1"/>
                  <a:pt x="1167" y="1"/>
                </a:cubicBezTo>
                <a:cubicBezTo>
                  <a:pt x="1162" y="0"/>
                  <a:pt x="1157" y="1"/>
                  <a:pt x="1153" y="5"/>
                </a:cubicBezTo>
                <a:cubicBezTo>
                  <a:pt x="1146" y="12"/>
                  <a:pt x="1146" y="12"/>
                  <a:pt x="1146" y="12"/>
                </a:cubicBezTo>
                <a:cubicBezTo>
                  <a:pt x="1075" y="77"/>
                  <a:pt x="1001" y="141"/>
                  <a:pt x="929" y="204"/>
                </a:cubicBezTo>
                <a:cubicBezTo>
                  <a:pt x="927" y="206"/>
                  <a:pt x="927" y="206"/>
                  <a:pt x="927" y="206"/>
                </a:cubicBezTo>
                <a:cubicBezTo>
                  <a:pt x="873" y="253"/>
                  <a:pt x="815" y="303"/>
                  <a:pt x="758" y="355"/>
                </a:cubicBezTo>
                <a:cubicBezTo>
                  <a:pt x="687" y="418"/>
                  <a:pt x="626" y="475"/>
                  <a:pt x="571" y="528"/>
                </a:cubicBezTo>
                <a:cubicBezTo>
                  <a:pt x="357" y="737"/>
                  <a:pt x="207" y="926"/>
                  <a:pt x="98" y="1124"/>
                </a:cubicBezTo>
                <a:cubicBezTo>
                  <a:pt x="97" y="1126"/>
                  <a:pt x="97" y="1126"/>
                  <a:pt x="97" y="1126"/>
                </a:cubicBezTo>
                <a:cubicBezTo>
                  <a:pt x="0" y="1337"/>
                  <a:pt x="7" y="1588"/>
                  <a:pt x="117" y="1817"/>
                </a:cubicBezTo>
                <a:close/>
                <a:moveTo>
                  <a:pt x="164" y="1159"/>
                </a:moveTo>
                <a:cubicBezTo>
                  <a:pt x="269" y="968"/>
                  <a:pt x="415" y="785"/>
                  <a:pt x="624" y="582"/>
                </a:cubicBezTo>
                <a:cubicBezTo>
                  <a:pt x="677" y="529"/>
                  <a:pt x="738" y="474"/>
                  <a:pt x="808" y="411"/>
                </a:cubicBezTo>
                <a:cubicBezTo>
                  <a:pt x="864" y="360"/>
                  <a:pt x="922" y="309"/>
                  <a:pt x="976" y="262"/>
                </a:cubicBezTo>
                <a:cubicBezTo>
                  <a:pt x="979" y="260"/>
                  <a:pt x="979" y="260"/>
                  <a:pt x="979" y="260"/>
                </a:cubicBezTo>
                <a:cubicBezTo>
                  <a:pt x="1044" y="203"/>
                  <a:pt x="1110" y="145"/>
                  <a:pt x="1175" y="87"/>
                </a:cubicBezTo>
                <a:cubicBezTo>
                  <a:pt x="1207" y="149"/>
                  <a:pt x="1239" y="211"/>
                  <a:pt x="1271" y="271"/>
                </a:cubicBezTo>
                <a:cubicBezTo>
                  <a:pt x="1297" y="320"/>
                  <a:pt x="1297" y="320"/>
                  <a:pt x="1297" y="320"/>
                </a:cubicBezTo>
                <a:cubicBezTo>
                  <a:pt x="1330" y="384"/>
                  <a:pt x="1365" y="451"/>
                  <a:pt x="1400" y="520"/>
                </a:cubicBezTo>
                <a:cubicBezTo>
                  <a:pt x="1443" y="606"/>
                  <a:pt x="1478" y="679"/>
                  <a:pt x="1509" y="748"/>
                </a:cubicBezTo>
                <a:cubicBezTo>
                  <a:pt x="1623" y="1001"/>
                  <a:pt x="1691" y="1216"/>
                  <a:pt x="1723" y="1425"/>
                </a:cubicBezTo>
                <a:cubicBezTo>
                  <a:pt x="1747" y="1635"/>
                  <a:pt x="1664" y="1849"/>
                  <a:pt x="1496" y="2013"/>
                </a:cubicBezTo>
                <a:cubicBezTo>
                  <a:pt x="1311" y="2194"/>
                  <a:pt x="1061" y="2283"/>
                  <a:pt x="825" y="2251"/>
                </a:cubicBezTo>
                <a:cubicBezTo>
                  <a:pt x="716" y="2230"/>
                  <a:pt x="716" y="2230"/>
                  <a:pt x="716" y="2230"/>
                </a:cubicBezTo>
                <a:cubicBezTo>
                  <a:pt x="492" y="2176"/>
                  <a:pt x="293" y="2009"/>
                  <a:pt x="185" y="1784"/>
                </a:cubicBezTo>
                <a:cubicBezTo>
                  <a:pt x="84" y="1576"/>
                  <a:pt x="77" y="1349"/>
                  <a:pt x="164" y="115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ṧľiḍè">
            <a:extLst>
              <a:ext uri="{FF2B5EF4-FFF2-40B4-BE49-F238E27FC236}">
                <a16:creationId xmlns:a16="http://schemas.microsoft.com/office/drawing/2014/main" id="{E24E2A05-392D-413A-AE60-B9202773E1E4}"/>
              </a:ext>
            </a:extLst>
          </p:cNvPr>
          <p:cNvSpPr/>
          <p:nvPr/>
        </p:nvSpPr>
        <p:spPr bwMode="auto">
          <a:xfrm>
            <a:off x="3380429" y="2154726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ṡḷïḓè">
            <a:extLst>
              <a:ext uri="{FF2B5EF4-FFF2-40B4-BE49-F238E27FC236}">
                <a16:creationId xmlns:a16="http://schemas.microsoft.com/office/drawing/2014/main" id="{720D2222-F42F-4A03-9E24-8D3D2468D2D3}"/>
              </a:ext>
            </a:extLst>
          </p:cNvPr>
          <p:cNvSpPr/>
          <p:nvPr/>
        </p:nvSpPr>
        <p:spPr bwMode="auto">
          <a:xfrm>
            <a:off x="3291119" y="2244440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Sḷiḋé">
            <a:extLst>
              <a:ext uri="{FF2B5EF4-FFF2-40B4-BE49-F238E27FC236}">
                <a16:creationId xmlns:a16="http://schemas.microsoft.com/office/drawing/2014/main" id="{5E9C7C5F-A5D0-4B3B-897B-B67EBE73510E}"/>
              </a:ext>
            </a:extLst>
          </p:cNvPr>
          <p:cNvSpPr/>
          <p:nvPr/>
        </p:nvSpPr>
        <p:spPr bwMode="auto">
          <a:xfrm>
            <a:off x="3370730" y="2164829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5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ṧ1îḓé">
            <a:extLst>
              <a:ext uri="{FF2B5EF4-FFF2-40B4-BE49-F238E27FC236}">
                <a16:creationId xmlns:a16="http://schemas.microsoft.com/office/drawing/2014/main" id="{37D6E953-65AA-4BAC-9579-6292AAA414E8}"/>
              </a:ext>
            </a:extLst>
          </p:cNvPr>
          <p:cNvSpPr/>
          <p:nvPr/>
        </p:nvSpPr>
        <p:spPr bwMode="auto">
          <a:xfrm>
            <a:off x="3360627" y="2174931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šļïḋe">
            <a:extLst>
              <a:ext uri="{FF2B5EF4-FFF2-40B4-BE49-F238E27FC236}">
                <a16:creationId xmlns:a16="http://schemas.microsoft.com/office/drawing/2014/main" id="{68A08307-5CA0-470E-BC98-B88114D0E9F8}"/>
              </a:ext>
            </a:extLst>
          </p:cNvPr>
          <p:cNvSpPr/>
          <p:nvPr/>
        </p:nvSpPr>
        <p:spPr bwMode="auto">
          <a:xfrm>
            <a:off x="3321024" y="2214535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ṩḷíḋê">
            <a:extLst>
              <a:ext uri="{FF2B5EF4-FFF2-40B4-BE49-F238E27FC236}">
                <a16:creationId xmlns:a16="http://schemas.microsoft.com/office/drawing/2014/main" id="{424335FB-7A59-4BD1-908C-18E9F5894103}"/>
              </a:ext>
            </a:extLst>
          </p:cNvPr>
          <p:cNvSpPr/>
          <p:nvPr/>
        </p:nvSpPr>
        <p:spPr bwMode="auto">
          <a:xfrm>
            <a:off x="3310921" y="2224638"/>
            <a:ext cx="87694" cy="87290"/>
          </a:xfrm>
          <a:custGeom>
            <a:avLst/>
            <a:gdLst>
              <a:gd name="T0" fmla="*/ 0 w 217"/>
              <a:gd name="T1" fmla="*/ 14 h 216"/>
              <a:gd name="T2" fmla="*/ 203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3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śļïḑe">
            <a:extLst>
              <a:ext uri="{FF2B5EF4-FFF2-40B4-BE49-F238E27FC236}">
                <a16:creationId xmlns:a16="http://schemas.microsoft.com/office/drawing/2014/main" id="{3A21E800-0C7C-4AF8-BDEA-F585A4CF030E}"/>
              </a:ext>
            </a:extLst>
          </p:cNvPr>
          <p:cNvSpPr/>
          <p:nvPr/>
        </p:nvSpPr>
        <p:spPr bwMode="auto">
          <a:xfrm>
            <a:off x="3301222" y="2234337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ṣ1ïḍè">
            <a:extLst>
              <a:ext uri="{FF2B5EF4-FFF2-40B4-BE49-F238E27FC236}">
                <a16:creationId xmlns:a16="http://schemas.microsoft.com/office/drawing/2014/main" id="{D16B5FC9-01ED-40A3-8B0E-F4ACA217AC52}"/>
              </a:ext>
            </a:extLst>
          </p:cNvPr>
          <p:cNvSpPr/>
          <p:nvPr/>
        </p:nvSpPr>
        <p:spPr bwMode="auto">
          <a:xfrm>
            <a:off x="3350928" y="2184630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4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4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šľïdé">
            <a:extLst>
              <a:ext uri="{FF2B5EF4-FFF2-40B4-BE49-F238E27FC236}">
                <a16:creationId xmlns:a16="http://schemas.microsoft.com/office/drawing/2014/main" id="{04D3E3B8-D256-4F84-8A4A-E19896F79A01}"/>
              </a:ext>
            </a:extLst>
          </p:cNvPr>
          <p:cNvSpPr/>
          <p:nvPr/>
        </p:nvSpPr>
        <p:spPr bwMode="auto">
          <a:xfrm>
            <a:off x="3340825" y="2194733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ṩ1ïďé">
            <a:extLst>
              <a:ext uri="{FF2B5EF4-FFF2-40B4-BE49-F238E27FC236}">
                <a16:creationId xmlns:a16="http://schemas.microsoft.com/office/drawing/2014/main" id="{BC7BE57A-79E7-4522-A9DB-CA2A23B43862}"/>
              </a:ext>
            </a:extLst>
          </p:cNvPr>
          <p:cNvSpPr/>
          <p:nvPr/>
        </p:nvSpPr>
        <p:spPr bwMode="auto">
          <a:xfrm>
            <a:off x="3330722" y="2204432"/>
            <a:ext cx="87694" cy="87290"/>
          </a:xfrm>
          <a:custGeom>
            <a:avLst/>
            <a:gdLst>
              <a:gd name="T0" fmla="*/ 0 w 217"/>
              <a:gd name="T1" fmla="*/ 15 h 216"/>
              <a:gd name="T2" fmla="*/ 203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3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ṩ1ïde">
            <a:extLst>
              <a:ext uri="{FF2B5EF4-FFF2-40B4-BE49-F238E27FC236}">
                <a16:creationId xmlns:a16="http://schemas.microsoft.com/office/drawing/2014/main" id="{DCA0A353-E22F-452C-8D26-32DA505F26C3}"/>
              </a:ext>
            </a:extLst>
          </p:cNvPr>
          <p:cNvSpPr/>
          <p:nvPr/>
        </p:nvSpPr>
        <p:spPr bwMode="auto">
          <a:xfrm>
            <a:off x="3266467" y="2129266"/>
            <a:ext cx="283691" cy="242875"/>
          </a:xfrm>
          <a:custGeom>
            <a:avLst/>
            <a:gdLst>
              <a:gd name="T0" fmla="*/ 702 w 702"/>
              <a:gd name="T1" fmla="*/ 292 h 601"/>
              <a:gd name="T2" fmla="*/ 448 w 702"/>
              <a:gd name="T3" fmla="*/ 39 h 601"/>
              <a:gd name="T4" fmla="*/ 398 w 702"/>
              <a:gd name="T5" fmla="*/ 89 h 601"/>
              <a:gd name="T6" fmla="*/ 308 w 702"/>
              <a:gd name="T7" fmla="*/ 0 h 601"/>
              <a:gd name="T8" fmla="*/ 0 w 702"/>
              <a:gd name="T9" fmla="*/ 309 h 601"/>
              <a:gd name="T10" fmla="*/ 254 w 702"/>
              <a:gd name="T11" fmla="*/ 562 h 601"/>
              <a:gd name="T12" fmla="*/ 304 w 702"/>
              <a:gd name="T13" fmla="*/ 512 h 601"/>
              <a:gd name="T14" fmla="*/ 393 w 702"/>
              <a:gd name="T15" fmla="*/ 601 h 601"/>
              <a:gd name="T16" fmla="*/ 702 w 702"/>
              <a:gd name="T17" fmla="*/ 292 h 601"/>
              <a:gd name="T18" fmla="*/ 29 w 702"/>
              <a:gd name="T19" fmla="*/ 309 h 601"/>
              <a:gd name="T20" fmla="*/ 309 w 702"/>
              <a:gd name="T21" fmla="*/ 29 h 601"/>
              <a:gd name="T22" fmla="*/ 533 w 702"/>
              <a:gd name="T23" fmla="*/ 253 h 601"/>
              <a:gd name="T24" fmla="*/ 254 w 702"/>
              <a:gd name="T25" fmla="*/ 533 h 601"/>
              <a:gd name="T26" fmla="*/ 29 w 702"/>
              <a:gd name="T27" fmla="*/ 309 h 601"/>
              <a:gd name="T28" fmla="*/ 339 w 702"/>
              <a:gd name="T29" fmla="*/ 477 h 601"/>
              <a:gd name="T30" fmla="*/ 402 w 702"/>
              <a:gd name="T31" fmla="*/ 540 h 601"/>
              <a:gd name="T32" fmla="*/ 417 w 702"/>
              <a:gd name="T33" fmla="*/ 525 h 601"/>
              <a:gd name="T34" fmla="*/ 354 w 702"/>
              <a:gd name="T35" fmla="*/ 462 h 601"/>
              <a:gd name="T36" fmla="*/ 364 w 702"/>
              <a:gd name="T37" fmla="*/ 452 h 601"/>
              <a:gd name="T38" fmla="*/ 427 w 702"/>
              <a:gd name="T39" fmla="*/ 515 h 601"/>
              <a:gd name="T40" fmla="*/ 442 w 702"/>
              <a:gd name="T41" fmla="*/ 501 h 601"/>
              <a:gd name="T42" fmla="*/ 379 w 702"/>
              <a:gd name="T43" fmla="*/ 438 h 601"/>
              <a:gd name="T44" fmla="*/ 388 w 702"/>
              <a:gd name="T45" fmla="*/ 428 h 601"/>
              <a:gd name="T46" fmla="*/ 451 w 702"/>
              <a:gd name="T47" fmla="*/ 490 h 601"/>
              <a:gd name="T48" fmla="*/ 466 w 702"/>
              <a:gd name="T49" fmla="*/ 476 h 601"/>
              <a:gd name="T50" fmla="*/ 403 w 702"/>
              <a:gd name="T51" fmla="*/ 413 h 601"/>
              <a:gd name="T52" fmla="*/ 413 w 702"/>
              <a:gd name="T53" fmla="*/ 403 h 601"/>
              <a:gd name="T54" fmla="*/ 476 w 702"/>
              <a:gd name="T55" fmla="*/ 466 h 601"/>
              <a:gd name="T56" fmla="*/ 491 w 702"/>
              <a:gd name="T57" fmla="*/ 451 h 601"/>
              <a:gd name="T58" fmla="*/ 428 w 702"/>
              <a:gd name="T59" fmla="*/ 388 h 601"/>
              <a:gd name="T60" fmla="*/ 438 w 702"/>
              <a:gd name="T61" fmla="*/ 379 h 601"/>
              <a:gd name="T62" fmla="*/ 500 w 702"/>
              <a:gd name="T63" fmla="*/ 441 h 601"/>
              <a:gd name="T64" fmla="*/ 515 w 702"/>
              <a:gd name="T65" fmla="*/ 427 h 601"/>
              <a:gd name="T66" fmla="*/ 452 w 702"/>
              <a:gd name="T67" fmla="*/ 364 h 601"/>
              <a:gd name="T68" fmla="*/ 462 w 702"/>
              <a:gd name="T69" fmla="*/ 354 h 601"/>
              <a:gd name="T70" fmla="*/ 525 w 702"/>
              <a:gd name="T71" fmla="*/ 417 h 601"/>
              <a:gd name="T72" fmla="*/ 540 w 702"/>
              <a:gd name="T73" fmla="*/ 402 h 601"/>
              <a:gd name="T74" fmla="*/ 477 w 702"/>
              <a:gd name="T75" fmla="*/ 339 h 601"/>
              <a:gd name="T76" fmla="*/ 487 w 702"/>
              <a:gd name="T77" fmla="*/ 329 h 601"/>
              <a:gd name="T78" fmla="*/ 550 w 702"/>
              <a:gd name="T79" fmla="*/ 392 h 601"/>
              <a:gd name="T80" fmla="*/ 564 w 702"/>
              <a:gd name="T81" fmla="*/ 377 h 601"/>
              <a:gd name="T82" fmla="*/ 501 w 702"/>
              <a:gd name="T83" fmla="*/ 314 h 601"/>
              <a:gd name="T84" fmla="*/ 511 w 702"/>
              <a:gd name="T85" fmla="*/ 305 h 601"/>
              <a:gd name="T86" fmla="*/ 574 w 702"/>
              <a:gd name="T87" fmla="*/ 368 h 601"/>
              <a:gd name="T88" fmla="*/ 589 w 702"/>
              <a:gd name="T89" fmla="*/ 353 h 601"/>
              <a:gd name="T90" fmla="*/ 526 w 702"/>
              <a:gd name="T91" fmla="*/ 290 h 601"/>
              <a:gd name="T92" fmla="*/ 536 w 702"/>
              <a:gd name="T93" fmla="*/ 280 h 601"/>
              <a:gd name="T94" fmla="*/ 599 w 702"/>
              <a:gd name="T95" fmla="*/ 343 h 601"/>
              <a:gd name="T96" fmla="*/ 614 w 702"/>
              <a:gd name="T97" fmla="*/ 328 h 601"/>
              <a:gd name="T98" fmla="*/ 550 w 702"/>
              <a:gd name="T99" fmla="*/ 265 h 601"/>
              <a:gd name="T100" fmla="*/ 560 w 702"/>
              <a:gd name="T101" fmla="*/ 256 h 601"/>
              <a:gd name="T102" fmla="*/ 623 w 702"/>
              <a:gd name="T103" fmla="*/ 319 h 601"/>
              <a:gd name="T104" fmla="*/ 638 w 702"/>
              <a:gd name="T105" fmla="*/ 304 h 601"/>
              <a:gd name="T106" fmla="*/ 436 w 702"/>
              <a:gd name="T107" fmla="*/ 102 h 601"/>
              <a:gd name="T108" fmla="*/ 424 w 702"/>
              <a:gd name="T109" fmla="*/ 115 h 601"/>
              <a:gd name="T110" fmla="*/ 413 w 702"/>
              <a:gd name="T111" fmla="*/ 103 h 601"/>
              <a:gd name="T112" fmla="*/ 448 w 702"/>
              <a:gd name="T113" fmla="*/ 68 h 601"/>
              <a:gd name="T114" fmla="*/ 672 w 702"/>
              <a:gd name="T115" fmla="*/ 292 h 601"/>
              <a:gd name="T116" fmla="*/ 393 w 702"/>
              <a:gd name="T117" fmla="*/ 572 h 601"/>
              <a:gd name="T118" fmla="*/ 319 w 702"/>
              <a:gd name="T119" fmla="*/ 497 h 601"/>
              <a:gd name="T120" fmla="*/ 339 w 702"/>
              <a:gd name="T121" fmla="*/ 47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2" h="601">
                <a:moveTo>
                  <a:pt x="702" y="292"/>
                </a:moveTo>
                <a:lnTo>
                  <a:pt x="448" y="39"/>
                </a:lnTo>
                <a:lnTo>
                  <a:pt x="398" y="89"/>
                </a:lnTo>
                <a:lnTo>
                  <a:pt x="308" y="0"/>
                </a:lnTo>
                <a:lnTo>
                  <a:pt x="0" y="309"/>
                </a:lnTo>
                <a:lnTo>
                  <a:pt x="254" y="562"/>
                </a:lnTo>
                <a:lnTo>
                  <a:pt x="304" y="512"/>
                </a:lnTo>
                <a:lnTo>
                  <a:pt x="393" y="601"/>
                </a:lnTo>
                <a:lnTo>
                  <a:pt x="702" y="292"/>
                </a:lnTo>
                <a:close/>
                <a:moveTo>
                  <a:pt x="29" y="309"/>
                </a:moveTo>
                <a:lnTo>
                  <a:pt x="309" y="29"/>
                </a:lnTo>
                <a:lnTo>
                  <a:pt x="533" y="253"/>
                </a:lnTo>
                <a:lnTo>
                  <a:pt x="254" y="533"/>
                </a:lnTo>
                <a:lnTo>
                  <a:pt x="29" y="309"/>
                </a:lnTo>
                <a:close/>
                <a:moveTo>
                  <a:pt x="339" y="477"/>
                </a:moveTo>
                <a:lnTo>
                  <a:pt x="402" y="540"/>
                </a:lnTo>
                <a:lnTo>
                  <a:pt x="417" y="525"/>
                </a:lnTo>
                <a:lnTo>
                  <a:pt x="354" y="462"/>
                </a:lnTo>
                <a:lnTo>
                  <a:pt x="364" y="452"/>
                </a:lnTo>
                <a:lnTo>
                  <a:pt x="427" y="515"/>
                </a:lnTo>
                <a:lnTo>
                  <a:pt x="442" y="501"/>
                </a:lnTo>
                <a:lnTo>
                  <a:pt x="379" y="438"/>
                </a:lnTo>
                <a:lnTo>
                  <a:pt x="388" y="428"/>
                </a:lnTo>
                <a:lnTo>
                  <a:pt x="451" y="490"/>
                </a:lnTo>
                <a:lnTo>
                  <a:pt x="466" y="476"/>
                </a:lnTo>
                <a:lnTo>
                  <a:pt x="403" y="413"/>
                </a:lnTo>
                <a:lnTo>
                  <a:pt x="413" y="403"/>
                </a:lnTo>
                <a:lnTo>
                  <a:pt x="476" y="466"/>
                </a:lnTo>
                <a:lnTo>
                  <a:pt x="491" y="451"/>
                </a:lnTo>
                <a:lnTo>
                  <a:pt x="428" y="388"/>
                </a:lnTo>
                <a:lnTo>
                  <a:pt x="438" y="379"/>
                </a:lnTo>
                <a:lnTo>
                  <a:pt x="500" y="441"/>
                </a:lnTo>
                <a:lnTo>
                  <a:pt x="515" y="427"/>
                </a:lnTo>
                <a:lnTo>
                  <a:pt x="452" y="364"/>
                </a:lnTo>
                <a:lnTo>
                  <a:pt x="462" y="354"/>
                </a:lnTo>
                <a:lnTo>
                  <a:pt x="525" y="417"/>
                </a:lnTo>
                <a:lnTo>
                  <a:pt x="540" y="402"/>
                </a:lnTo>
                <a:lnTo>
                  <a:pt x="477" y="339"/>
                </a:lnTo>
                <a:lnTo>
                  <a:pt x="487" y="329"/>
                </a:lnTo>
                <a:lnTo>
                  <a:pt x="550" y="392"/>
                </a:lnTo>
                <a:lnTo>
                  <a:pt x="564" y="377"/>
                </a:lnTo>
                <a:lnTo>
                  <a:pt x="501" y="314"/>
                </a:lnTo>
                <a:lnTo>
                  <a:pt x="511" y="305"/>
                </a:lnTo>
                <a:lnTo>
                  <a:pt x="574" y="368"/>
                </a:lnTo>
                <a:lnTo>
                  <a:pt x="589" y="353"/>
                </a:lnTo>
                <a:lnTo>
                  <a:pt x="526" y="290"/>
                </a:lnTo>
                <a:lnTo>
                  <a:pt x="536" y="280"/>
                </a:lnTo>
                <a:lnTo>
                  <a:pt x="599" y="343"/>
                </a:lnTo>
                <a:lnTo>
                  <a:pt x="614" y="328"/>
                </a:lnTo>
                <a:lnTo>
                  <a:pt x="550" y="265"/>
                </a:lnTo>
                <a:lnTo>
                  <a:pt x="560" y="256"/>
                </a:lnTo>
                <a:lnTo>
                  <a:pt x="623" y="319"/>
                </a:lnTo>
                <a:lnTo>
                  <a:pt x="638" y="304"/>
                </a:lnTo>
                <a:lnTo>
                  <a:pt x="436" y="102"/>
                </a:lnTo>
                <a:lnTo>
                  <a:pt x="424" y="115"/>
                </a:lnTo>
                <a:lnTo>
                  <a:pt x="413" y="103"/>
                </a:lnTo>
                <a:lnTo>
                  <a:pt x="448" y="68"/>
                </a:lnTo>
                <a:lnTo>
                  <a:pt x="672" y="292"/>
                </a:lnTo>
                <a:lnTo>
                  <a:pt x="393" y="572"/>
                </a:lnTo>
                <a:lnTo>
                  <a:pt x="319" y="497"/>
                </a:lnTo>
                <a:lnTo>
                  <a:pt x="339" y="47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şḷïḋê">
            <a:extLst>
              <a:ext uri="{FF2B5EF4-FFF2-40B4-BE49-F238E27FC236}">
                <a16:creationId xmlns:a16="http://schemas.microsoft.com/office/drawing/2014/main" id="{99A7C5AB-FC61-4BA7-80A2-03D399DFCC23}"/>
              </a:ext>
            </a:extLst>
          </p:cNvPr>
          <p:cNvSpPr/>
          <p:nvPr/>
        </p:nvSpPr>
        <p:spPr bwMode="auto">
          <a:xfrm>
            <a:off x="3532378" y="2626332"/>
            <a:ext cx="212566" cy="206909"/>
          </a:xfrm>
          <a:custGeom>
            <a:avLst/>
            <a:gdLst>
              <a:gd name="T0" fmla="*/ 526 w 526"/>
              <a:gd name="T1" fmla="*/ 377 h 512"/>
              <a:gd name="T2" fmla="*/ 457 w 526"/>
              <a:gd name="T3" fmla="*/ 0 h 512"/>
              <a:gd name="T4" fmla="*/ 0 w 526"/>
              <a:gd name="T5" fmla="*/ 29 h 512"/>
              <a:gd name="T6" fmla="*/ 89 w 526"/>
              <a:gd name="T7" fmla="*/ 512 h 512"/>
              <a:gd name="T8" fmla="*/ 526 w 526"/>
              <a:gd name="T9" fmla="*/ 377 h 512"/>
              <a:gd name="T10" fmla="*/ 504 w 526"/>
              <a:gd name="T11" fmla="*/ 364 h 512"/>
              <a:gd name="T12" fmla="*/ 104 w 526"/>
              <a:gd name="T13" fmla="*/ 487 h 512"/>
              <a:gd name="T14" fmla="*/ 23 w 526"/>
              <a:gd name="T15" fmla="*/ 47 h 512"/>
              <a:gd name="T16" fmla="*/ 441 w 526"/>
              <a:gd name="T17" fmla="*/ 20 h 512"/>
              <a:gd name="T18" fmla="*/ 504 w 526"/>
              <a:gd name="T19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6" h="512">
                <a:moveTo>
                  <a:pt x="526" y="377"/>
                </a:moveTo>
                <a:lnTo>
                  <a:pt x="457" y="0"/>
                </a:lnTo>
                <a:lnTo>
                  <a:pt x="0" y="29"/>
                </a:lnTo>
                <a:lnTo>
                  <a:pt x="89" y="512"/>
                </a:lnTo>
                <a:lnTo>
                  <a:pt x="526" y="377"/>
                </a:lnTo>
                <a:close/>
                <a:moveTo>
                  <a:pt x="504" y="364"/>
                </a:moveTo>
                <a:lnTo>
                  <a:pt x="104" y="487"/>
                </a:lnTo>
                <a:lnTo>
                  <a:pt x="23" y="47"/>
                </a:lnTo>
                <a:lnTo>
                  <a:pt x="441" y="20"/>
                </a:lnTo>
                <a:lnTo>
                  <a:pt x="504" y="36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ṧlïďe">
            <a:extLst>
              <a:ext uri="{FF2B5EF4-FFF2-40B4-BE49-F238E27FC236}">
                <a16:creationId xmlns:a16="http://schemas.microsoft.com/office/drawing/2014/main" id="{F5FC7587-A00E-4FD1-BCFD-7EE4843BB7A4}"/>
              </a:ext>
            </a:extLst>
          </p:cNvPr>
          <p:cNvSpPr/>
          <p:nvPr/>
        </p:nvSpPr>
        <p:spPr bwMode="auto">
          <a:xfrm>
            <a:off x="3605523" y="2650983"/>
            <a:ext cx="102242" cy="119619"/>
          </a:xfrm>
          <a:custGeom>
            <a:avLst/>
            <a:gdLst>
              <a:gd name="T0" fmla="*/ 710 w 1056"/>
              <a:gd name="T1" fmla="*/ 51 h 1240"/>
              <a:gd name="T2" fmla="*/ 115 w 1056"/>
              <a:gd name="T3" fmla="*/ 344 h 1240"/>
              <a:gd name="T4" fmla="*/ 29 w 1056"/>
              <a:gd name="T5" fmla="*/ 746 h 1240"/>
              <a:gd name="T6" fmla="*/ 253 w 1056"/>
              <a:gd name="T7" fmla="*/ 1097 h 1240"/>
              <a:gd name="T8" fmla="*/ 917 w 1056"/>
              <a:gd name="T9" fmla="*/ 1189 h 1240"/>
              <a:gd name="T10" fmla="*/ 987 w 1056"/>
              <a:gd name="T11" fmla="*/ 1212 h 1240"/>
              <a:gd name="T12" fmla="*/ 1048 w 1056"/>
              <a:gd name="T13" fmla="*/ 1123 h 1240"/>
              <a:gd name="T14" fmla="*/ 959 w 1056"/>
              <a:gd name="T15" fmla="*/ 1062 h 1240"/>
              <a:gd name="T16" fmla="*/ 902 w 1056"/>
              <a:gd name="T17" fmla="*/ 1109 h 1240"/>
              <a:gd name="T18" fmla="*/ 297 w 1056"/>
              <a:gd name="T19" fmla="*/ 1029 h 1240"/>
              <a:gd name="T20" fmla="*/ 108 w 1056"/>
              <a:gd name="T21" fmla="*/ 731 h 1240"/>
              <a:gd name="T22" fmla="*/ 179 w 1056"/>
              <a:gd name="T23" fmla="*/ 394 h 1240"/>
              <a:gd name="T24" fmla="*/ 720 w 1056"/>
              <a:gd name="T25" fmla="*/ 131 h 1240"/>
              <a:gd name="T26" fmla="*/ 793 w 1056"/>
              <a:gd name="T27" fmla="*/ 158 h 1240"/>
              <a:gd name="T28" fmla="*/ 854 w 1056"/>
              <a:gd name="T29" fmla="*/ 69 h 1240"/>
              <a:gd name="T30" fmla="*/ 765 w 1056"/>
              <a:gd name="T31" fmla="*/ 8 h 1240"/>
              <a:gd name="T32" fmla="*/ 710 w 1056"/>
              <a:gd name="T33" fmla="*/ 51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6" h="1240">
                <a:moveTo>
                  <a:pt x="710" y="51"/>
                </a:moveTo>
                <a:cubicBezTo>
                  <a:pt x="575" y="71"/>
                  <a:pt x="272" y="140"/>
                  <a:pt x="115" y="344"/>
                </a:cubicBezTo>
                <a:cubicBezTo>
                  <a:pt x="29" y="456"/>
                  <a:pt x="0" y="591"/>
                  <a:pt x="29" y="746"/>
                </a:cubicBezTo>
                <a:cubicBezTo>
                  <a:pt x="57" y="900"/>
                  <a:pt x="133" y="1019"/>
                  <a:pt x="253" y="1097"/>
                </a:cubicBezTo>
                <a:cubicBezTo>
                  <a:pt x="474" y="1240"/>
                  <a:pt x="783" y="1211"/>
                  <a:pt x="917" y="1189"/>
                </a:cubicBezTo>
                <a:cubicBezTo>
                  <a:pt x="935" y="1208"/>
                  <a:pt x="961" y="1217"/>
                  <a:pt x="987" y="1212"/>
                </a:cubicBezTo>
                <a:cubicBezTo>
                  <a:pt x="1028" y="1204"/>
                  <a:pt x="1056" y="1164"/>
                  <a:pt x="1048" y="1123"/>
                </a:cubicBezTo>
                <a:cubicBezTo>
                  <a:pt x="1040" y="1081"/>
                  <a:pt x="1001" y="1054"/>
                  <a:pt x="959" y="1062"/>
                </a:cubicBezTo>
                <a:cubicBezTo>
                  <a:pt x="933" y="1066"/>
                  <a:pt x="911" y="1084"/>
                  <a:pt x="902" y="1109"/>
                </a:cubicBezTo>
                <a:cubicBezTo>
                  <a:pt x="776" y="1129"/>
                  <a:pt x="491" y="1155"/>
                  <a:pt x="297" y="1029"/>
                </a:cubicBezTo>
                <a:cubicBezTo>
                  <a:pt x="196" y="963"/>
                  <a:pt x="133" y="863"/>
                  <a:pt x="108" y="731"/>
                </a:cubicBezTo>
                <a:cubicBezTo>
                  <a:pt x="84" y="600"/>
                  <a:pt x="108" y="487"/>
                  <a:pt x="179" y="394"/>
                </a:cubicBezTo>
                <a:cubicBezTo>
                  <a:pt x="316" y="215"/>
                  <a:pt x="595" y="152"/>
                  <a:pt x="720" y="131"/>
                </a:cubicBezTo>
                <a:cubicBezTo>
                  <a:pt x="738" y="153"/>
                  <a:pt x="765" y="163"/>
                  <a:pt x="793" y="158"/>
                </a:cubicBezTo>
                <a:cubicBezTo>
                  <a:pt x="834" y="150"/>
                  <a:pt x="862" y="110"/>
                  <a:pt x="854" y="69"/>
                </a:cubicBezTo>
                <a:cubicBezTo>
                  <a:pt x="847" y="28"/>
                  <a:pt x="807" y="0"/>
                  <a:pt x="765" y="8"/>
                </a:cubicBezTo>
                <a:cubicBezTo>
                  <a:pt x="741" y="12"/>
                  <a:pt x="720" y="28"/>
                  <a:pt x="710" y="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ṡľíḋè">
            <a:extLst>
              <a:ext uri="{FF2B5EF4-FFF2-40B4-BE49-F238E27FC236}">
                <a16:creationId xmlns:a16="http://schemas.microsoft.com/office/drawing/2014/main" id="{40FD2CE9-177E-48CD-BD63-4C0C8A385D57}"/>
              </a:ext>
            </a:extLst>
          </p:cNvPr>
          <p:cNvSpPr/>
          <p:nvPr/>
        </p:nvSpPr>
        <p:spPr bwMode="auto">
          <a:xfrm>
            <a:off x="3150890" y="3374759"/>
            <a:ext cx="210546" cy="210142"/>
          </a:xfrm>
          <a:custGeom>
            <a:avLst/>
            <a:gdLst>
              <a:gd name="T0" fmla="*/ 1087 w 2175"/>
              <a:gd name="T1" fmla="*/ 0 h 2175"/>
              <a:gd name="T2" fmla="*/ 0 w 2175"/>
              <a:gd name="T3" fmla="*/ 1088 h 2175"/>
              <a:gd name="T4" fmla="*/ 1087 w 2175"/>
              <a:gd name="T5" fmla="*/ 2175 h 2175"/>
              <a:gd name="T6" fmla="*/ 2175 w 2175"/>
              <a:gd name="T7" fmla="*/ 1088 h 2175"/>
              <a:gd name="T8" fmla="*/ 1087 w 2175"/>
              <a:gd name="T9" fmla="*/ 0 h 2175"/>
              <a:gd name="T10" fmla="*/ 2085 w 2175"/>
              <a:gd name="T11" fmla="*/ 1088 h 2175"/>
              <a:gd name="T12" fmla="*/ 1087 w 2175"/>
              <a:gd name="T13" fmla="*/ 2086 h 2175"/>
              <a:gd name="T14" fmla="*/ 89 w 2175"/>
              <a:gd name="T15" fmla="*/ 1088 h 2175"/>
              <a:gd name="T16" fmla="*/ 1087 w 2175"/>
              <a:gd name="T17" fmla="*/ 89 h 2175"/>
              <a:gd name="T18" fmla="*/ 2085 w 2175"/>
              <a:gd name="T19" fmla="*/ 1088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5" h="2175">
                <a:moveTo>
                  <a:pt x="1087" y="0"/>
                </a:moveTo>
                <a:cubicBezTo>
                  <a:pt x="488" y="0"/>
                  <a:pt x="0" y="488"/>
                  <a:pt x="0" y="1088"/>
                </a:cubicBezTo>
                <a:cubicBezTo>
                  <a:pt x="0" y="1687"/>
                  <a:pt x="488" y="2175"/>
                  <a:pt x="1087" y="2175"/>
                </a:cubicBezTo>
                <a:cubicBezTo>
                  <a:pt x="1687" y="2175"/>
                  <a:pt x="2175" y="1687"/>
                  <a:pt x="2175" y="1088"/>
                </a:cubicBezTo>
                <a:cubicBezTo>
                  <a:pt x="2175" y="488"/>
                  <a:pt x="1687" y="0"/>
                  <a:pt x="1087" y="0"/>
                </a:cubicBezTo>
                <a:close/>
                <a:moveTo>
                  <a:pt x="2085" y="1088"/>
                </a:moveTo>
                <a:cubicBezTo>
                  <a:pt x="2085" y="1638"/>
                  <a:pt x="1638" y="2086"/>
                  <a:pt x="1087" y="2086"/>
                </a:cubicBezTo>
                <a:cubicBezTo>
                  <a:pt x="537" y="2086"/>
                  <a:pt x="89" y="1638"/>
                  <a:pt x="89" y="1088"/>
                </a:cubicBezTo>
                <a:cubicBezTo>
                  <a:pt x="89" y="537"/>
                  <a:pt x="537" y="89"/>
                  <a:pt x="1087" y="89"/>
                </a:cubicBezTo>
                <a:cubicBezTo>
                  <a:pt x="1638" y="89"/>
                  <a:pt x="2085" y="537"/>
                  <a:pt x="2085" y="108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šľiḓé">
            <a:extLst>
              <a:ext uri="{FF2B5EF4-FFF2-40B4-BE49-F238E27FC236}">
                <a16:creationId xmlns:a16="http://schemas.microsoft.com/office/drawing/2014/main" id="{50CF137C-7496-409A-BFE3-39F7F275C88F}"/>
              </a:ext>
            </a:extLst>
          </p:cNvPr>
          <p:cNvSpPr/>
          <p:nvPr/>
        </p:nvSpPr>
        <p:spPr bwMode="auto">
          <a:xfrm>
            <a:off x="3184431" y="3418808"/>
            <a:ext cx="143462" cy="122044"/>
          </a:xfrm>
          <a:custGeom>
            <a:avLst/>
            <a:gdLst>
              <a:gd name="T0" fmla="*/ 133 w 355"/>
              <a:gd name="T1" fmla="*/ 97 h 302"/>
              <a:gd name="T2" fmla="*/ 132 w 355"/>
              <a:gd name="T3" fmla="*/ 98 h 302"/>
              <a:gd name="T4" fmla="*/ 20 w 355"/>
              <a:gd name="T5" fmla="*/ 271 h 302"/>
              <a:gd name="T6" fmla="*/ 0 w 355"/>
              <a:gd name="T7" fmla="*/ 302 h 302"/>
              <a:gd name="T8" fmla="*/ 34 w 355"/>
              <a:gd name="T9" fmla="*/ 288 h 302"/>
              <a:gd name="T10" fmla="*/ 222 w 355"/>
              <a:gd name="T11" fmla="*/ 204 h 302"/>
              <a:gd name="T12" fmla="*/ 335 w 355"/>
              <a:gd name="T13" fmla="*/ 31 h 302"/>
              <a:gd name="T14" fmla="*/ 355 w 355"/>
              <a:gd name="T15" fmla="*/ 0 h 302"/>
              <a:gd name="T16" fmla="*/ 321 w 355"/>
              <a:gd name="T17" fmla="*/ 15 h 302"/>
              <a:gd name="T18" fmla="*/ 133 w 355"/>
              <a:gd name="T19" fmla="*/ 97 h 302"/>
              <a:gd name="T20" fmla="*/ 58 w 355"/>
              <a:gd name="T21" fmla="*/ 253 h 302"/>
              <a:gd name="T22" fmla="*/ 147 w 355"/>
              <a:gd name="T23" fmla="*/ 116 h 302"/>
              <a:gd name="T24" fmla="*/ 296 w 355"/>
              <a:gd name="T25" fmla="*/ 50 h 302"/>
              <a:gd name="T26" fmla="*/ 207 w 355"/>
              <a:gd name="T27" fmla="*/ 187 h 302"/>
              <a:gd name="T28" fmla="*/ 58 w 355"/>
              <a:gd name="T29" fmla="*/ 25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5" h="302">
                <a:moveTo>
                  <a:pt x="133" y="97"/>
                </a:moveTo>
                <a:lnTo>
                  <a:pt x="132" y="98"/>
                </a:lnTo>
                <a:lnTo>
                  <a:pt x="20" y="271"/>
                </a:lnTo>
                <a:lnTo>
                  <a:pt x="0" y="302"/>
                </a:lnTo>
                <a:lnTo>
                  <a:pt x="34" y="288"/>
                </a:lnTo>
                <a:lnTo>
                  <a:pt x="222" y="204"/>
                </a:lnTo>
                <a:lnTo>
                  <a:pt x="335" y="31"/>
                </a:lnTo>
                <a:lnTo>
                  <a:pt x="355" y="0"/>
                </a:lnTo>
                <a:lnTo>
                  <a:pt x="321" y="15"/>
                </a:lnTo>
                <a:lnTo>
                  <a:pt x="133" y="97"/>
                </a:lnTo>
                <a:close/>
                <a:moveTo>
                  <a:pt x="58" y="253"/>
                </a:moveTo>
                <a:lnTo>
                  <a:pt x="147" y="116"/>
                </a:lnTo>
                <a:lnTo>
                  <a:pt x="296" y="50"/>
                </a:lnTo>
                <a:lnTo>
                  <a:pt x="207" y="187"/>
                </a:lnTo>
                <a:lnTo>
                  <a:pt x="58" y="25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ṧľide">
            <a:extLst>
              <a:ext uri="{FF2B5EF4-FFF2-40B4-BE49-F238E27FC236}">
                <a16:creationId xmlns:a16="http://schemas.microsoft.com/office/drawing/2014/main" id="{6C99CD3B-252E-4D4B-B23B-B731F1BE6465}"/>
              </a:ext>
            </a:extLst>
          </p:cNvPr>
          <p:cNvSpPr/>
          <p:nvPr/>
        </p:nvSpPr>
        <p:spPr bwMode="auto">
          <a:xfrm>
            <a:off x="3245453" y="3470535"/>
            <a:ext cx="21418" cy="21418"/>
          </a:xfrm>
          <a:prstGeom prst="ellipse">
            <a:avLst/>
          </a:pr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šľïḋè">
            <a:extLst>
              <a:ext uri="{FF2B5EF4-FFF2-40B4-BE49-F238E27FC236}">
                <a16:creationId xmlns:a16="http://schemas.microsoft.com/office/drawing/2014/main" id="{3A11960E-4E9A-496C-AEE5-4C3F7051D60D}"/>
              </a:ext>
            </a:extLst>
          </p:cNvPr>
          <p:cNvSpPr/>
          <p:nvPr/>
        </p:nvSpPr>
        <p:spPr bwMode="auto">
          <a:xfrm>
            <a:off x="3542076" y="2855871"/>
            <a:ext cx="187915" cy="118003"/>
          </a:xfrm>
          <a:custGeom>
            <a:avLst/>
            <a:gdLst>
              <a:gd name="T0" fmla="*/ 789 w 1942"/>
              <a:gd name="T1" fmla="*/ 120 h 1222"/>
              <a:gd name="T2" fmla="*/ 107 w 1942"/>
              <a:gd name="T3" fmla="*/ 424 h 1222"/>
              <a:gd name="T4" fmla="*/ 562 w 1942"/>
              <a:gd name="T5" fmla="*/ 1016 h 1222"/>
              <a:gd name="T6" fmla="*/ 586 w 1942"/>
              <a:gd name="T7" fmla="*/ 1023 h 1222"/>
              <a:gd name="T8" fmla="*/ 600 w 1942"/>
              <a:gd name="T9" fmla="*/ 1023 h 1222"/>
              <a:gd name="T10" fmla="*/ 610 w 1942"/>
              <a:gd name="T11" fmla="*/ 1028 h 1222"/>
              <a:gd name="T12" fmla="*/ 1277 w 1942"/>
              <a:gd name="T13" fmla="*/ 1197 h 1222"/>
              <a:gd name="T14" fmla="*/ 1279 w 1942"/>
              <a:gd name="T15" fmla="*/ 1197 h 1222"/>
              <a:gd name="T16" fmla="*/ 1284 w 1942"/>
              <a:gd name="T17" fmla="*/ 1198 h 1222"/>
              <a:gd name="T18" fmla="*/ 1286 w 1942"/>
              <a:gd name="T19" fmla="*/ 1198 h 1222"/>
              <a:gd name="T20" fmla="*/ 1852 w 1942"/>
              <a:gd name="T21" fmla="*/ 866 h 1222"/>
              <a:gd name="T22" fmla="*/ 1526 w 1942"/>
              <a:gd name="T23" fmla="*/ 308 h 1222"/>
              <a:gd name="T24" fmla="*/ 1522 w 1942"/>
              <a:gd name="T25" fmla="*/ 306 h 1222"/>
              <a:gd name="T26" fmla="*/ 837 w 1942"/>
              <a:gd name="T27" fmla="*/ 132 h 1222"/>
              <a:gd name="T28" fmla="*/ 825 w 1942"/>
              <a:gd name="T29" fmla="*/ 132 h 1222"/>
              <a:gd name="T30" fmla="*/ 814 w 1942"/>
              <a:gd name="T31" fmla="*/ 125 h 1222"/>
              <a:gd name="T32" fmla="*/ 789 w 1942"/>
              <a:gd name="T33" fmla="*/ 120 h 1222"/>
              <a:gd name="T34" fmla="*/ 883 w 1942"/>
              <a:gd name="T35" fmla="*/ 241 h 1222"/>
              <a:gd name="T36" fmla="*/ 1489 w 1942"/>
              <a:gd name="T37" fmla="*/ 395 h 1222"/>
              <a:gd name="T38" fmla="*/ 1661 w 1942"/>
              <a:gd name="T39" fmla="*/ 525 h 1222"/>
              <a:gd name="T40" fmla="*/ 1760 w 1942"/>
              <a:gd name="T41" fmla="*/ 843 h 1222"/>
              <a:gd name="T42" fmla="*/ 1295 w 1942"/>
              <a:gd name="T43" fmla="*/ 1104 h 1222"/>
              <a:gd name="T44" fmla="*/ 703 w 1942"/>
              <a:gd name="T45" fmla="*/ 954 h 1222"/>
              <a:gd name="T46" fmla="*/ 883 w 1942"/>
              <a:gd name="T47" fmla="*/ 241 h 1222"/>
              <a:gd name="T48" fmla="*/ 542 w 1942"/>
              <a:gd name="T49" fmla="*/ 909 h 1222"/>
              <a:gd name="T50" fmla="*/ 199 w 1942"/>
              <a:gd name="T51" fmla="*/ 447 h 1222"/>
              <a:gd name="T52" fmla="*/ 720 w 1942"/>
              <a:gd name="T53" fmla="*/ 204 h 1222"/>
              <a:gd name="T54" fmla="*/ 542 w 1942"/>
              <a:gd name="T55" fmla="*/ 909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42" h="1222">
                <a:moveTo>
                  <a:pt x="789" y="120"/>
                </a:moveTo>
                <a:cubicBezTo>
                  <a:pt x="783" y="119"/>
                  <a:pt x="215" y="0"/>
                  <a:pt x="107" y="424"/>
                </a:cubicBezTo>
                <a:cubicBezTo>
                  <a:pt x="0" y="849"/>
                  <a:pt x="556" y="1014"/>
                  <a:pt x="562" y="1016"/>
                </a:cubicBezTo>
                <a:cubicBezTo>
                  <a:pt x="586" y="1023"/>
                  <a:pt x="586" y="1023"/>
                  <a:pt x="586" y="1023"/>
                </a:cubicBezTo>
                <a:cubicBezTo>
                  <a:pt x="591" y="1024"/>
                  <a:pt x="596" y="1024"/>
                  <a:pt x="600" y="1023"/>
                </a:cubicBezTo>
                <a:cubicBezTo>
                  <a:pt x="603" y="1025"/>
                  <a:pt x="606" y="1027"/>
                  <a:pt x="610" y="1028"/>
                </a:cubicBezTo>
                <a:cubicBezTo>
                  <a:pt x="1277" y="1197"/>
                  <a:pt x="1277" y="1197"/>
                  <a:pt x="1277" y="1197"/>
                </a:cubicBezTo>
                <a:cubicBezTo>
                  <a:pt x="1277" y="1197"/>
                  <a:pt x="1278" y="1197"/>
                  <a:pt x="1279" y="1197"/>
                </a:cubicBezTo>
                <a:cubicBezTo>
                  <a:pt x="1284" y="1198"/>
                  <a:pt x="1284" y="1198"/>
                  <a:pt x="1284" y="1198"/>
                </a:cubicBezTo>
                <a:cubicBezTo>
                  <a:pt x="1284" y="1198"/>
                  <a:pt x="1285" y="1198"/>
                  <a:pt x="1286" y="1198"/>
                </a:cubicBezTo>
                <a:cubicBezTo>
                  <a:pt x="1290" y="1199"/>
                  <a:pt x="1762" y="1222"/>
                  <a:pt x="1852" y="866"/>
                </a:cubicBezTo>
                <a:cubicBezTo>
                  <a:pt x="1942" y="510"/>
                  <a:pt x="1530" y="310"/>
                  <a:pt x="1526" y="308"/>
                </a:cubicBezTo>
                <a:cubicBezTo>
                  <a:pt x="1525" y="307"/>
                  <a:pt x="1523" y="306"/>
                  <a:pt x="1522" y="306"/>
                </a:cubicBezTo>
                <a:cubicBezTo>
                  <a:pt x="837" y="132"/>
                  <a:pt x="837" y="132"/>
                  <a:pt x="837" y="132"/>
                </a:cubicBezTo>
                <a:cubicBezTo>
                  <a:pt x="833" y="131"/>
                  <a:pt x="829" y="131"/>
                  <a:pt x="825" y="132"/>
                </a:cubicBezTo>
                <a:cubicBezTo>
                  <a:pt x="822" y="129"/>
                  <a:pt x="818" y="126"/>
                  <a:pt x="814" y="125"/>
                </a:cubicBezTo>
                <a:lnTo>
                  <a:pt x="789" y="120"/>
                </a:lnTo>
                <a:close/>
                <a:moveTo>
                  <a:pt x="883" y="241"/>
                </a:moveTo>
                <a:cubicBezTo>
                  <a:pt x="1489" y="395"/>
                  <a:pt x="1489" y="395"/>
                  <a:pt x="1489" y="395"/>
                </a:cubicBezTo>
                <a:cubicBezTo>
                  <a:pt x="1506" y="404"/>
                  <a:pt x="1590" y="450"/>
                  <a:pt x="1661" y="525"/>
                </a:cubicBezTo>
                <a:cubicBezTo>
                  <a:pt x="1755" y="625"/>
                  <a:pt x="1788" y="731"/>
                  <a:pt x="1760" y="843"/>
                </a:cubicBezTo>
                <a:cubicBezTo>
                  <a:pt x="1694" y="1104"/>
                  <a:pt x="1346" y="1105"/>
                  <a:pt x="1295" y="1104"/>
                </a:cubicBezTo>
                <a:cubicBezTo>
                  <a:pt x="703" y="954"/>
                  <a:pt x="703" y="954"/>
                  <a:pt x="703" y="954"/>
                </a:cubicBezTo>
                <a:lnTo>
                  <a:pt x="883" y="241"/>
                </a:lnTo>
                <a:close/>
                <a:moveTo>
                  <a:pt x="542" y="909"/>
                </a:moveTo>
                <a:cubicBezTo>
                  <a:pt x="419" y="861"/>
                  <a:pt x="131" y="718"/>
                  <a:pt x="199" y="447"/>
                </a:cubicBezTo>
                <a:cubicBezTo>
                  <a:pt x="268" y="173"/>
                  <a:pt x="589" y="187"/>
                  <a:pt x="720" y="204"/>
                </a:cubicBezTo>
                <a:lnTo>
                  <a:pt x="542" y="909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ŝļîďè">
            <a:extLst>
              <a:ext uri="{FF2B5EF4-FFF2-40B4-BE49-F238E27FC236}">
                <a16:creationId xmlns:a16="http://schemas.microsoft.com/office/drawing/2014/main" id="{173152FF-61C7-433A-9714-1C47D03DE4B5}"/>
              </a:ext>
            </a:extLst>
          </p:cNvPr>
          <p:cNvSpPr/>
          <p:nvPr/>
        </p:nvSpPr>
        <p:spPr bwMode="auto">
          <a:xfrm>
            <a:off x="3496007" y="2844960"/>
            <a:ext cx="129318" cy="123660"/>
          </a:xfrm>
          <a:custGeom>
            <a:avLst/>
            <a:gdLst>
              <a:gd name="T0" fmla="*/ 85 w 1339"/>
              <a:gd name="T1" fmla="*/ 829 h 1277"/>
              <a:gd name="T2" fmla="*/ 137 w 1339"/>
              <a:gd name="T3" fmla="*/ 627 h 1277"/>
              <a:gd name="T4" fmla="*/ 189 w 1339"/>
              <a:gd name="T5" fmla="*/ 640 h 1277"/>
              <a:gd name="T6" fmla="*/ 217 w 1339"/>
              <a:gd name="T7" fmla="*/ 624 h 1277"/>
              <a:gd name="T8" fmla="*/ 246 w 1339"/>
              <a:gd name="T9" fmla="*/ 507 h 1277"/>
              <a:gd name="T10" fmla="*/ 428 w 1339"/>
              <a:gd name="T11" fmla="*/ 553 h 1277"/>
              <a:gd name="T12" fmla="*/ 492 w 1339"/>
              <a:gd name="T13" fmla="*/ 942 h 1277"/>
              <a:gd name="T14" fmla="*/ 1006 w 1339"/>
              <a:gd name="T15" fmla="*/ 1273 h 1277"/>
              <a:gd name="T16" fmla="*/ 1056 w 1339"/>
              <a:gd name="T17" fmla="*/ 1241 h 1277"/>
              <a:gd name="T18" fmla="*/ 1056 w 1339"/>
              <a:gd name="T19" fmla="*/ 1240 h 1277"/>
              <a:gd name="T20" fmla="*/ 1023 w 1339"/>
              <a:gd name="T21" fmla="*/ 1190 h 1277"/>
              <a:gd name="T22" fmla="*/ 564 w 1339"/>
              <a:gd name="T23" fmla="*/ 898 h 1277"/>
              <a:gd name="T24" fmla="*/ 519 w 1339"/>
              <a:gd name="T25" fmla="*/ 532 h 1277"/>
              <a:gd name="T26" fmla="*/ 734 w 1339"/>
              <a:gd name="T27" fmla="*/ 226 h 1277"/>
              <a:gd name="T28" fmla="*/ 1283 w 1339"/>
              <a:gd name="T29" fmla="*/ 172 h 1277"/>
              <a:gd name="T30" fmla="*/ 1334 w 1339"/>
              <a:gd name="T31" fmla="*/ 141 h 1277"/>
              <a:gd name="T32" fmla="*/ 1304 w 1339"/>
              <a:gd name="T33" fmla="*/ 90 h 1277"/>
              <a:gd name="T34" fmla="*/ 692 w 1339"/>
              <a:gd name="T35" fmla="*/ 154 h 1277"/>
              <a:gd name="T36" fmla="*/ 456 w 1339"/>
              <a:gd name="T37" fmla="*/ 449 h 1277"/>
              <a:gd name="T38" fmla="*/ 273 w 1339"/>
              <a:gd name="T39" fmla="*/ 403 h 1277"/>
              <a:gd name="T40" fmla="*/ 302 w 1339"/>
              <a:gd name="T41" fmla="*/ 286 h 1277"/>
              <a:gd name="T42" fmla="*/ 286 w 1339"/>
              <a:gd name="T43" fmla="*/ 259 h 1277"/>
              <a:gd name="T44" fmla="*/ 233 w 1339"/>
              <a:gd name="T45" fmla="*/ 245 h 1277"/>
              <a:gd name="T46" fmla="*/ 284 w 1339"/>
              <a:gd name="T47" fmla="*/ 43 h 1277"/>
              <a:gd name="T48" fmla="*/ 268 w 1339"/>
              <a:gd name="T49" fmla="*/ 16 h 1277"/>
              <a:gd name="T50" fmla="*/ 229 w 1339"/>
              <a:gd name="T51" fmla="*/ 6 h 1277"/>
              <a:gd name="T52" fmla="*/ 202 w 1339"/>
              <a:gd name="T53" fmla="*/ 23 h 1277"/>
              <a:gd name="T54" fmla="*/ 3 w 1339"/>
              <a:gd name="T55" fmla="*/ 808 h 1277"/>
              <a:gd name="T56" fmla="*/ 19 w 1339"/>
              <a:gd name="T57" fmla="*/ 836 h 1277"/>
              <a:gd name="T58" fmla="*/ 58 w 1339"/>
              <a:gd name="T59" fmla="*/ 845 h 1277"/>
              <a:gd name="T60" fmla="*/ 85 w 1339"/>
              <a:gd name="T61" fmla="*/ 829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9" h="1277">
                <a:moveTo>
                  <a:pt x="85" y="829"/>
                </a:moveTo>
                <a:cubicBezTo>
                  <a:pt x="137" y="627"/>
                  <a:pt x="137" y="627"/>
                  <a:pt x="137" y="627"/>
                </a:cubicBezTo>
                <a:cubicBezTo>
                  <a:pt x="189" y="640"/>
                  <a:pt x="189" y="640"/>
                  <a:pt x="189" y="640"/>
                </a:cubicBezTo>
                <a:cubicBezTo>
                  <a:pt x="202" y="643"/>
                  <a:pt x="214" y="636"/>
                  <a:pt x="217" y="624"/>
                </a:cubicBezTo>
                <a:cubicBezTo>
                  <a:pt x="246" y="507"/>
                  <a:pt x="246" y="507"/>
                  <a:pt x="246" y="507"/>
                </a:cubicBezTo>
                <a:cubicBezTo>
                  <a:pt x="428" y="553"/>
                  <a:pt x="428" y="553"/>
                  <a:pt x="428" y="553"/>
                </a:cubicBezTo>
                <a:cubicBezTo>
                  <a:pt x="400" y="698"/>
                  <a:pt x="422" y="829"/>
                  <a:pt x="492" y="942"/>
                </a:cubicBezTo>
                <a:cubicBezTo>
                  <a:pt x="649" y="1194"/>
                  <a:pt x="991" y="1270"/>
                  <a:pt x="1006" y="1273"/>
                </a:cubicBezTo>
                <a:cubicBezTo>
                  <a:pt x="1028" y="1277"/>
                  <a:pt x="1050" y="1264"/>
                  <a:pt x="1056" y="1241"/>
                </a:cubicBezTo>
                <a:cubicBezTo>
                  <a:pt x="1056" y="1240"/>
                  <a:pt x="1056" y="1240"/>
                  <a:pt x="1056" y="1240"/>
                </a:cubicBezTo>
                <a:cubicBezTo>
                  <a:pt x="1061" y="1218"/>
                  <a:pt x="1046" y="1195"/>
                  <a:pt x="1023" y="1190"/>
                </a:cubicBezTo>
                <a:cubicBezTo>
                  <a:pt x="1020" y="1190"/>
                  <a:pt x="702" y="1120"/>
                  <a:pt x="564" y="898"/>
                </a:cubicBezTo>
                <a:cubicBezTo>
                  <a:pt x="499" y="794"/>
                  <a:pt x="483" y="670"/>
                  <a:pt x="519" y="532"/>
                </a:cubicBezTo>
                <a:cubicBezTo>
                  <a:pt x="554" y="393"/>
                  <a:pt x="626" y="290"/>
                  <a:pt x="734" y="226"/>
                </a:cubicBezTo>
                <a:cubicBezTo>
                  <a:pt x="961" y="92"/>
                  <a:pt x="1279" y="171"/>
                  <a:pt x="1283" y="172"/>
                </a:cubicBezTo>
                <a:cubicBezTo>
                  <a:pt x="1305" y="177"/>
                  <a:pt x="1328" y="164"/>
                  <a:pt x="1334" y="141"/>
                </a:cubicBezTo>
                <a:cubicBezTo>
                  <a:pt x="1339" y="119"/>
                  <a:pt x="1326" y="96"/>
                  <a:pt x="1304" y="90"/>
                </a:cubicBezTo>
                <a:cubicBezTo>
                  <a:pt x="1290" y="87"/>
                  <a:pt x="951" y="0"/>
                  <a:pt x="692" y="154"/>
                </a:cubicBezTo>
                <a:cubicBezTo>
                  <a:pt x="581" y="219"/>
                  <a:pt x="501" y="318"/>
                  <a:pt x="456" y="449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302" y="286"/>
                  <a:pt x="302" y="286"/>
                  <a:pt x="302" y="286"/>
                </a:cubicBezTo>
                <a:cubicBezTo>
                  <a:pt x="305" y="274"/>
                  <a:pt x="298" y="262"/>
                  <a:pt x="286" y="259"/>
                </a:cubicBezTo>
                <a:cubicBezTo>
                  <a:pt x="233" y="245"/>
                  <a:pt x="233" y="245"/>
                  <a:pt x="233" y="245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7" y="31"/>
                  <a:pt x="280" y="19"/>
                  <a:pt x="268" y="16"/>
                </a:cubicBezTo>
                <a:cubicBezTo>
                  <a:pt x="229" y="6"/>
                  <a:pt x="229" y="6"/>
                  <a:pt x="229" y="6"/>
                </a:cubicBezTo>
                <a:cubicBezTo>
                  <a:pt x="217" y="3"/>
                  <a:pt x="205" y="10"/>
                  <a:pt x="202" y="23"/>
                </a:cubicBezTo>
                <a:cubicBezTo>
                  <a:pt x="3" y="808"/>
                  <a:pt x="3" y="808"/>
                  <a:pt x="3" y="808"/>
                </a:cubicBezTo>
                <a:cubicBezTo>
                  <a:pt x="0" y="820"/>
                  <a:pt x="7" y="833"/>
                  <a:pt x="19" y="836"/>
                </a:cubicBezTo>
                <a:cubicBezTo>
                  <a:pt x="58" y="845"/>
                  <a:pt x="58" y="845"/>
                  <a:pt x="58" y="845"/>
                </a:cubicBezTo>
                <a:cubicBezTo>
                  <a:pt x="70" y="848"/>
                  <a:pt x="82" y="841"/>
                  <a:pt x="85" y="82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ṧļïḍé">
            <a:extLst>
              <a:ext uri="{FF2B5EF4-FFF2-40B4-BE49-F238E27FC236}">
                <a16:creationId xmlns:a16="http://schemas.microsoft.com/office/drawing/2014/main" id="{F9D83336-3F33-49C3-A195-CD2FBB2267F2}"/>
              </a:ext>
            </a:extLst>
          </p:cNvPr>
          <p:cNvSpPr/>
          <p:nvPr/>
        </p:nvSpPr>
        <p:spPr bwMode="auto">
          <a:xfrm>
            <a:off x="2811430" y="3459624"/>
            <a:ext cx="227923" cy="227114"/>
          </a:xfrm>
          <a:custGeom>
            <a:avLst/>
            <a:gdLst>
              <a:gd name="T0" fmla="*/ 2269 w 2352"/>
              <a:gd name="T1" fmla="*/ 747 h 2352"/>
              <a:gd name="T2" fmla="*/ 2213 w 2352"/>
              <a:gd name="T3" fmla="*/ 621 h 2352"/>
              <a:gd name="T4" fmla="*/ 1252 w 2352"/>
              <a:gd name="T5" fmla="*/ 5 h 2352"/>
              <a:gd name="T6" fmla="*/ 1151 w 2352"/>
              <a:gd name="T7" fmla="*/ 0 h 2352"/>
              <a:gd name="T8" fmla="*/ 158 w 2352"/>
              <a:gd name="T9" fmla="*/ 594 h 2352"/>
              <a:gd name="T10" fmla="*/ 109 w 2352"/>
              <a:gd name="T11" fmla="*/ 681 h 2352"/>
              <a:gd name="T12" fmla="*/ 5 w 2352"/>
              <a:gd name="T13" fmla="*/ 1100 h 2352"/>
              <a:gd name="T14" fmla="*/ 0 w 2352"/>
              <a:gd name="T15" fmla="*/ 1202 h 2352"/>
              <a:gd name="T16" fmla="*/ 83 w 2352"/>
              <a:gd name="T17" fmla="*/ 1606 h 2352"/>
              <a:gd name="T18" fmla="*/ 140 w 2352"/>
              <a:gd name="T19" fmla="*/ 1731 h 2352"/>
              <a:gd name="T20" fmla="*/ 1101 w 2352"/>
              <a:gd name="T21" fmla="*/ 2347 h 2352"/>
              <a:gd name="T22" fmla="*/ 1202 w 2352"/>
              <a:gd name="T23" fmla="*/ 2352 h 2352"/>
              <a:gd name="T24" fmla="*/ 2195 w 2352"/>
              <a:gd name="T25" fmla="*/ 1758 h 2352"/>
              <a:gd name="T26" fmla="*/ 2240 w 2352"/>
              <a:gd name="T27" fmla="*/ 1679 h 2352"/>
              <a:gd name="T28" fmla="*/ 2348 w 2352"/>
              <a:gd name="T29" fmla="*/ 1252 h 2352"/>
              <a:gd name="T30" fmla="*/ 2352 w 2352"/>
              <a:gd name="T31" fmla="*/ 1150 h 2352"/>
              <a:gd name="T32" fmla="*/ 1648 w 2352"/>
              <a:gd name="T33" fmla="*/ 1783 h 2352"/>
              <a:gd name="T34" fmla="*/ 1225 w 2352"/>
              <a:gd name="T35" fmla="*/ 1743 h 2352"/>
              <a:gd name="T36" fmla="*/ 1225 w 2352"/>
              <a:gd name="T37" fmla="*/ 107 h 2352"/>
              <a:gd name="T38" fmla="*/ 1664 w 2352"/>
              <a:gd name="T39" fmla="*/ 609 h 2352"/>
              <a:gd name="T40" fmla="*/ 1225 w 2352"/>
              <a:gd name="T41" fmla="*/ 1128 h 2352"/>
              <a:gd name="T42" fmla="*/ 1695 w 2352"/>
              <a:gd name="T43" fmla="*/ 728 h 2352"/>
              <a:gd name="T44" fmla="*/ 1747 w 2352"/>
              <a:gd name="T45" fmla="*/ 1224 h 2352"/>
              <a:gd name="T46" fmla="*/ 1690 w 2352"/>
              <a:gd name="T47" fmla="*/ 1647 h 2352"/>
              <a:gd name="T48" fmla="*/ 1747 w 2352"/>
              <a:gd name="T49" fmla="*/ 1224 h 2352"/>
              <a:gd name="T50" fmla="*/ 1804 w 2352"/>
              <a:gd name="T51" fmla="*/ 742 h 2352"/>
              <a:gd name="T52" fmla="*/ 2151 w 2352"/>
              <a:gd name="T53" fmla="*/ 723 h 2352"/>
              <a:gd name="T54" fmla="*/ 1851 w 2352"/>
              <a:gd name="T55" fmla="*/ 1128 h 2352"/>
              <a:gd name="T56" fmla="*/ 1851 w 2352"/>
              <a:gd name="T57" fmla="*/ 1224 h 2352"/>
              <a:gd name="T58" fmla="*/ 2151 w 2352"/>
              <a:gd name="T59" fmla="*/ 1630 h 2352"/>
              <a:gd name="T60" fmla="*/ 1804 w 2352"/>
              <a:gd name="T61" fmla="*/ 1610 h 2352"/>
              <a:gd name="T62" fmla="*/ 1768 w 2352"/>
              <a:gd name="T63" fmla="*/ 609 h 2352"/>
              <a:gd name="T64" fmla="*/ 1528 w 2352"/>
              <a:gd name="T65" fmla="*/ 159 h 2352"/>
              <a:gd name="T66" fmla="*/ 1596 w 2352"/>
              <a:gd name="T67" fmla="*/ 2099 h 2352"/>
              <a:gd name="T68" fmla="*/ 2086 w 2352"/>
              <a:gd name="T69" fmla="*/ 1743 h 2352"/>
              <a:gd name="T70" fmla="*/ 1528 w 2352"/>
              <a:gd name="T71" fmla="*/ 2193 h 2352"/>
              <a:gd name="T72" fmla="*/ 1129 w 2352"/>
              <a:gd name="T73" fmla="*/ 2245 h 2352"/>
              <a:gd name="T74" fmla="*/ 690 w 2352"/>
              <a:gd name="T75" fmla="*/ 1743 h 2352"/>
              <a:gd name="T76" fmla="*/ 503 w 2352"/>
              <a:gd name="T77" fmla="*/ 1253 h 2352"/>
              <a:gd name="T78" fmla="*/ 209 w 2352"/>
              <a:gd name="T79" fmla="*/ 1647 h 2352"/>
              <a:gd name="T80" fmla="*/ 104 w 2352"/>
              <a:gd name="T81" fmla="*/ 1224 h 2352"/>
              <a:gd name="T82" fmla="*/ 705 w 2352"/>
              <a:gd name="T83" fmla="*/ 569 h 2352"/>
              <a:gd name="T84" fmla="*/ 1129 w 2352"/>
              <a:gd name="T85" fmla="*/ 609 h 2352"/>
              <a:gd name="T86" fmla="*/ 607 w 2352"/>
              <a:gd name="T87" fmla="*/ 1097 h 2352"/>
              <a:gd name="T88" fmla="*/ 1129 w 2352"/>
              <a:gd name="T89" fmla="*/ 706 h 2352"/>
              <a:gd name="T90" fmla="*/ 658 w 2352"/>
              <a:gd name="T91" fmla="*/ 1624 h 2352"/>
              <a:gd name="T92" fmla="*/ 1129 w 2352"/>
              <a:gd name="T93" fmla="*/ 1224 h 2352"/>
              <a:gd name="T94" fmla="*/ 658 w 2352"/>
              <a:gd name="T95" fmla="*/ 1624 h 2352"/>
              <a:gd name="T96" fmla="*/ 502 w 2352"/>
              <a:gd name="T97" fmla="*/ 1128 h 2352"/>
              <a:gd name="T98" fmla="*/ 202 w 2352"/>
              <a:gd name="T99" fmla="*/ 723 h 2352"/>
              <a:gd name="T100" fmla="*/ 549 w 2352"/>
              <a:gd name="T101" fmla="*/ 742 h 2352"/>
              <a:gd name="T102" fmla="*/ 585 w 2352"/>
              <a:gd name="T103" fmla="*/ 609 h 2352"/>
              <a:gd name="T104" fmla="*/ 720 w 2352"/>
              <a:gd name="T105" fmla="*/ 209 h 2352"/>
              <a:gd name="T106" fmla="*/ 301 w 2352"/>
              <a:gd name="T107" fmla="*/ 1790 h 2352"/>
              <a:gd name="T108" fmla="*/ 592 w 2352"/>
              <a:gd name="T109" fmla="*/ 1763 h 2352"/>
              <a:gd name="T110" fmla="*/ 720 w 2352"/>
              <a:gd name="T111" fmla="*/ 2143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52" h="2352">
                <a:moveTo>
                  <a:pt x="2351" y="1142"/>
                </a:moveTo>
                <a:cubicBezTo>
                  <a:pt x="2348" y="1100"/>
                  <a:pt x="2348" y="1100"/>
                  <a:pt x="2348" y="1100"/>
                </a:cubicBezTo>
                <a:cubicBezTo>
                  <a:pt x="2340" y="976"/>
                  <a:pt x="2314" y="857"/>
                  <a:pt x="2269" y="747"/>
                </a:cubicBezTo>
                <a:cubicBezTo>
                  <a:pt x="2242" y="679"/>
                  <a:pt x="2242" y="679"/>
                  <a:pt x="2242" y="679"/>
                </a:cubicBezTo>
                <a:cubicBezTo>
                  <a:pt x="2242" y="676"/>
                  <a:pt x="2240" y="673"/>
                  <a:pt x="2239" y="671"/>
                </a:cubicBezTo>
                <a:cubicBezTo>
                  <a:pt x="2213" y="621"/>
                  <a:pt x="2213" y="621"/>
                  <a:pt x="2213" y="621"/>
                </a:cubicBezTo>
                <a:cubicBezTo>
                  <a:pt x="2211" y="618"/>
                  <a:pt x="2209" y="615"/>
                  <a:pt x="2206" y="613"/>
                </a:cubicBezTo>
                <a:cubicBezTo>
                  <a:pt x="2195" y="594"/>
                  <a:pt x="2195" y="594"/>
                  <a:pt x="2195" y="594"/>
                </a:cubicBezTo>
                <a:cubicBezTo>
                  <a:pt x="1999" y="251"/>
                  <a:pt x="1647" y="31"/>
                  <a:pt x="1252" y="5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10" y="1"/>
                  <a:pt x="1207" y="0"/>
                  <a:pt x="1202" y="0"/>
                </a:cubicBezTo>
                <a:cubicBezTo>
                  <a:pt x="1151" y="0"/>
                  <a:pt x="1151" y="0"/>
                  <a:pt x="1151" y="0"/>
                </a:cubicBezTo>
                <a:cubicBezTo>
                  <a:pt x="1147" y="0"/>
                  <a:pt x="1143" y="1"/>
                  <a:pt x="1140" y="3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707" y="31"/>
                  <a:pt x="354" y="251"/>
                  <a:pt x="158" y="594"/>
                </a:cubicBezTo>
                <a:cubicBezTo>
                  <a:pt x="147" y="614"/>
                  <a:pt x="147" y="614"/>
                  <a:pt x="147" y="614"/>
                </a:cubicBezTo>
                <a:cubicBezTo>
                  <a:pt x="144" y="616"/>
                  <a:pt x="142" y="618"/>
                  <a:pt x="140" y="621"/>
                </a:cubicBezTo>
                <a:cubicBezTo>
                  <a:pt x="109" y="681"/>
                  <a:pt x="109" y="681"/>
                  <a:pt x="109" y="681"/>
                </a:cubicBezTo>
                <a:cubicBezTo>
                  <a:pt x="109" y="682"/>
                  <a:pt x="109" y="683"/>
                  <a:pt x="108" y="684"/>
                </a:cubicBezTo>
                <a:cubicBezTo>
                  <a:pt x="83" y="746"/>
                  <a:pt x="83" y="746"/>
                  <a:pt x="83" y="746"/>
                </a:cubicBezTo>
                <a:cubicBezTo>
                  <a:pt x="39" y="857"/>
                  <a:pt x="13" y="976"/>
                  <a:pt x="5" y="1100"/>
                </a:cubicBezTo>
                <a:cubicBezTo>
                  <a:pt x="3" y="1140"/>
                  <a:pt x="3" y="1140"/>
                  <a:pt x="3" y="1140"/>
                </a:cubicBezTo>
                <a:cubicBezTo>
                  <a:pt x="1" y="1143"/>
                  <a:pt x="0" y="1147"/>
                  <a:pt x="0" y="1150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0" y="1206"/>
                  <a:pt x="1" y="1209"/>
                  <a:pt x="3" y="1212"/>
                </a:cubicBezTo>
                <a:cubicBezTo>
                  <a:pt x="5" y="1252"/>
                  <a:pt x="5" y="1252"/>
                  <a:pt x="5" y="1252"/>
                </a:cubicBezTo>
                <a:cubicBezTo>
                  <a:pt x="13" y="1376"/>
                  <a:pt x="40" y="1495"/>
                  <a:pt x="83" y="1606"/>
                </a:cubicBezTo>
                <a:cubicBezTo>
                  <a:pt x="108" y="1669"/>
                  <a:pt x="108" y="1669"/>
                  <a:pt x="108" y="1669"/>
                </a:cubicBezTo>
                <a:cubicBezTo>
                  <a:pt x="109" y="1670"/>
                  <a:pt x="109" y="1671"/>
                  <a:pt x="109" y="1671"/>
                </a:cubicBezTo>
                <a:cubicBezTo>
                  <a:pt x="140" y="1731"/>
                  <a:pt x="140" y="1731"/>
                  <a:pt x="140" y="1731"/>
                </a:cubicBezTo>
                <a:cubicBezTo>
                  <a:pt x="142" y="1734"/>
                  <a:pt x="144" y="1737"/>
                  <a:pt x="147" y="1739"/>
                </a:cubicBezTo>
                <a:cubicBezTo>
                  <a:pt x="158" y="1758"/>
                  <a:pt x="158" y="1758"/>
                  <a:pt x="158" y="1758"/>
                </a:cubicBezTo>
                <a:cubicBezTo>
                  <a:pt x="354" y="2101"/>
                  <a:pt x="707" y="2322"/>
                  <a:pt x="1101" y="2347"/>
                </a:cubicBezTo>
                <a:cubicBezTo>
                  <a:pt x="1141" y="2350"/>
                  <a:pt x="1141" y="2350"/>
                  <a:pt x="1141" y="2350"/>
                </a:cubicBezTo>
                <a:cubicBezTo>
                  <a:pt x="1144" y="2351"/>
                  <a:pt x="1147" y="2352"/>
                  <a:pt x="1151" y="2352"/>
                </a:cubicBezTo>
                <a:cubicBezTo>
                  <a:pt x="1202" y="2352"/>
                  <a:pt x="1202" y="2352"/>
                  <a:pt x="1202" y="2352"/>
                </a:cubicBezTo>
                <a:cubicBezTo>
                  <a:pt x="1206" y="2352"/>
                  <a:pt x="1209" y="2351"/>
                  <a:pt x="1212" y="2350"/>
                </a:cubicBezTo>
                <a:cubicBezTo>
                  <a:pt x="1252" y="2347"/>
                  <a:pt x="1252" y="2347"/>
                  <a:pt x="1252" y="2347"/>
                </a:cubicBezTo>
                <a:cubicBezTo>
                  <a:pt x="1647" y="2322"/>
                  <a:pt x="1999" y="2101"/>
                  <a:pt x="2195" y="1758"/>
                </a:cubicBezTo>
                <a:cubicBezTo>
                  <a:pt x="2206" y="1739"/>
                  <a:pt x="2206" y="1739"/>
                  <a:pt x="2206" y="1739"/>
                </a:cubicBezTo>
                <a:cubicBezTo>
                  <a:pt x="2209" y="1737"/>
                  <a:pt x="2211" y="1734"/>
                  <a:pt x="2213" y="1731"/>
                </a:cubicBezTo>
                <a:cubicBezTo>
                  <a:pt x="2240" y="1679"/>
                  <a:pt x="2240" y="1679"/>
                  <a:pt x="2240" y="1679"/>
                </a:cubicBezTo>
                <a:cubicBezTo>
                  <a:pt x="2241" y="1678"/>
                  <a:pt x="2241" y="1676"/>
                  <a:pt x="2242" y="1675"/>
                </a:cubicBezTo>
                <a:cubicBezTo>
                  <a:pt x="2269" y="1606"/>
                  <a:pt x="2269" y="1606"/>
                  <a:pt x="2269" y="1606"/>
                </a:cubicBezTo>
                <a:cubicBezTo>
                  <a:pt x="2314" y="1496"/>
                  <a:pt x="2340" y="1377"/>
                  <a:pt x="2348" y="1252"/>
                </a:cubicBezTo>
                <a:cubicBezTo>
                  <a:pt x="2351" y="1210"/>
                  <a:pt x="2351" y="1210"/>
                  <a:pt x="2351" y="1210"/>
                </a:cubicBezTo>
                <a:cubicBezTo>
                  <a:pt x="2352" y="1208"/>
                  <a:pt x="2352" y="1205"/>
                  <a:pt x="2352" y="1202"/>
                </a:cubicBezTo>
                <a:cubicBezTo>
                  <a:pt x="2352" y="1150"/>
                  <a:pt x="2352" y="1150"/>
                  <a:pt x="2352" y="1150"/>
                </a:cubicBezTo>
                <a:cubicBezTo>
                  <a:pt x="2352" y="1148"/>
                  <a:pt x="2352" y="1145"/>
                  <a:pt x="2351" y="1142"/>
                </a:cubicBezTo>
                <a:close/>
                <a:moveTo>
                  <a:pt x="1664" y="1743"/>
                </a:moveTo>
                <a:cubicBezTo>
                  <a:pt x="1648" y="1783"/>
                  <a:pt x="1648" y="1783"/>
                  <a:pt x="1648" y="1783"/>
                </a:cubicBezTo>
                <a:cubicBezTo>
                  <a:pt x="1556" y="2028"/>
                  <a:pt x="1419" y="2188"/>
                  <a:pt x="1263" y="2234"/>
                </a:cubicBezTo>
                <a:cubicBezTo>
                  <a:pt x="1225" y="2245"/>
                  <a:pt x="1225" y="2245"/>
                  <a:pt x="1225" y="2245"/>
                </a:cubicBezTo>
                <a:cubicBezTo>
                  <a:pt x="1225" y="1743"/>
                  <a:pt x="1225" y="1743"/>
                  <a:pt x="1225" y="1743"/>
                </a:cubicBezTo>
                <a:lnTo>
                  <a:pt x="1664" y="1743"/>
                </a:lnTo>
                <a:close/>
                <a:moveTo>
                  <a:pt x="1225" y="609"/>
                </a:moveTo>
                <a:cubicBezTo>
                  <a:pt x="1225" y="107"/>
                  <a:pt x="1225" y="107"/>
                  <a:pt x="1225" y="107"/>
                </a:cubicBezTo>
                <a:cubicBezTo>
                  <a:pt x="1263" y="118"/>
                  <a:pt x="1263" y="118"/>
                  <a:pt x="1263" y="118"/>
                </a:cubicBezTo>
                <a:cubicBezTo>
                  <a:pt x="1419" y="164"/>
                  <a:pt x="1556" y="324"/>
                  <a:pt x="1648" y="569"/>
                </a:cubicBezTo>
                <a:cubicBezTo>
                  <a:pt x="1664" y="609"/>
                  <a:pt x="1664" y="609"/>
                  <a:pt x="1664" y="609"/>
                </a:cubicBezTo>
                <a:lnTo>
                  <a:pt x="1225" y="609"/>
                </a:lnTo>
                <a:close/>
                <a:moveTo>
                  <a:pt x="1747" y="1128"/>
                </a:moveTo>
                <a:cubicBezTo>
                  <a:pt x="1225" y="1128"/>
                  <a:pt x="1225" y="1128"/>
                  <a:pt x="1225" y="1128"/>
                </a:cubicBezTo>
                <a:cubicBezTo>
                  <a:pt x="1225" y="706"/>
                  <a:pt x="1225" y="706"/>
                  <a:pt x="1225" y="706"/>
                </a:cubicBezTo>
                <a:cubicBezTo>
                  <a:pt x="1690" y="706"/>
                  <a:pt x="1690" y="706"/>
                  <a:pt x="1690" y="706"/>
                </a:cubicBezTo>
                <a:cubicBezTo>
                  <a:pt x="1695" y="728"/>
                  <a:pt x="1695" y="728"/>
                  <a:pt x="1695" y="728"/>
                </a:cubicBezTo>
                <a:cubicBezTo>
                  <a:pt x="1723" y="838"/>
                  <a:pt x="1740" y="962"/>
                  <a:pt x="1745" y="1097"/>
                </a:cubicBezTo>
                <a:lnTo>
                  <a:pt x="1747" y="1128"/>
                </a:lnTo>
                <a:close/>
                <a:moveTo>
                  <a:pt x="1747" y="1224"/>
                </a:moveTo>
                <a:cubicBezTo>
                  <a:pt x="1745" y="1255"/>
                  <a:pt x="1745" y="1255"/>
                  <a:pt x="1745" y="1255"/>
                </a:cubicBezTo>
                <a:cubicBezTo>
                  <a:pt x="1740" y="1391"/>
                  <a:pt x="1724" y="1512"/>
                  <a:pt x="1695" y="1624"/>
                </a:cubicBezTo>
                <a:cubicBezTo>
                  <a:pt x="1690" y="1647"/>
                  <a:pt x="1690" y="1647"/>
                  <a:pt x="1690" y="1647"/>
                </a:cubicBezTo>
                <a:cubicBezTo>
                  <a:pt x="1225" y="1647"/>
                  <a:pt x="1225" y="1647"/>
                  <a:pt x="1225" y="1647"/>
                </a:cubicBezTo>
                <a:cubicBezTo>
                  <a:pt x="1225" y="1224"/>
                  <a:pt x="1225" y="1224"/>
                  <a:pt x="1225" y="1224"/>
                </a:cubicBezTo>
                <a:lnTo>
                  <a:pt x="1747" y="1224"/>
                </a:lnTo>
                <a:close/>
                <a:moveTo>
                  <a:pt x="1851" y="1128"/>
                </a:moveTo>
                <a:cubicBezTo>
                  <a:pt x="1850" y="1100"/>
                  <a:pt x="1850" y="1100"/>
                  <a:pt x="1850" y="1100"/>
                </a:cubicBezTo>
                <a:cubicBezTo>
                  <a:pt x="1845" y="973"/>
                  <a:pt x="1830" y="853"/>
                  <a:pt x="1804" y="742"/>
                </a:cubicBezTo>
                <a:cubicBezTo>
                  <a:pt x="1796" y="706"/>
                  <a:pt x="1796" y="706"/>
                  <a:pt x="1796" y="706"/>
                </a:cubicBezTo>
                <a:cubicBezTo>
                  <a:pt x="2143" y="706"/>
                  <a:pt x="2143" y="706"/>
                  <a:pt x="2143" y="706"/>
                </a:cubicBezTo>
                <a:cubicBezTo>
                  <a:pt x="2151" y="723"/>
                  <a:pt x="2151" y="723"/>
                  <a:pt x="2151" y="723"/>
                </a:cubicBezTo>
                <a:cubicBezTo>
                  <a:pt x="2205" y="837"/>
                  <a:pt x="2237" y="963"/>
                  <a:pt x="2247" y="1096"/>
                </a:cubicBezTo>
                <a:cubicBezTo>
                  <a:pt x="2249" y="1128"/>
                  <a:pt x="2249" y="1128"/>
                  <a:pt x="2249" y="1128"/>
                </a:cubicBezTo>
                <a:lnTo>
                  <a:pt x="1851" y="1128"/>
                </a:lnTo>
                <a:close/>
                <a:moveTo>
                  <a:pt x="1804" y="1610"/>
                </a:moveTo>
                <a:cubicBezTo>
                  <a:pt x="1830" y="1500"/>
                  <a:pt x="1845" y="1379"/>
                  <a:pt x="1850" y="1253"/>
                </a:cubicBezTo>
                <a:cubicBezTo>
                  <a:pt x="1851" y="1224"/>
                  <a:pt x="1851" y="1224"/>
                  <a:pt x="1851" y="1224"/>
                </a:cubicBezTo>
                <a:cubicBezTo>
                  <a:pt x="2249" y="1224"/>
                  <a:pt x="2249" y="1224"/>
                  <a:pt x="2249" y="1224"/>
                </a:cubicBezTo>
                <a:cubicBezTo>
                  <a:pt x="2247" y="1256"/>
                  <a:pt x="2247" y="1256"/>
                  <a:pt x="2247" y="1256"/>
                </a:cubicBezTo>
                <a:cubicBezTo>
                  <a:pt x="2237" y="1389"/>
                  <a:pt x="2205" y="1515"/>
                  <a:pt x="2151" y="1630"/>
                </a:cubicBezTo>
                <a:cubicBezTo>
                  <a:pt x="2143" y="1647"/>
                  <a:pt x="2143" y="1647"/>
                  <a:pt x="2143" y="1647"/>
                </a:cubicBezTo>
                <a:cubicBezTo>
                  <a:pt x="1796" y="1647"/>
                  <a:pt x="1796" y="1647"/>
                  <a:pt x="1796" y="1647"/>
                </a:cubicBezTo>
                <a:lnTo>
                  <a:pt x="1804" y="1610"/>
                </a:lnTo>
                <a:close/>
                <a:moveTo>
                  <a:pt x="2053" y="562"/>
                </a:moveTo>
                <a:cubicBezTo>
                  <a:pt x="2086" y="609"/>
                  <a:pt x="2086" y="609"/>
                  <a:pt x="2086" y="609"/>
                </a:cubicBezTo>
                <a:cubicBezTo>
                  <a:pt x="1768" y="609"/>
                  <a:pt x="1768" y="609"/>
                  <a:pt x="1768" y="609"/>
                </a:cubicBezTo>
                <a:cubicBezTo>
                  <a:pt x="1761" y="589"/>
                  <a:pt x="1761" y="589"/>
                  <a:pt x="1761" y="589"/>
                </a:cubicBezTo>
                <a:cubicBezTo>
                  <a:pt x="1717" y="455"/>
                  <a:pt x="1662" y="343"/>
                  <a:pt x="1596" y="253"/>
                </a:cubicBezTo>
                <a:cubicBezTo>
                  <a:pt x="1528" y="159"/>
                  <a:pt x="1528" y="159"/>
                  <a:pt x="1528" y="159"/>
                </a:cubicBezTo>
                <a:cubicBezTo>
                  <a:pt x="1633" y="209"/>
                  <a:pt x="1633" y="209"/>
                  <a:pt x="1633" y="209"/>
                </a:cubicBezTo>
                <a:cubicBezTo>
                  <a:pt x="1804" y="290"/>
                  <a:pt x="1945" y="409"/>
                  <a:pt x="2053" y="562"/>
                </a:cubicBezTo>
                <a:close/>
                <a:moveTo>
                  <a:pt x="1596" y="2099"/>
                </a:moveTo>
                <a:cubicBezTo>
                  <a:pt x="1662" y="2009"/>
                  <a:pt x="1717" y="1896"/>
                  <a:pt x="1761" y="1763"/>
                </a:cubicBezTo>
                <a:cubicBezTo>
                  <a:pt x="1767" y="1743"/>
                  <a:pt x="1767" y="1743"/>
                  <a:pt x="1767" y="1743"/>
                </a:cubicBezTo>
                <a:cubicBezTo>
                  <a:pt x="2086" y="1743"/>
                  <a:pt x="2086" y="1743"/>
                  <a:pt x="2086" y="1743"/>
                </a:cubicBezTo>
                <a:cubicBezTo>
                  <a:pt x="2053" y="1790"/>
                  <a:pt x="2053" y="1790"/>
                  <a:pt x="2053" y="1790"/>
                </a:cubicBezTo>
                <a:cubicBezTo>
                  <a:pt x="1946" y="1942"/>
                  <a:pt x="1801" y="2064"/>
                  <a:pt x="1633" y="2143"/>
                </a:cubicBezTo>
                <a:cubicBezTo>
                  <a:pt x="1528" y="2193"/>
                  <a:pt x="1528" y="2193"/>
                  <a:pt x="1528" y="2193"/>
                </a:cubicBezTo>
                <a:lnTo>
                  <a:pt x="1596" y="2099"/>
                </a:lnTo>
                <a:close/>
                <a:moveTo>
                  <a:pt x="1129" y="1743"/>
                </a:moveTo>
                <a:cubicBezTo>
                  <a:pt x="1129" y="2245"/>
                  <a:pt x="1129" y="2245"/>
                  <a:pt x="1129" y="2245"/>
                </a:cubicBezTo>
                <a:cubicBezTo>
                  <a:pt x="1091" y="2234"/>
                  <a:pt x="1091" y="2234"/>
                  <a:pt x="1091" y="2234"/>
                </a:cubicBezTo>
                <a:cubicBezTo>
                  <a:pt x="934" y="2188"/>
                  <a:pt x="797" y="2028"/>
                  <a:pt x="705" y="1783"/>
                </a:cubicBezTo>
                <a:cubicBezTo>
                  <a:pt x="690" y="1743"/>
                  <a:pt x="690" y="1743"/>
                  <a:pt x="690" y="1743"/>
                </a:cubicBezTo>
                <a:lnTo>
                  <a:pt x="1129" y="1743"/>
                </a:lnTo>
                <a:close/>
                <a:moveTo>
                  <a:pt x="502" y="1224"/>
                </a:moveTo>
                <a:cubicBezTo>
                  <a:pt x="503" y="1253"/>
                  <a:pt x="503" y="1253"/>
                  <a:pt x="503" y="1253"/>
                </a:cubicBezTo>
                <a:cubicBezTo>
                  <a:pt x="507" y="1376"/>
                  <a:pt x="523" y="1496"/>
                  <a:pt x="549" y="1610"/>
                </a:cubicBezTo>
                <a:cubicBezTo>
                  <a:pt x="557" y="1647"/>
                  <a:pt x="557" y="1647"/>
                  <a:pt x="557" y="1647"/>
                </a:cubicBezTo>
                <a:cubicBezTo>
                  <a:pt x="209" y="1647"/>
                  <a:pt x="209" y="1647"/>
                  <a:pt x="209" y="1647"/>
                </a:cubicBezTo>
                <a:cubicBezTo>
                  <a:pt x="201" y="1630"/>
                  <a:pt x="201" y="1630"/>
                  <a:pt x="201" y="1630"/>
                </a:cubicBezTo>
                <a:cubicBezTo>
                  <a:pt x="148" y="1514"/>
                  <a:pt x="116" y="1389"/>
                  <a:pt x="106" y="1256"/>
                </a:cubicBezTo>
                <a:cubicBezTo>
                  <a:pt x="104" y="1224"/>
                  <a:pt x="104" y="1224"/>
                  <a:pt x="104" y="1224"/>
                </a:cubicBezTo>
                <a:lnTo>
                  <a:pt x="502" y="1224"/>
                </a:lnTo>
                <a:close/>
                <a:moveTo>
                  <a:pt x="690" y="609"/>
                </a:moveTo>
                <a:cubicBezTo>
                  <a:pt x="705" y="569"/>
                  <a:pt x="705" y="569"/>
                  <a:pt x="705" y="569"/>
                </a:cubicBezTo>
                <a:cubicBezTo>
                  <a:pt x="798" y="324"/>
                  <a:pt x="935" y="164"/>
                  <a:pt x="1091" y="118"/>
                </a:cubicBezTo>
                <a:cubicBezTo>
                  <a:pt x="1129" y="107"/>
                  <a:pt x="1129" y="107"/>
                  <a:pt x="1129" y="107"/>
                </a:cubicBezTo>
                <a:cubicBezTo>
                  <a:pt x="1129" y="609"/>
                  <a:pt x="1129" y="609"/>
                  <a:pt x="1129" y="609"/>
                </a:cubicBezTo>
                <a:lnTo>
                  <a:pt x="690" y="609"/>
                </a:lnTo>
                <a:close/>
                <a:moveTo>
                  <a:pt x="606" y="1128"/>
                </a:moveTo>
                <a:cubicBezTo>
                  <a:pt x="607" y="1097"/>
                  <a:pt x="607" y="1097"/>
                  <a:pt x="607" y="1097"/>
                </a:cubicBezTo>
                <a:cubicBezTo>
                  <a:pt x="613" y="959"/>
                  <a:pt x="630" y="838"/>
                  <a:pt x="658" y="728"/>
                </a:cubicBezTo>
                <a:cubicBezTo>
                  <a:pt x="664" y="706"/>
                  <a:pt x="664" y="706"/>
                  <a:pt x="664" y="706"/>
                </a:cubicBezTo>
                <a:cubicBezTo>
                  <a:pt x="1129" y="706"/>
                  <a:pt x="1129" y="706"/>
                  <a:pt x="1129" y="706"/>
                </a:cubicBezTo>
                <a:cubicBezTo>
                  <a:pt x="1129" y="1128"/>
                  <a:pt x="1129" y="1128"/>
                  <a:pt x="1129" y="1128"/>
                </a:cubicBezTo>
                <a:lnTo>
                  <a:pt x="606" y="1128"/>
                </a:lnTo>
                <a:close/>
                <a:moveTo>
                  <a:pt x="658" y="1624"/>
                </a:moveTo>
                <a:cubicBezTo>
                  <a:pt x="630" y="1514"/>
                  <a:pt x="613" y="1393"/>
                  <a:pt x="607" y="1255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1129" y="1224"/>
                  <a:pt x="1129" y="1224"/>
                  <a:pt x="1129" y="1224"/>
                </a:cubicBezTo>
                <a:cubicBezTo>
                  <a:pt x="1129" y="1647"/>
                  <a:pt x="1129" y="1647"/>
                  <a:pt x="1129" y="1647"/>
                </a:cubicBezTo>
                <a:cubicBezTo>
                  <a:pt x="664" y="1647"/>
                  <a:pt x="664" y="1647"/>
                  <a:pt x="664" y="1647"/>
                </a:cubicBezTo>
                <a:lnTo>
                  <a:pt x="658" y="1624"/>
                </a:lnTo>
                <a:close/>
                <a:moveTo>
                  <a:pt x="549" y="742"/>
                </a:moveTo>
                <a:cubicBezTo>
                  <a:pt x="523" y="857"/>
                  <a:pt x="507" y="977"/>
                  <a:pt x="503" y="1100"/>
                </a:cubicBezTo>
                <a:cubicBezTo>
                  <a:pt x="502" y="1128"/>
                  <a:pt x="502" y="1128"/>
                  <a:pt x="502" y="1128"/>
                </a:cubicBezTo>
                <a:cubicBezTo>
                  <a:pt x="104" y="1128"/>
                  <a:pt x="104" y="1128"/>
                  <a:pt x="104" y="1128"/>
                </a:cubicBezTo>
                <a:cubicBezTo>
                  <a:pt x="106" y="1096"/>
                  <a:pt x="106" y="1096"/>
                  <a:pt x="106" y="1096"/>
                </a:cubicBezTo>
                <a:cubicBezTo>
                  <a:pt x="116" y="963"/>
                  <a:pt x="148" y="838"/>
                  <a:pt x="202" y="723"/>
                </a:cubicBezTo>
                <a:cubicBezTo>
                  <a:pt x="210" y="706"/>
                  <a:pt x="210" y="706"/>
                  <a:pt x="210" y="706"/>
                </a:cubicBezTo>
                <a:cubicBezTo>
                  <a:pt x="557" y="706"/>
                  <a:pt x="557" y="706"/>
                  <a:pt x="557" y="706"/>
                </a:cubicBezTo>
                <a:lnTo>
                  <a:pt x="549" y="742"/>
                </a:lnTo>
                <a:close/>
                <a:moveTo>
                  <a:pt x="757" y="253"/>
                </a:moveTo>
                <a:cubicBezTo>
                  <a:pt x="691" y="343"/>
                  <a:pt x="636" y="456"/>
                  <a:pt x="592" y="589"/>
                </a:cubicBezTo>
                <a:cubicBezTo>
                  <a:pt x="585" y="609"/>
                  <a:pt x="585" y="609"/>
                  <a:pt x="585" y="609"/>
                </a:cubicBezTo>
                <a:cubicBezTo>
                  <a:pt x="268" y="609"/>
                  <a:pt x="268" y="609"/>
                  <a:pt x="268" y="609"/>
                </a:cubicBezTo>
                <a:cubicBezTo>
                  <a:pt x="301" y="562"/>
                  <a:pt x="301" y="562"/>
                  <a:pt x="301" y="562"/>
                </a:cubicBezTo>
                <a:cubicBezTo>
                  <a:pt x="408" y="408"/>
                  <a:pt x="549" y="289"/>
                  <a:pt x="720" y="209"/>
                </a:cubicBezTo>
                <a:cubicBezTo>
                  <a:pt x="825" y="159"/>
                  <a:pt x="825" y="159"/>
                  <a:pt x="825" y="159"/>
                </a:cubicBezTo>
                <a:lnTo>
                  <a:pt x="757" y="253"/>
                </a:lnTo>
                <a:close/>
                <a:moveTo>
                  <a:pt x="301" y="1790"/>
                </a:moveTo>
                <a:cubicBezTo>
                  <a:pt x="268" y="1743"/>
                  <a:pt x="268" y="1743"/>
                  <a:pt x="268" y="1743"/>
                </a:cubicBezTo>
                <a:cubicBezTo>
                  <a:pt x="585" y="1743"/>
                  <a:pt x="585" y="1743"/>
                  <a:pt x="585" y="1743"/>
                </a:cubicBezTo>
                <a:cubicBezTo>
                  <a:pt x="592" y="1763"/>
                  <a:pt x="592" y="1763"/>
                  <a:pt x="592" y="1763"/>
                </a:cubicBezTo>
                <a:cubicBezTo>
                  <a:pt x="635" y="1895"/>
                  <a:pt x="691" y="2008"/>
                  <a:pt x="757" y="2099"/>
                </a:cubicBezTo>
                <a:cubicBezTo>
                  <a:pt x="825" y="2192"/>
                  <a:pt x="825" y="2192"/>
                  <a:pt x="825" y="2192"/>
                </a:cubicBezTo>
                <a:cubicBezTo>
                  <a:pt x="720" y="2143"/>
                  <a:pt x="720" y="2143"/>
                  <a:pt x="720" y="2143"/>
                </a:cubicBezTo>
                <a:cubicBezTo>
                  <a:pt x="550" y="2063"/>
                  <a:pt x="409" y="1945"/>
                  <a:pt x="301" y="1790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ṩlîḋe">
            <a:extLst>
              <a:ext uri="{FF2B5EF4-FFF2-40B4-BE49-F238E27FC236}">
                <a16:creationId xmlns:a16="http://schemas.microsoft.com/office/drawing/2014/main" id="{56F6FAFF-FCEE-4487-83B6-60B35A347951}"/>
              </a:ext>
            </a:extLst>
          </p:cNvPr>
          <p:cNvSpPr/>
          <p:nvPr/>
        </p:nvSpPr>
        <p:spPr bwMode="auto">
          <a:xfrm>
            <a:off x="2090886" y="2518432"/>
            <a:ext cx="92139" cy="75570"/>
          </a:xfrm>
          <a:custGeom>
            <a:avLst/>
            <a:gdLst>
              <a:gd name="T0" fmla="*/ 2 w 228"/>
              <a:gd name="T1" fmla="*/ 140 h 187"/>
              <a:gd name="T2" fmla="*/ 0 w 228"/>
              <a:gd name="T3" fmla="*/ 162 h 187"/>
              <a:gd name="T4" fmla="*/ 205 w 228"/>
              <a:gd name="T5" fmla="*/ 187 h 187"/>
              <a:gd name="T6" fmla="*/ 228 w 228"/>
              <a:gd name="T7" fmla="*/ 2 h 187"/>
              <a:gd name="T8" fmla="*/ 206 w 228"/>
              <a:gd name="T9" fmla="*/ 0 h 187"/>
              <a:gd name="T10" fmla="*/ 186 w 228"/>
              <a:gd name="T11" fmla="*/ 162 h 187"/>
              <a:gd name="T12" fmla="*/ 2 w 228"/>
              <a:gd name="T13" fmla="*/ 14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187">
                <a:moveTo>
                  <a:pt x="2" y="140"/>
                </a:moveTo>
                <a:lnTo>
                  <a:pt x="0" y="162"/>
                </a:lnTo>
                <a:lnTo>
                  <a:pt x="205" y="187"/>
                </a:lnTo>
                <a:lnTo>
                  <a:pt x="228" y="2"/>
                </a:lnTo>
                <a:lnTo>
                  <a:pt x="206" y="0"/>
                </a:lnTo>
                <a:lnTo>
                  <a:pt x="186" y="162"/>
                </a:lnTo>
                <a:lnTo>
                  <a:pt x="2" y="140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ṣlidé">
            <a:extLst>
              <a:ext uri="{FF2B5EF4-FFF2-40B4-BE49-F238E27FC236}">
                <a16:creationId xmlns:a16="http://schemas.microsoft.com/office/drawing/2014/main" id="{2DEA7D0D-A47B-4A81-90C3-0F36BEBA0B3D}"/>
              </a:ext>
            </a:extLst>
          </p:cNvPr>
          <p:cNvSpPr/>
          <p:nvPr/>
        </p:nvSpPr>
        <p:spPr bwMode="auto">
          <a:xfrm>
            <a:off x="2049262" y="2469534"/>
            <a:ext cx="236005" cy="235601"/>
          </a:xfrm>
          <a:custGeom>
            <a:avLst/>
            <a:gdLst>
              <a:gd name="T0" fmla="*/ 75 w 2436"/>
              <a:gd name="T1" fmla="*/ 1080 h 2436"/>
              <a:gd name="T2" fmla="*/ 1080 w 2436"/>
              <a:gd name="T3" fmla="*/ 2360 h 2436"/>
              <a:gd name="T4" fmla="*/ 2360 w 2436"/>
              <a:gd name="T5" fmla="*/ 1355 h 2436"/>
              <a:gd name="T6" fmla="*/ 1355 w 2436"/>
              <a:gd name="T7" fmla="*/ 75 h 2436"/>
              <a:gd name="T8" fmla="*/ 75 w 2436"/>
              <a:gd name="T9" fmla="*/ 1080 h 2436"/>
              <a:gd name="T10" fmla="*/ 1344 w 2436"/>
              <a:gd name="T11" fmla="*/ 167 h 2436"/>
              <a:gd name="T12" fmla="*/ 2268 w 2436"/>
              <a:gd name="T13" fmla="*/ 1344 h 2436"/>
              <a:gd name="T14" fmla="*/ 1091 w 2436"/>
              <a:gd name="T15" fmla="*/ 2268 h 2436"/>
              <a:gd name="T16" fmla="*/ 167 w 2436"/>
              <a:gd name="T17" fmla="*/ 1091 h 2436"/>
              <a:gd name="T18" fmla="*/ 1344 w 2436"/>
              <a:gd name="T19" fmla="*/ 167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6" h="2436">
                <a:moveTo>
                  <a:pt x="75" y="1080"/>
                </a:moveTo>
                <a:cubicBezTo>
                  <a:pt x="0" y="1710"/>
                  <a:pt x="450" y="2284"/>
                  <a:pt x="1080" y="2360"/>
                </a:cubicBezTo>
                <a:cubicBezTo>
                  <a:pt x="1710" y="2436"/>
                  <a:pt x="2284" y="1985"/>
                  <a:pt x="2360" y="1355"/>
                </a:cubicBezTo>
                <a:cubicBezTo>
                  <a:pt x="2436" y="725"/>
                  <a:pt x="1985" y="151"/>
                  <a:pt x="1355" y="75"/>
                </a:cubicBezTo>
                <a:cubicBezTo>
                  <a:pt x="725" y="0"/>
                  <a:pt x="151" y="450"/>
                  <a:pt x="75" y="1080"/>
                </a:cubicBezTo>
                <a:close/>
                <a:moveTo>
                  <a:pt x="1344" y="167"/>
                </a:moveTo>
                <a:cubicBezTo>
                  <a:pt x="1923" y="237"/>
                  <a:pt x="2338" y="765"/>
                  <a:pt x="2268" y="1344"/>
                </a:cubicBezTo>
                <a:cubicBezTo>
                  <a:pt x="2198" y="1923"/>
                  <a:pt x="1671" y="2338"/>
                  <a:pt x="1091" y="2268"/>
                </a:cubicBezTo>
                <a:cubicBezTo>
                  <a:pt x="512" y="2198"/>
                  <a:pt x="98" y="1671"/>
                  <a:pt x="167" y="1091"/>
                </a:cubicBezTo>
                <a:cubicBezTo>
                  <a:pt x="237" y="512"/>
                  <a:pt x="765" y="98"/>
                  <a:pt x="1344" y="1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şļiḑe">
            <a:extLst>
              <a:ext uri="{FF2B5EF4-FFF2-40B4-BE49-F238E27FC236}">
                <a16:creationId xmlns:a16="http://schemas.microsoft.com/office/drawing/2014/main" id="{C3BF77A1-13B7-472F-9B9F-11774F8AFC5A}"/>
              </a:ext>
            </a:extLst>
          </p:cNvPr>
          <p:cNvSpPr/>
          <p:nvPr/>
        </p:nvSpPr>
        <p:spPr bwMode="auto">
          <a:xfrm>
            <a:off x="3002578" y="1970852"/>
            <a:ext cx="254595" cy="251362"/>
          </a:xfrm>
          <a:custGeom>
            <a:avLst/>
            <a:gdLst>
              <a:gd name="T0" fmla="*/ 194 w 630"/>
              <a:gd name="T1" fmla="*/ 0 h 622"/>
              <a:gd name="T2" fmla="*/ 0 w 630"/>
              <a:gd name="T3" fmla="*/ 423 h 622"/>
              <a:gd name="T4" fmla="*/ 436 w 630"/>
              <a:gd name="T5" fmla="*/ 622 h 622"/>
              <a:gd name="T6" fmla="*/ 630 w 630"/>
              <a:gd name="T7" fmla="*/ 198 h 622"/>
              <a:gd name="T8" fmla="*/ 194 w 630"/>
              <a:gd name="T9" fmla="*/ 0 h 622"/>
              <a:gd name="T10" fmla="*/ 27 w 630"/>
              <a:gd name="T11" fmla="*/ 413 h 622"/>
              <a:gd name="T12" fmla="*/ 204 w 630"/>
              <a:gd name="T13" fmla="*/ 26 h 622"/>
              <a:gd name="T14" fmla="*/ 603 w 630"/>
              <a:gd name="T15" fmla="*/ 208 h 622"/>
              <a:gd name="T16" fmla="*/ 426 w 630"/>
              <a:gd name="T17" fmla="*/ 595 h 622"/>
              <a:gd name="T18" fmla="*/ 27 w 630"/>
              <a:gd name="T19" fmla="*/ 4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622">
                <a:moveTo>
                  <a:pt x="194" y="0"/>
                </a:moveTo>
                <a:lnTo>
                  <a:pt x="0" y="423"/>
                </a:lnTo>
                <a:lnTo>
                  <a:pt x="436" y="622"/>
                </a:lnTo>
                <a:lnTo>
                  <a:pt x="630" y="198"/>
                </a:lnTo>
                <a:lnTo>
                  <a:pt x="194" y="0"/>
                </a:lnTo>
                <a:close/>
                <a:moveTo>
                  <a:pt x="27" y="413"/>
                </a:moveTo>
                <a:lnTo>
                  <a:pt x="204" y="26"/>
                </a:lnTo>
                <a:lnTo>
                  <a:pt x="603" y="208"/>
                </a:lnTo>
                <a:lnTo>
                  <a:pt x="426" y="595"/>
                </a:lnTo>
                <a:lnTo>
                  <a:pt x="27" y="4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ṥ1iḓé">
            <a:extLst>
              <a:ext uri="{FF2B5EF4-FFF2-40B4-BE49-F238E27FC236}">
                <a16:creationId xmlns:a16="http://schemas.microsoft.com/office/drawing/2014/main" id="{A112FFCC-F802-4718-A69E-57949678749E}"/>
              </a:ext>
            </a:extLst>
          </p:cNvPr>
          <p:cNvSpPr/>
          <p:nvPr/>
        </p:nvSpPr>
        <p:spPr bwMode="auto">
          <a:xfrm>
            <a:off x="3032079" y="1989037"/>
            <a:ext cx="203272" cy="189127"/>
          </a:xfrm>
          <a:custGeom>
            <a:avLst/>
            <a:gdLst>
              <a:gd name="T0" fmla="*/ 0 w 503"/>
              <a:gd name="T1" fmla="*/ 301 h 468"/>
              <a:gd name="T2" fmla="*/ 366 w 503"/>
              <a:gd name="T3" fmla="*/ 468 h 468"/>
              <a:gd name="T4" fmla="*/ 503 w 503"/>
              <a:gd name="T5" fmla="*/ 167 h 468"/>
              <a:gd name="T6" fmla="*/ 138 w 503"/>
              <a:gd name="T7" fmla="*/ 0 h 468"/>
              <a:gd name="T8" fmla="*/ 0 w 503"/>
              <a:gd name="T9" fmla="*/ 301 h 468"/>
              <a:gd name="T10" fmla="*/ 27 w 503"/>
              <a:gd name="T11" fmla="*/ 291 h 468"/>
              <a:gd name="T12" fmla="*/ 148 w 503"/>
              <a:gd name="T13" fmla="*/ 27 h 468"/>
              <a:gd name="T14" fmla="*/ 477 w 503"/>
              <a:gd name="T15" fmla="*/ 176 h 468"/>
              <a:gd name="T16" fmla="*/ 356 w 503"/>
              <a:gd name="T17" fmla="*/ 441 h 468"/>
              <a:gd name="T18" fmla="*/ 27 w 503"/>
              <a:gd name="T19" fmla="*/ 29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3" h="468">
                <a:moveTo>
                  <a:pt x="0" y="301"/>
                </a:moveTo>
                <a:lnTo>
                  <a:pt x="366" y="468"/>
                </a:lnTo>
                <a:lnTo>
                  <a:pt x="503" y="167"/>
                </a:lnTo>
                <a:lnTo>
                  <a:pt x="138" y="0"/>
                </a:lnTo>
                <a:lnTo>
                  <a:pt x="0" y="301"/>
                </a:lnTo>
                <a:close/>
                <a:moveTo>
                  <a:pt x="27" y="291"/>
                </a:moveTo>
                <a:lnTo>
                  <a:pt x="148" y="27"/>
                </a:lnTo>
                <a:lnTo>
                  <a:pt x="477" y="176"/>
                </a:lnTo>
                <a:lnTo>
                  <a:pt x="356" y="441"/>
                </a:lnTo>
                <a:lnTo>
                  <a:pt x="27" y="291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S1iḑê">
            <a:extLst>
              <a:ext uri="{FF2B5EF4-FFF2-40B4-BE49-F238E27FC236}">
                <a16:creationId xmlns:a16="http://schemas.microsoft.com/office/drawing/2014/main" id="{5C210551-1B86-4919-9DC0-4647DEB4A47D}"/>
              </a:ext>
            </a:extLst>
          </p:cNvPr>
          <p:cNvSpPr/>
          <p:nvPr/>
        </p:nvSpPr>
        <p:spPr bwMode="auto">
          <a:xfrm>
            <a:off x="3090676" y="2026620"/>
            <a:ext cx="38391" cy="38391"/>
          </a:xfrm>
          <a:custGeom>
            <a:avLst/>
            <a:gdLst>
              <a:gd name="T0" fmla="*/ 126 w 397"/>
              <a:gd name="T1" fmla="*/ 357 h 397"/>
              <a:gd name="T2" fmla="*/ 357 w 397"/>
              <a:gd name="T3" fmla="*/ 271 h 397"/>
              <a:gd name="T4" fmla="*/ 271 w 397"/>
              <a:gd name="T5" fmla="*/ 40 h 397"/>
              <a:gd name="T6" fmla="*/ 40 w 397"/>
              <a:gd name="T7" fmla="*/ 126 h 397"/>
              <a:gd name="T8" fmla="*/ 126 w 397"/>
              <a:gd name="T9" fmla="*/ 357 h 397"/>
              <a:gd name="T10" fmla="*/ 236 w 397"/>
              <a:gd name="T11" fmla="*/ 116 h 397"/>
              <a:gd name="T12" fmla="*/ 280 w 397"/>
              <a:gd name="T13" fmla="*/ 236 h 397"/>
              <a:gd name="T14" fmla="*/ 161 w 397"/>
              <a:gd name="T15" fmla="*/ 280 h 397"/>
              <a:gd name="T16" fmla="*/ 116 w 397"/>
              <a:gd name="T17" fmla="*/ 161 h 397"/>
              <a:gd name="T18" fmla="*/ 236 w 397"/>
              <a:gd name="T19" fmla="*/ 116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126" y="357"/>
                </a:moveTo>
                <a:cubicBezTo>
                  <a:pt x="213" y="397"/>
                  <a:pt x="317" y="358"/>
                  <a:pt x="357" y="271"/>
                </a:cubicBezTo>
                <a:cubicBezTo>
                  <a:pt x="397" y="183"/>
                  <a:pt x="358" y="80"/>
                  <a:pt x="271" y="40"/>
                </a:cubicBezTo>
                <a:cubicBezTo>
                  <a:pt x="183" y="0"/>
                  <a:pt x="80" y="39"/>
                  <a:pt x="40" y="126"/>
                </a:cubicBezTo>
                <a:cubicBezTo>
                  <a:pt x="0" y="214"/>
                  <a:pt x="39" y="317"/>
                  <a:pt x="126" y="357"/>
                </a:cubicBezTo>
                <a:close/>
                <a:moveTo>
                  <a:pt x="236" y="116"/>
                </a:moveTo>
                <a:cubicBezTo>
                  <a:pt x="281" y="137"/>
                  <a:pt x="301" y="191"/>
                  <a:pt x="280" y="236"/>
                </a:cubicBezTo>
                <a:cubicBezTo>
                  <a:pt x="260" y="281"/>
                  <a:pt x="206" y="301"/>
                  <a:pt x="161" y="280"/>
                </a:cubicBezTo>
                <a:cubicBezTo>
                  <a:pt x="116" y="260"/>
                  <a:pt x="96" y="206"/>
                  <a:pt x="116" y="161"/>
                </a:cubicBezTo>
                <a:cubicBezTo>
                  <a:pt x="137" y="116"/>
                  <a:pt x="190" y="96"/>
                  <a:pt x="236" y="11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şlïďé">
            <a:extLst>
              <a:ext uri="{FF2B5EF4-FFF2-40B4-BE49-F238E27FC236}">
                <a16:creationId xmlns:a16="http://schemas.microsoft.com/office/drawing/2014/main" id="{213498BE-350F-479C-A0B2-1E28CFFBD396}"/>
              </a:ext>
            </a:extLst>
          </p:cNvPr>
          <p:cNvSpPr/>
          <p:nvPr/>
        </p:nvSpPr>
        <p:spPr bwMode="auto">
          <a:xfrm>
            <a:off x="3064004" y="2067436"/>
            <a:ext cx="119619" cy="80420"/>
          </a:xfrm>
          <a:custGeom>
            <a:avLst/>
            <a:gdLst>
              <a:gd name="T0" fmla="*/ 205 w 296"/>
              <a:gd name="T1" fmla="*/ 52 h 199"/>
              <a:gd name="T2" fmla="*/ 173 w 296"/>
              <a:gd name="T3" fmla="*/ 0 h 199"/>
              <a:gd name="T4" fmla="*/ 109 w 296"/>
              <a:gd name="T5" fmla="*/ 39 h 199"/>
              <a:gd name="T6" fmla="*/ 86 w 296"/>
              <a:gd name="T7" fmla="*/ 3 h 199"/>
              <a:gd name="T8" fmla="*/ 5 w 296"/>
              <a:gd name="T9" fmla="*/ 54 h 199"/>
              <a:gd name="T10" fmla="*/ 0 w 296"/>
              <a:gd name="T11" fmla="*/ 64 h 199"/>
              <a:gd name="T12" fmla="*/ 296 w 296"/>
              <a:gd name="T13" fmla="*/ 199 h 199"/>
              <a:gd name="T14" fmla="*/ 282 w 296"/>
              <a:gd name="T15" fmla="*/ 3 h 199"/>
              <a:gd name="T16" fmla="*/ 205 w 296"/>
              <a:gd name="T17" fmla="*/ 52 h 199"/>
              <a:gd name="T18" fmla="*/ 36 w 296"/>
              <a:gd name="T19" fmla="*/ 58 h 199"/>
              <a:gd name="T20" fmla="*/ 80 w 296"/>
              <a:gd name="T21" fmla="*/ 31 h 199"/>
              <a:gd name="T22" fmla="*/ 103 w 296"/>
              <a:gd name="T23" fmla="*/ 66 h 199"/>
              <a:gd name="T24" fmla="*/ 166 w 296"/>
              <a:gd name="T25" fmla="*/ 28 h 199"/>
              <a:gd name="T26" fmla="*/ 198 w 296"/>
              <a:gd name="T27" fmla="*/ 81 h 199"/>
              <a:gd name="T28" fmla="*/ 264 w 296"/>
              <a:gd name="T29" fmla="*/ 39 h 199"/>
              <a:gd name="T30" fmla="*/ 273 w 296"/>
              <a:gd name="T31" fmla="*/ 166 h 199"/>
              <a:gd name="T32" fmla="*/ 36 w 296"/>
              <a:gd name="T33" fmla="*/ 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199">
                <a:moveTo>
                  <a:pt x="205" y="52"/>
                </a:moveTo>
                <a:lnTo>
                  <a:pt x="173" y="0"/>
                </a:lnTo>
                <a:lnTo>
                  <a:pt x="109" y="39"/>
                </a:lnTo>
                <a:lnTo>
                  <a:pt x="86" y="3"/>
                </a:lnTo>
                <a:lnTo>
                  <a:pt x="5" y="54"/>
                </a:lnTo>
                <a:lnTo>
                  <a:pt x="0" y="64"/>
                </a:lnTo>
                <a:lnTo>
                  <a:pt x="296" y="199"/>
                </a:lnTo>
                <a:lnTo>
                  <a:pt x="282" y="3"/>
                </a:lnTo>
                <a:lnTo>
                  <a:pt x="205" y="52"/>
                </a:lnTo>
                <a:close/>
                <a:moveTo>
                  <a:pt x="36" y="58"/>
                </a:moveTo>
                <a:lnTo>
                  <a:pt x="80" y="31"/>
                </a:lnTo>
                <a:lnTo>
                  <a:pt x="103" y="66"/>
                </a:lnTo>
                <a:lnTo>
                  <a:pt x="166" y="28"/>
                </a:lnTo>
                <a:lnTo>
                  <a:pt x="198" y="81"/>
                </a:lnTo>
                <a:lnTo>
                  <a:pt x="264" y="39"/>
                </a:lnTo>
                <a:lnTo>
                  <a:pt x="273" y="166"/>
                </a:lnTo>
                <a:lnTo>
                  <a:pt x="36" y="5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ṥļidé">
            <a:extLst>
              <a:ext uri="{FF2B5EF4-FFF2-40B4-BE49-F238E27FC236}">
                <a16:creationId xmlns:a16="http://schemas.microsoft.com/office/drawing/2014/main" id="{0CF50D3F-9D94-4380-8200-0EBAEF1C57DF}"/>
              </a:ext>
            </a:extLst>
          </p:cNvPr>
          <p:cNvSpPr/>
          <p:nvPr/>
        </p:nvSpPr>
        <p:spPr bwMode="auto">
          <a:xfrm>
            <a:off x="3428115" y="2944373"/>
            <a:ext cx="184278" cy="280862"/>
          </a:xfrm>
          <a:custGeom>
            <a:avLst/>
            <a:gdLst>
              <a:gd name="T0" fmla="*/ 906 w 1904"/>
              <a:gd name="T1" fmla="*/ 2794 h 2907"/>
              <a:gd name="T2" fmla="*/ 1153 w 1904"/>
              <a:gd name="T3" fmla="*/ 2204 h 2907"/>
              <a:gd name="T4" fmla="*/ 1220 w 1904"/>
              <a:gd name="T5" fmla="*/ 2042 h 2907"/>
              <a:gd name="T6" fmla="*/ 1558 w 1904"/>
              <a:gd name="T7" fmla="*/ 1236 h 2907"/>
              <a:gd name="T8" fmla="*/ 1625 w 1904"/>
              <a:gd name="T9" fmla="*/ 1074 h 2907"/>
              <a:gd name="T10" fmla="*/ 1872 w 1904"/>
              <a:gd name="T11" fmla="*/ 483 h 2907"/>
              <a:gd name="T12" fmla="*/ 1791 w 1904"/>
              <a:gd name="T13" fmla="*/ 287 h 2907"/>
              <a:gd name="T14" fmla="*/ 1106 w 1904"/>
              <a:gd name="T15" fmla="*/ 0 h 2907"/>
              <a:gd name="T16" fmla="*/ 301 w 1904"/>
              <a:gd name="T17" fmla="*/ 1184 h 2907"/>
              <a:gd name="T18" fmla="*/ 24 w 1904"/>
              <a:gd name="T19" fmla="*/ 2588 h 2907"/>
              <a:gd name="T20" fmla="*/ 709 w 1904"/>
              <a:gd name="T21" fmla="*/ 2875 h 2907"/>
              <a:gd name="T22" fmla="*/ 906 w 1904"/>
              <a:gd name="T23" fmla="*/ 2794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4" h="2907">
                <a:moveTo>
                  <a:pt x="906" y="2794"/>
                </a:moveTo>
                <a:cubicBezTo>
                  <a:pt x="1153" y="2204"/>
                  <a:pt x="1153" y="2204"/>
                  <a:pt x="1153" y="2204"/>
                </a:cubicBezTo>
                <a:cubicBezTo>
                  <a:pt x="1220" y="2042"/>
                  <a:pt x="1220" y="2042"/>
                  <a:pt x="1220" y="2042"/>
                </a:cubicBezTo>
                <a:cubicBezTo>
                  <a:pt x="1558" y="1236"/>
                  <a:pt x="1558" y="1236"/>
                  <a:pt x="1558" y="1236"/>
                </a:cubicBezTo>
                <a:cubicBezTo>
                  <a:pt x="1625" y="1074"/>
                  <a:pt x="1625" y="1074"/>
                  <a:pt x="1625" y="1074"/>
                </a:cubicBezTo>
                <a:cubicBezTo>
                  <a:pt x="1872" y="483"/>
                  <a:pt x="1872" y="483"/>
                  <a:pt x="1872" y="483"/>
                </a:cubicBezTo>
                <a:cubicBezTo>
                  <a:pt x="1904" y="407"/>
                  <a:pt x="1868" y="319"/>
                  <a:pt x="1791" y="287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804" y="264"/>
                  <a:pt x="512" y="679"/>
                  <a:pt x="301" y="1184"/>
                </a:cubicBezTo>
                <a:cubicBezTo>
                  <a:pt x="90" y="1689"/>
                  <a:pt x="0" y="2188"/>
                  <a:pt x="24" y="2588"/>
                </a:cubicBezTo>
                <a:cubicBezTo>
                  <a:pt x="709" y="2875"/>
                  <a:pt x="709" y="2875"/>
                  <a:pt x="709" y="2875"/>
                </a:cubicBezTo>
                <a:cubicBezTo>
                  <a:pt x="786" y="2907"/>
                  <a:pt x="874" y="2871"/>
                  <a:pt x="906" y="2794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ṩḷidê">
            <a:extLst>
              <a:ext uri="{FF2B5EF4-FFF2-40B4-BE49-F238E27FC236}">
                <a16:creationId xmlns:a16="http://schemas.microsoft.com/office/drawing/2014/main" id="{0E222386-5B01-474D-8CEE-22E7FE1EA5B1}"/>
              </a:ext>
            </a:extLst>
          </p:cNvPr>
          <p:cNvSpPr/>
          <p:nvPr/>
        </p:nvSpPr>
        <p:spPr bwMode="auto">
          <a:xfrm>
            <a:off x="3424882" y="2943160"/>
            <a:ext cx="110324" cy="251362"/>
          </a:xfrm>
          <a:custGeom>
            <a:avLst/>
            <a:gdLst>
              <a:gd name="T0" fmla="*/ 1140 w 1140"/>
              <a:gd name="T1" fmla="*/ 14 h 2602"/>
              <a:gd name="T2" fmla="*/ 1107 w 1140"/>
              <a:gd name="T3" fmla="*/ 0 h 2602"/>
              <a:gd name="T4" fmla="*/ 302 w 1140"/>
              <a:gd name="T5" fmla="*/ 1184 h 2602"/>
              <a:gd name="T6" fmla="*/ 24 w 1140"/>
              <a:gd name="T7" fmla="*/ 2588 h 2602"/>
              <a:gd name="T8" fmla="*/ 58 w 1140"/>
              <a:gd name="T9" fmla="*/ 2602 h 2602"/>
              <a:gd name="T10" fmla="*/ 335 w 1140"/>
              <a:gd name="T11" fmla="*/ 1198 h 2602"/>
              <a:gd name="T12" fmla="*/ 1140 w 1140"/>
              <a:gd name="T13" fmla="*/ 14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0" h="2602">
                <a:moveTo>
                  <a:pt x="1140" y="14"/>
                </a:moveTo>
                <a:cubicBezTo>
                  <a:pt x="1107" y="0"/>
                  <a:pt x="1107" y="0"/>
                  <a:pt x="1107" y="0"/>
                </a:cubicBezTo>
                <a:cubicBezTo>
                  <a:pt x="805" y="264"/>
                  <a:pt x="513" y="679"/>
                  <a:pt x="302" y="1184"/>
                </a:cubicBezTo>
                <a:cubicBezTo>
                  <a:pt x="91" y="1689"/>
                  <a:pt x="0" y="2188"/>
                  <a:pt x="24" y="2588"/>
                </a:cubicBezTo>
                <a:cubicBezTo>
                  <a:pt x="58" y="2602"/>
                  <a:pt x="58" y="2602"/>
                  <a:pt x="58" y="2602"/>
                </a:cubicBezTo>
                <a:cubicBezTo>
                  <a:pt x="34" y="2202"/>
                  <a:pt x="124" y="1703"/>
                  <a:pt x="335" y="1198"/>
                </a:cubicBezTo>
                <a:cubicBezTo>
                  <a:pt x="546" y="693"/>
                  <a:pt x="838" y="278"/>
                  <a:pt x="1140" y="14"/>
                </a:cubicBezTo>
                <a:close/>
              </a:path>
            </a:pathLst>
          </a:custGeom>
          <a:solidFill>
            <a:srgbClr val="6B69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ṡ1ídê">
            <a:extLst>
              <a:ext uri="{FF2B5EF4-FFF2-40B4-BE49-F238E27FC236}">
                <a16:creationId xmlns:a16="http://schemas.microsoft.com/office/drawing/2014/main" id="{CB455720-B39B-483C-AD9E-4F9B4F5800D0}"/>
              </a:ext>
            </a:extLst>
          </p:cNvPr>
          <p:cNvSpPr/>
          <p:nvPr/>
        </p:nvSpPr>
        <p:spPr bwMode="auto">
          <a:xfrm>
            <a:off x="3539652" y="3048231"/>
            <a:ext cx="86077" cy="124873"/>
          </a:xfrm>
          <a:custGeom>
            <a:avLst/>
            <a:gdLst>
              <a:gd name="T0" fmla="*/ 689 w 892"/>
              <a:gd name="T1" fmla="*/ 280 h 1290"/>
              <a:gd name="T2" fmla="*/ 352 w 892"/>
              <a:gd name="T3" fmla="*/ 1087 h 1290"/>
              <a:gd name="T4" fmla="*/ 67 w 892"/>
              <a:gd name="T5" fmla="*/ 968 h 1290"/>
              <a:gd name="T6" fmla="*/ 0 w 892"/>
              <a:gd name="T7" fmla="*/ 1130 h 1290"/>
              <a:gd name="T8" fmla="*/ 307 w 892"/>
              <a:gd name="T9" fmla="*/ 1258 h 1290"/>
              <a:gd name="T10" fmla="*/ 504 w 892"/>
              <a:gd name="T11" fmla="*/ 1177 h 1290"/>
              <a:gd name="T12" fmla="*/ 860 w 892"/>
              <a:gd name="T13" fmla="*/ 325 h 1290"/>
              <a:gd name="T14" fmla="*/ 780 w 892"/>
              <a:gd name="T15" fmla="*/ 128 h 1290"/>
              <a:gd name="T16" fmla="*/ 472 w 892"/>
              <a:gd name="T17" fmla="*/ 0 h 1290"/>
              <a:gd name="T18" fmla="*/ 405 w 892"/>
              <a:gd name="T19" fmla="*/ 162 h 1290"/>
              <a:gd name="T20" fmla="*/ 689 w 892"/>
              <a:gd name="T21" fmla="*/ 28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2" h="1290">
                <a:moveTo>
                  <a:pt x="689" y="280"/>
                </a:moveTo>
                <a:cubicBezTo>
                  <a:pt x="352" y="1087"/>
                  <a:pt x="352" y="1087"/>
                  <a:pt x="352" y="1087"/>
                </a:cubicBezTo>
                <a:cubicBezTo>
                  <a:pt x="67" y="968"/>
                  <a:pt x="67" y="968"/>
                  <a:pt x="67" y="968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307" y="1258"/>
                  <a:pt x="307" y="1258"/>
                  <a:pt x="307" y="1258"/>
                </a:cubicBezTo>
                <a:cubicBezTo>
                  <a:pt x="384" y="1290"/>
                  <a:pt x="472" y="1254"/>
                  <a:pt x="504" y="1177"/>
                </a:cubicBezTo>
                <a:cubicBezTo>
                  <a:pt x="860" y="325"/>
                  <a:pt x="860" y="325"/>
                  <a:pt x="860" y="325"/>
                </a:cubicBezTo>
                <a:cubicBezTo>
                  <a:pt x="892" y="248"/>
                  <a:pt x="856" y="160"/>
                  <a:pt x="780" y="128"/>
                </a:cubicBezTo>
                <a:cubicBezTo>
                  <a:pt x="472" y="0"/>
                  <a:pt x="472" y="0"/>
                  <a:pt x="472" y="0"/>
                </a:cubicBezTo>
                <a:cubicBezTo>
                  <a:pt x="405" y="162"/>
                  <a:pt x="405" y="162"/>
                  <a:pt x="405" y="162"/>
                </a:cubicBezTo>
                <a:lnTo>
                  <a:pt x="689" y="280"/>
                </a:lnTo>
                <a:close/>
              </a:path>
            </a:pathLst>
          </a:custGeom>
          <a:solidFill>
            <a:srgbClr val="2F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Sḷîḓe">
            <a:extLst>
              <a:ext uri="{FF2B5EF4-FFF2-40B4-BE49-F238E27FC236}">
                <a16:creationId xmlns:a16="http://schemas.microsoft.com/office/drawing/2014/main" id="{960ED6FD-F57E-4D64-88DA-2B981E20B0C5}"/>
              </a:ext>
            </a:extLst>
          </p:cNvPr>
          <p:cNvSpPr/>
          <p:nvPr/>
        </p:nvSpPr>
        <p:spPr bwMode="auto">
          <a:xfrm>
            <a:off x="3337996" y="2907598"/>
            <a:ext cx="193977" cy="285712"/>
          </a:xfrm>
          <a:custGeom>
            <a:avLst/>
            <a:gdLst>
              <a:gd name="T0" fmla="*/ 2001 w 2001"/>
              <a:gd name="T1" fmla="*/ 369 h 2957"/>
              <a:gd name="T2" fmla="*/ 1195 w 2001"/>
              <a:gd name="T3" fmla="*/ 32 h 2957"/>
              <a:gd name="T4" fmla="*/ 998 w 2001"/>
              <a:gd name="T5" fmla="*/ 113 h 2957"/>
              <a:gd name="T6" fmla="*/ 32 w 2001"/>
              <a:gd name="T7" fmla="*/ 2424 h 2957"/>
              <a:gd name="T8" fmla="*/ 113 w 2001"/>
              <a:gd name="T9" fmla="*/ 2621 h 2957"/>
              <a:gd name="T10" fmla="*/ 918 w 2001"/>
              <a:gd name="T11" fmla="*/ 2957 h 2957"/>
              <a:gd name="T12" fmla="*/ 1196 w 2001"/>
              <a:gd name="T13" fmla="*/ 1553 h 2957"/>
              <a:gd name="T14" fmla="*/ 2001 w 2001"/>
              <a:gd name="T15" fmla="*/ 369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1" h="2957">
                <a:moveTo>
                  <a:pt x="2001" y="369"/>
                </a:moveTo>
                <a:cubicBezTo>
                  <a:pt x="1195" y="32"/>
                  <a:pt x="1195" y="32"/>
                  <a:pt x="1195" y="32"/>
                </a:cubicBezTo>
                <a:cubicBezTo>
                  <a:pt x="1118" y="0"/>
                  <a:pt x="1030" y="36"/>
                  <a:pt x="998" y="113"/>
                </a:cubicBezTo>
                <a:cubicBezTo>
                  <a:pt x="32" y="2424"/>
                  <a:pt x="32" y="2424"/>
                  <a:pt x="32" y="2424"/>
                </a:cubicBezTo>
                <a:cubicBezTo>
                  <a:pt x="0" y="2501"/>
                  <a:pt x="36" y="2589"/>
                  <a:pt x="113" y="2621"/>
                </a:cubicBezTo>
                <a:cubicBezTo>
                  <a:pt x="918" y="2957"/>
                  <a:pt x="918" y="2957"/>
                  <a:pt x="918" y="2957"/>
                </a:cubicBezTo>
                <a:cubicBezTo>
                  <a:pt x="894" y="2557"/>
                  <a:pt x="985" y="2058"/>
                  <a:pt x="1196" y="1553"/>
                </a:cubicBezTo>
                <a:cubicBezTo>
                  <a:pt x="1407" y="1048"/>
                  <a:pt x="1699" y="633"/>
                  <a:pt x="2001" y="369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1íďe">
            <a:extLst>
              <a:ext uri="{FF2B5EF4-FFF2-40B4-BE49-F238E27FC236}">
                <a16:creationId xmlns:a16="http://schemas.microsoft.com/office/drawing/2014/main" id="{2F0B05D9-3709-4B95-9513-29EC55D3EB54}"/>
              </a:ext>
            </a:extLst>
          </p:cNvPr>
          <p:cNvSpPr/>
          <p:nvPr/>
        </p:nvSpPr>
        <p:spPr bwMode="auto">
          <a:xfrm>
            <a:off x="3464890" y="2948818"/>
            <a:ext cx="67892" cy="56577"/>
          </a:xfrm>
          <a:custGeom>
            <a:avLst/>
            <a:gdLst>
              <a:gd name="T0" fmla="*/ 113 w 702"/>
              <a:gd name="T1" fmla="*/ 423 h 586"/>
              <a:gd name="T2" fmla="*/ 32 w 702"/>
              <a:gd name="T3" fmla="*/ 227 h 586"/>
              <a:gd name="T4" fmla="*/ 80 w 702"/>
              <a:gd name="T5" fmla="*/ 113 h 586"/>
              <a:gd name="T6" fmla="*/ 276 w 702"/>
              <a:gd name="T7" fmla="*/ 32 h 586"/>
              <a:gd name="T8" fmla="*/ 589 w 702"/>
              <a:gd name="T9" fmla="*/ 163 h 586"/>
              <a:gd name="T10" fmla="*/ 670 w 702"/>
              <a:gd name="T11" fmla="*/ 360 h 586"/>
              <a:gd name="T12" fmla="*/ 623 w 702"/>
              <a:gd name="T13" fmla="*/ 474 h 586"/>
              <a:gd name="T14" fmla="*/ 426 w 702"/>
              <a:gd name="T15" fmla="*/ 554 h 586"/>
              <a:gd name="T16" fmla="*/ 113 w 702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586">
                <a:moveTo>
                  <a:pt x="113" y="423"/>
                </a:moveTo>
                <a:cubicBezTo>
                  <a:pt x="36" y="391"/>
                  <a:pt x="0" y="303"/>
                  <a:pt x="32" y="227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7"/>
                  <a:pt x="200" y="0"/>
                  <a:pt x="276" y="32"/>
                </a:cubicBezTo>
                <a:cubicBezTo>
                  <a:pt x="589" y="163"/>
                  <a:pt x="589" y="163"/>
                  <a:pt x="589" y="163"/>
                </a:cubicBezTo>
                <a:cubicBezTo>
                  <a:pt x="666" y="195"/>
                  <a:pt x="702" y="283"/>
                  <a:pt x="670" y="360"/>
                </a:cubicBezTo>
                <a:cubicBezTo>
                  <a:pt x="623" y="474"/>
                  <a:pt x="623" y="474"/>
                  <a:pt x="623" y="474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ṣ1iḋe">
            <a:extLst>
              <a:ext uri="{FF2B5EF4-FFF2-40B4-BE49-F238E27FC236}">
                <a16:creationId xmlns:a16="http://schemas.microsoft.com/office/drawing/2014/main" id="{B9C21779-789F-4BE3-B150-77096597CAC2}"/>
              </a:ext>
            </a:extLst>
          </p:cNvPr>
          <p:cNvSpPr/>
          <p:nvPr/>
        </p:nvSpPr>
        <p:spPr bwMode="auto">
          <a:xfrm>
            <a:off x="3512172" y="2975490"/>
            <a:ext cx="89310" cy="50111"/>
          </a:xfrm>
          <a:custGeom>
            <a:avLst/>
            <a:gdLst>
              <a:gd name="T0" fmla="*/ 0 w 221"/>
              <a:gd name="T1" fmla="*/ 39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9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9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ṥľíďè">
            <a:extLst>
              <a:ext uri="{FF2B5EF4-FFF2-40B4-BE49-F238E27FC236}">
                <a16:creationId xmlns:a16="http://schemas.microsoft.com/office/drawing/2014/main" id="{53FD268C-1135-484A-8BA5-AFE17E45FE9B}"/>
              </a:ext>
            </a:extLst>
          </p:cNvPr>
          <p:cNvSpPr/>
          <p:nvPr/>
        </p:nvSpPr>
        <p:spPr bwMode="auto">
          <a:xfrm>
            <a:off x="3474184" y="2957304"/>
            <a:ext cx="48898" cy="39604"/>
          </a:xfrm>
          <a:custGeom>
            <a:avLst/>
            <a:gdLst>
              <a:gd name="T0" fmla="*/ 82 w 505"/>
              <a:gd name="T1" fmla="*/ 293 h 411"/>
              <a:gd name="T2" fmla="*/ 22 w 505"/>
              <a:gd name="T3" fmla="*/ 155 h 411"/>
              <a:gd name="T4" fmla="*/ 55 w 505"/>
              <a:gd name="T5" fmla="*/ 77 h 411"/>
              <a:gd name="T6" fmla="*/ 195 w 505"/>
              <a:gd name="T7" fmla="*/ 23 h 411"/>
              <a:gd name="T8" fmla="*/ 422 w 505"/>
              <a:gd name="T9" fmla="*/ 118 h 411"/>
              <a:gd name="T10" fmla="*/ 482 w 505"/>
              <a:gd name="T11" fmla="*/ 256 h 411"/>
              <a:gd name="T12" fmla="*/ 450 w 505"/>
              <a:gd name="T13" fmla="*/ 334 h 411"/>
              <a:gd name="T14" fmla="*/ 309 w 505"/>
              <a:gd name="T15" fmla="*/ 388 h 411"/>
              <a:gd name="T16" fmla="*/ 82 w 505"/>
              <a:gd name="T17" fmla="*/ 29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1">
                <a:moveTo>
                  <a:pt x="82" y="293"/>
                </a:moveTo>
                <a:cubicBezTo>
                  <a:pt x="27" y="270"/>
                  <a:pt x="0" y="208"/>
                  <a:pt x="22" y="155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5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1"/>
                  <a:pt x="505" y="203"/>
                  <a:pt x="482" y="256"/>
                </a:cubicBezTo>
                <a:cubicBezTo>
                  <a:pt x="450" y="334"/>
                  <a:pt x="450" y="334"/>
                  <a:pt x="450" y="334"/>
                </a:cubicBezTo>
                <a:cubicBezTo>
                  <a:pt x="427" y="387"/>
                  <a:pt x="365" y="411"/>
                  <a:pt x="309" y="388"/>
                </a:cubicBezTo>
                <a:lnTo>
                  <a:pt x="82" y="293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ş1iḍe">
            <a:extLst>
              <a:ext uri="{FF2B5EF4-FFF2-40B4-BE49-F238E27FC236}">
                <a16:creationId xmlns:a16="http://schemas.microsoft.com/office/drawing/2014/main" id="{5FB7D3C2-D3E1-4F1A-95F0-4F1C240F6E3D}"/>
              </a:ext>
            </a:extLst>
          </p:cNvPr>
          <p:cNvSpPr/>
          <p:nvPr/>
        </p:nvSpPr>
        <p:spPr bwMode="auto">
          <a:xfrm>
            <a:off x="3393361" y="3118952"/>
            <a:ext cx="68296" cy="56577"/>
          </a:xfrm>
          <a:custGeom>
            <a:avLst/>
            <a:gdLst>
              <a:gd name="T0" fmla="*/ 113 w 703"/>
              <a:gd name="T1" fmla="*/ 423 h 586"/>
              <a:gd name="T2" fmla="*/ 32 w 703"/>
              <a:gd name="T3" fmla="*/ 226 h 586"/>
              <a:gd name="T4" fmla="*/ 80 w 703"/>
              <a:gd name="T5" fmla="*/ 113 h 586"/>
              <a:gd name="T6" fmla="*/ 277 w 703"/>
              <a:gd name="T7" fmla="*/ 32 h 586"/>
              <a:gd name="T8" fmla="*/ 590 w 703"/>
              <a:gd name="T9" fmla="*/ 163 h 586"/>
              <a:gd name="T10" fmla="*/ 671 w 703"/>
              <a:gd name="T11" fmla="*/ 360 h 586"/>
              <a:gd name="T12" fmla="*/ 623 w 703"/>
              <a:gd name="T13" fmla="*/ 473 h 586"/>
              <a:gd name="T14" fmla="*/ 426 w 703"/>
              <a:gd name="T15" fmla="*/ 554 h 586"/>
              <a:gd name="T16" fmla="*/ 113 w 703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586">
                <a:moveTo>
                  <a:pt x="113" y="423"/>
                </a:moveTo>
                <a:cubicBezTo>
                  <a:pt x="37" y="391"/>
                  <a:pt x="0" y="303"/>
                  <a:pt x="32" y="226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6"/>
                  <a:pt x="200" y="0"/>
                  <a:pt x="277" y="32"/>
                </a:cubicBezTo>
                <a:cubicBezTo>
                  <a:pt x="590" y="163"/>
                  <a:pt x="590" y="163"/>
                  <a:pt x="590" y="163"/>
                </a:cubicBezTo>
                <a:cubicBezTo>
                  <a:pt x="666" y="195"/>
                  <a:pt x="703" y="283"/>
                  <a:pt x="671" y="360"/>
                </a:cubicBezTo>
                <a:cubicBezTo>
                  <a:pt x="623" y="473"/>
                  <a:pt x="623" y="473"/>
                  <a:pt x="623" y="473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ŝḷíḍê">
            <a:extLst>
              <a:ext uri="{FF2B5EF4-FFF2-40B4-BE49-F238E27FC236}">
                <a16:creationId xmlns:a16="http://schemas.microsoft.com/office/drawing/2014/main" id="{7D0C25CD-BEEC-4A9C-8D7B-2A687C88175C}"/>
              </a:ext>
            </a:extLst>
          </p:cNvPr>
          <p:cNvSpPr/>
          <p:nvPr/>
        </p:nvSpPr>
        <p:spPr bwMode="auto">
          <a:xfrm>
            <a:off x="3441047" y="3145624"/>
            <a:ext cx="89310" cy="50111"/>
          </a:xfrm>
          <a:custGeom>
            <a:avLst/>
            <a:gdLst>
              <a:gd name="T0" fmla="*/ 0 w 221"/>
              <a:gd name="T1" fmla="*/ 38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8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8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$ḷídè">
            <a:extLst>
              <a:ext uri="{FF2B5EF4-FFF2-40B4-BE49-F238E27FC236}">
                <a16:creationId xmlns:a16="http://schemas.microsoft.com/office/drawing/2014/main" id="{0D74F9D4-048D-4708-8808-99031F78F173}"/>
              </a:ext>
            </a:extLst>
          </p:cNvPr>
          <p:cNvSpPr/>
          <p:nvPr/>
        </p:nvSpPr>
        <p:spPr bwMode="auto">
          <a:xfrm>
            <a:off x="3403060" y="3127034"/>
            <a:ext cx="48898" cy="40008"/>
          </a:xfrm>
          <a:custGeom>
            <a:avLst/>
            <a:gdLst>
              <a:gd name="T0" fmla="*/ 83 w 505"/>
              <a:gd name="T1" fmla="*/ 294 h 412"/>
              <a:gd name="T2" fmla="*/ 22 w 505"/>
              <a:gd name="T3" fmla="*/ 156 h 412"/>
              <a:gd name="T4" fmla="*/ 55 w 505"/>
              <a:gd name="T5" fmla="*/ 77 h 412"/>
              <a:gd name="T6" fmla="*/ 196 w 505"/>
              <a:gd name="T7" fmla="*/ 23 h 412"/>
              <a:gd name="T8" fmla="*/ 422 w 505"/>
              <a:gd name="T9" fmla="*/ 118 h 412"/>
              <a:gd name="T10" fmla="*/ 483 w 505"/>
              <a:gd name="T11" fmla="*/ 256 h 412"/>
              <a:gd name="T12" fmla="*/ 450 w 505"/>
              <a:gd name="T13" fmla="*/ 335 h 412"/>
              <a:gd name="T14" fmla="*/ 309 w 505"/>
              <a:gd name="T15" fmla="*/ 388 h 412"/>
              <a:gd name="T16" fmla="*/ 83 w 505"/>
              <a:gd name="T17" fmla="*/ 29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2">
                <a:moveTo>
                  <a:pt x="83" y="294"/>
                </a:moveTo>
                <a:cubicBezTo>
                  <a:pt x="27" y="270"/>
                  <a:pt x="0" y="209"/>
                  <a:pt x="22" y="156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6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2"/>
                  <a:pt x="505" y="203"/>
                  <a:pt x="483" y="256"/>
                </a:cubicBezTo>
                <a:cubicBezTo>
                  <a:pt x="450" y="335"/>
                  <a:pt x="450" y="335"/>
                  <a:pt x="450" y="335"/>
                </a:cubicBezTo>
                <a:cubicBezTo>
                  <a:pt x="428" y="388"/>
                  <a:pt x="365" y="412"/>
                  <a:pt x="309" y="388"/>
                </a:cubicBezTo>
                <a:lnTo>
                  <a:pt x="83" y="294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ṧļîḓè">
            <a:extLst>
              <a:ext uri="{FF2B5EF4-FFF2-40B4-BE49-F238E27FC236}">
                <a16:creationId xmlns:a16="http://schemas.microsoft.com/office/drawing/2014/main" id="{6A081A4C-14AC-4E6D-8168-CE225C2D3C96}"/>
              </a:ext>
            </a:extLst>
          </p:cNvPr>
          <p:cNvSpPr/>
          <p:nvPr/>
        </p:nvSpPr>
        <p:spPr bwMode="auto">
          <a:xfrm>
            <a:off x="3447109" y="2589961"/>
            <a:ext cx="225498" cy="126893"/>
          </a:xfrm>
          <a:custGeom>
            <a:avLst/>
            <a:gdLst>
              <a:gd name="T0" fmla="*/ 2324 w 2332"/>
              <a:gd name="T1" fmla="*/ 1133 h 1311"/>
              <a:gd name="T2" fmla="*/ 2327 w 2332"/>
              <a:gd name="T3" fmla="*/ 1092 h 1311"/>
              <a:gd name="T4" fmla="*/ 2217 w 2332"/>
              <a:gd name="T5" fmla="*/ 771 h 1311"/>
              <a:gd name="T6" fmla="*/ 2327 w 2332"/>
              <a:gd name="T7" fmla="*/ 733 h 1311"/>
              <a:gd name="T8" fmla="*/ 2076 w 2332"/>
              <a:gd name="T9" fmla="*/ 0 h 1311"/>
              <a:gd name="T10" fmla="*/ 0 w 2332"/>
              <a:gd name="T11" fmla="*/ 712 h 1311"/>
              <a:gd name="T12" fmla="*/ 127 w 2332"/>
              <a:gd name="T13" fmla="*/ 1083 h 1311"/>
              <a:gd name="T14" fmla="*/ 233 w 2332"/>
              <a:gd name="T15" fmla="*/ 1135 h 1311"/>
              <a:gd name="T16" fmla="*/ 285 w 2332"/>
              <a:gd name="T17" fmla="*/ 1029 h 1311"/>
              <a:gd name="T18" fmla="*/ 240 w 2332"/>
              <a:gd name="T19" fmla="*/ 899 h 1311"/>
              <a:gd name="T20" fmla="*/ 258 w 2332"/>
              <a:gd name="T21" fmla="*/ 897 h 1311"/>
              <a:gd name="T22" fmla="*/ 287 w 2332"/>
              <a:gd name="T23" fmla="*/ 838 h 1311"/>
              <a:gd name="T24" fmla="*/ 257 w 2332"/>
              <a:gd name="T25" fmla="*/ 750 h 1311"/>
              <a:gd name="T26" fmla="*/ 809 w 2332"/>
              <a:gd name="T27" fmla="*/ 561 h 1311"/>
              <a:gd name="T28" fmla="*/ 1194 w 2332"/>
              <a:gd name="T29" fmla="*/ 854 h 1311"/>
              <a:gd name="T30" fmla="*/ 2291 w 2332"/>
              <a:gd name="T31" fmla="*/ 1159 h 1311"/>
              <a:gd name="T32" fmla="*/ 2324 w 2332"/>
              <a:gd name="T33" fmla="*/ 1133 h 1311"/>
              <a:gd name="T34" fmla="*/ 1406 w 2332"/>
              <a:gd name="T35" fmla="*/ 904 h 1311"/>
              <a:gd name="T36" fmla="*/ 1989 w 2332"/>
              <a:gd name="T37" fmla="*/ 848 h 1311"/>
              <a:gd name="T38" fmla="*/ 2119 w 2332"/>
              <a:gd name="T39" fmla="*/ 804 h 1311"/>
              <a:gd name="T40" fmla="*/ 2210 w 2332"/>
              <a:gd name="T41" fmla="*/ 1069 h 1311"/>
              <a:gd name="T42" fmla="*/ 1406 w 2332"/>
              <a:gd name="T43" fmla="*/ 9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2" h="1311">
                <a:moveTo>
                  <a:pt x="2324" y="1133"/>
                </a:moveTo>
                <a:cubicBezTo>
                  <a:pt x="2331" y="1120"/>
                  <a:pt x="2332" y="1105"/>
                  <a:pt x="2327" y="1092"/>
                </a:cubicBezTo>
                <a:cubicBezTo>
                  <a:pt x="2217" y="771"/>
                  <a:pt x="2217" y="771"/>
                  <a:pt x="2217" y="771"/>
                </a:cubicBezTo>
                <a:cubicBezTo>
                  <a:pt x="2275" y="751"/>
                  <a:pt x="2322" y="735"/>
                  <a:pt x="2327" y="733"/>
                </a:cubicBezTo>
                <a:cubicBezTo>
                  <a:pt x="2076" y="0"/>
                  <a:pt x="2076" y="0"/>
                  <a:pt x="2076" y="0"/>
                </a:cubicBezTo>
                <a:cubicBezTo>
                  <a:pt x="0" y="712"/>
                  <a:pt x="0" y="712"/>
                  <a:pt x="0" y="712"/>
                </a:cubicBezTo>
                <a:cubicBezTo>
                  <a:pt x="127" y="1083"/>
                  <a:pt x="127" y="1083"/>
                  <a:pt x="127" y="1083"/>
                </a:cubicBezTo>
                <a:cubicBezTo>
                  <a:pt x="142" y="1127"/>
                  <a:pt x="189" y="1150"/>
                  <a:pt x="233" y="1135"/>
                </a:cubicBezTo>
                <a:cubicBezTo>
                  <a:pt x="276" y="1120"/>
                  <a:pt x="299" y="1073"/>
                  <a:pt x="285" y="1029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246" y="900"/>
                  <a:pt x="252" y="899"/>
                  <a:pt x="258" y="897"/>
                </a:cubicBezTo>
                <a:cubicBezTo>
                  <a:pt x="282" y="889"/>
                  <a:pt x="295" y="862"/>
                  <a:pt x="287" y="838"/>
                </a:cubicBezTo>
                <a:cubicBezTo>
                  <a:pt x="257" y="750"/>
                  <a:pt x="257" y="750"/>
                  <a:pt x="257" y="750"/>
                </a:cubicBezTo>
                <a:cubicBezTo>
                  <a:pt x="809" y="561"/>
                  <a:pt x="809" y="561"/>
                  <a:pt x="809" y="561"/>
                </a:cubicBezTo>
                <a:cubicBezTo>
                  <a:pt x="891" y="696"/>
                  <a:pt x="1026" y="796"/>
                  <a:pt x="1194" y="854"/>
                </a:cubicBezTo>
                <a:cubicBezTo>
                  <a:pt x="1630" y="1311"/>
                  <a:pt x="2283" y="1160"/>
                  <a:pt x="2291" y="1159"/>
                </a:cubicBezTo>
                <a:cubicBezTo>
                  <a:pt x="2305" y="1155"/>
                  <a:pt x="2317" y="1146"/>
                  <a:pt x="2324" y="1133"/>
                </a:cubicBezTo>
                <a:close/>
                <a:moveTo>
                  <a:pt x="1406" y="904"/>
                </a:moveTo>
                <a:cubicBezTo>
                  <a:pt x="1586" y="927"/>
                  <a:pt x="1787" y="911"/>
                  <a:pt x="1989" y="848"/>
                </a:cubicBezTo>
                <a:cubicBezTo>
                  <a:pt x="1995" y="847"/>
                  <a:pt x="2053" y="827"/>
                  <a:pt x="2119" y="804"/>
                </a:cubicBezTo>
                <a:cubicBezTo>
                  <a:pt x="2210" y="1069"/>
                  <a:pt x="2210" y="1069"/>
                  <a:pt x="2210" y="1069"/>
                </a:cubicBezTo>
                <a:cubicBezTo>
                  <a:pt x="2073" y="1091"/>
                  <a:pt x="1712" y="1120"/>
                  <a:pt x="1406" y="904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1ïďé">
            <a:extLst>
              <a:ext uri="{FF2B5EF4-FFF2-40B4-BE49-F238E27FC236}">
                <a16:creationId xmlns:a16="http://schemas.microsoft.com/office/drawing/2014/main" id="{426BA706-F16B-42D9-A250-FAC91ED7F405}"/>
              </a:ext>
            </a:extLst>
          </p:cNvPr>
          <p:cNvSpPr/>
          <p:nvPr/>
        </p:nvSpPr>
        <p:spPr bwMode="auto">
          <a:xfrm>
            <a:off x="3433368" y="2488527"/>
            <a:ext cx="214587" cy="170134"/>
          </a:xfrm>
          <a:custGeom>
            <a:avLst/>
            <a:gdLst>
              <a:gd name="T0" fmla="*/ 1968 w 2219"/>
              <a:gd name="T1" fmla="*/ 320 h 1764"/>
              <a:gd name="T2" fmla="*/ 1858 w 2219"/>
              <a:gd name="T3" fmla="*/ 357 h 1764"/>
              <a:gd name="T4" fmla="*/ 1748 w 2219"/>
              <a:gd name="T5" fmla="*/ 37 h 1764"/>
              <a:gd name="T6" fmla="*/ 1719 w 2219"/>
              <a:gd name="T7" fmla="*/ 6 h 1764"/>
              <a:gd name="T8" fmla="*/ 1678 w 2219"/>
              <a:gd name="T9" fmla="*/ 6 h 1764"/>
              <a:gd name="T10" fmla="*/ 999 w 2219"/>
              <a:gd name="T11" fmla="*/ 919 h 1764"/>
              <a:gd name="T12" fmla="*/ 875 w 2219"/>
              <a:gd name="T13" fmla="*/ 1387 h 1764"/>
              <a:gd name="T14" fmla="*/ 322 w 2219"/>
              <a:gd name="T15" fmla="*/ 1576 h 1764"/>
              <a:gd name="T16" fmla="*/ 292 w 2219"/>
              <a:gd name="T17" fmla="*/ 1489 h 1764"/>
              <a:gd name="T18" fmla="*/ 234 w 2219"/>
              <a:gd name="T19" fmla="*/ 1460 h 1764"/>
              <a:gd name="T20" fmla="*/ 218 w 2219"/>
              <a:gd name="T21" fmla="*/ 1469 h 1764"/>
              <a:gd name="T22" fmla="*/ 173 w 2219"/>
              <a:gd name="T23" fmla="*/ 1339 h 1764"/>
              <a:gd name="T24" fmla="*/ 67 w 2219"/>
              <a:gd name="T25" fmla="*/ 1288 h 1764"/>
              <a:gd name="T26" fmla="*/ 15 w 2219"/>
              <a:gd name="T27" fmla="*/ 1394 h 1764"/>
              <a:gd name="T28" fmla="*/ 143 w 2219"/>
              <a:gd name="T29" fmla="*/ 1764 h 1764"/>
              <a:gd name="T30" fmla="*/ 2219 w 2219"/>
              <a:gd name="T31" fmla="*/ 1052 h 1764"/>
              <a:gd name="T32" fmla="*/ 1968 w 2219"/>
              <a:gd name="T33" fmla="*/ 320 h 1764"/>
              <a:gd name="T34" fmla="*/ 1669 w 2219"/>
              <a:gd name="T35" fmla="*/ 126 h 1764"/>
              <a:gd name="T36" fmla="*/ 1760 w 2219"/>
              <a:gd name="T37" fmla="*/ 391 h 1764"/>
              <a:gd name="T38" fmla="*/ 1621 w 2219"/>
              <a:gd name="T39" fmla="*/ 439 h 1764"/>
              <a:gd name="T40" fmla="*/ 1136 w 2219"/>
              <a:gd name="T41" fmla="*/ 751 h 1764"/>
              <a:gd name="T42" fmla="*/ 1669 w 2219"/>
              <a:gd name="T43" fmla="*/ 126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9" h="1764">
                <a:moveTo>
                  <a:pt x="1968" y="320"/>
                </a:moveTo>
                <a:cubicBezTo>
                  <a:pt x="1961" y="322"/>
                  <a:pt x="1915" y="338"/>
                  <a:pt x="1858" y="357"/>
                </a:cubicBezTo>
                <a:cubicBezTo>
                  <a:pt x="1748" y="37"/>
                  <a:pt x="1748" y="37"/>
                  <a:pt x="1748" y="37"/>
                </a:cubicBezTo>
                <a:cubicBezTo>
                  <a:pt x="1743" y="23"/>
                  <a:pt x="1733" y="12"/>
                  <a:pt x="1719" y="6"/>
                </a:cubicBezTo>
                <a:cubicBezTo>
                  <a:pt x="1706" y="0"/>
                  <a:pt x="1691" y="0"/>
                  <a:pt x="1678" y="6"/>
                </a:cubicBezTo>
                <a:cubicBezTo>
                  <a:pt x="1670" y="9"/>
                  <a:pt x="1062" y="291"/>
                  <a:pt x="999" y="919"/>
                </a:cubicBezTo>
                <a:cubicBezTo>
                  <a:pt x="902" y="1069"/>
                  <a:pt x="856" y="1231"/>
                  <a:pt x="875" y="1387"/>
                </a:cubicBezTo>
                <a:cubicBezTo>
                  <a:pt x="322" y="1576"/>
                  <a:pt x="322" y="1576"/>
                  <a:pt x="322" y="1576"/>
                </a:cubicBezTo>
                <a:cubicBezTo>
                  <a:pt x="292" y="1489"/>
                  <a:pt x="292" y="1489"/>
                  <a:pt x="292" y="1489"/>
                </a:cubicBezTo>
                <a:cubicBezTo>
                  <a:pt x="284" y="1464"/>
                  <a:pt x="258" y="1452"/>
                  <a:pt x="234" y="1460"/>
                </a:cubicBezTo>
                <a:cubicBezTo>
                  <a:pt x="228" y="1462"/>
                  <a:pt x="222" y="1465"/>
                  <a:pt x="218" y="1469"/>
                </a:cubicBezTo>
                <a:cubicBezTo>
                  <a:pt x="173" y="1339"/>
                  <a:pt x="173" y="1339"/>
                  <a:pt x="173" y="1339"/>
                </a:cubicBezTo>
                <a:cubicBezTo>
                  <a:pt x="158" y="1296"/>
                  <a:pt x="111" y="1273"/>
                  <a:pt x="67" y="1288"/>
                </a:cubicBezTo>
                <a:cubicBezTo>
                  <a:pt x="24" y="1303"/>
                  <a:pt x="0" y="1350"/>
                  <a:pt x="15" y="1394"/>
                </a:cubicBezTo>
                <a:cubicBezTo>
                  <a:pt x="143" y="1764"/>
                  <a:pt x="143" y="1764"/>
                  <a:pt x="143" y="1764"/>
                </a:cubicBezTo>
                <a:cubicBezTo>
                  <a:pt x="2219" y="1052"/>
                  <a:pt x="2219" y="1052"/>
                  <a:pt x="2219" y="1052"/>
                </a:cubicBezTo>
                <a:lnTo>
                  <a:pt x="1968" y="320"/>
                </a:lnTo>
                <a:close/>
                <a:moveTo>
                  <a:pt x="1669" y="126"/>
                </a:moveTo>
                <a:cubicBezTo>
                  <a:pt x="1760" y="391"/>
                  <a:pt x="1760" y="391"/>
                  <a:pt x="1760" y="391"/>
                </a:cubicBezTo>
                <a:cubicBezTo>
                  <a:pt x="1691" y="415"/>
                  <a:pt x="1629" y="437"/>
                  <a:pt x="1621" y="439"/>
                </a:cubicBezTo>
                <a:cubicBezTo>
                  <a:pt x="1427" y="514"/>
                  <a:pt x="1262" y="623"/>
                  <a:pt x="1136" y="751"/>
                </a:cubicBezTo>
                <a:cubicBezTo>
                  <a:pt x="1244" y="392"/>
                  <a:pt x="1547" y="193"/>
                  <a:pt x="1669" y="126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líḓê">
            <a:extLst>
              <a:ext uri="{FF2B5EF4-FFF2-40B4-BE49-F238E27FC236}">
                <a16:creationId xmlns:a16="http://schemas.microsoft.com/office/drawing/2014/main" id="{F3424624-5523-4EF7-9613-A892924BAB7E}"/>
              </a:ext>
            </a:extLst>
          </p:cNvPr>
          <p:cNvSpPr/>
          <p:nvPr/>
        </p:nvSpPr>
        <p:spPr bwMode="auto">
          <a:xfrm>
            <a:off x="3387703" y="2600064"/>
            <a:ext cx="83248" cy="129722"/>
          </a:xfrm>
          <a:custGeom>
            <a:avLst/>
            <a:gdLst>
              <a:gd name="T0" fmla="*/ 97 w 206"/>
              <a:gd name="T1" fmla="*/ 321 h 321"/>
              <a:gd name="T2" fmla="*/ 0 w 206"/>
              <a:gd name="T3" fmla="*/ 37 h 321"/>
              <a:gd name="T4" fmla="*/ 109 w 206"/>
              <a:gd name="T5" fmla="*/ 0 h 321"/>
              <a:gd name="T6" fmla="*/ 206 w 206"/>
              <a:gd name="T7" fmla="*/ 284 h 321"/>
              <a:gd name="T8" fmla="*/ 97 w 206"/>
              <a:gd name="T9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21">
                <a:moveTo>
                  <a:pt x="97" y="321"/>
                </a:moveTo>
                <a:lnTo>
                  <a:pt x="0" y="37"/>
                </a:lnTo>
                <a:lnTo>
                  <a:pt x="109" y="0"/>
                </a:lnTo>
                <a:lnTo>
                  <a:pt x="206" y="284"/>
                </a:lnTo>
                <a:lnTo>
                  <a:pt x="97" y="321"/>
                </a:ln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$lïḓe">
            <a:extLst>
              <a:ext uri="{FF2B5EF4-FFF2-40B4-BE49-F238E27FC236}">
                <a16:creationId xmlns:a16="http://schemas.microsoft.com/office/drawing/2014/main" id="{420259EB-70D6-4B90-9A4A-80105A99C832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šlidê">
            <a:extLst>
              <a:ext uri="{FF2B5EF4-FFF2-40B4-BE49-F238E27FC236}">
                <a16:creationId xmlns:a16="http://schemas.microsoft.com/office/drawing/2014/main" id="{15591197-351E-4DCC-B342-55D785EE55A7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Sļiďe">
            <a:extLst>
              <a:ext uri="{FF2B5EF4-FFF2-40B4-BE49-F238E27FC236}">
                <a16:creationId xmlns:a16="http://schemas.microsoft.com/office/drawing/2014/main" id="{6A3D96E5-8C88-4E12-96A4-077D6169D909}"/>
              </a:ext>
            </a:extLst>
          </p:cNvPr>
          <p:cNvSpPr/>
          <p:nvPr/>
        </p:nvSpPr>
        <p:spPr bwMode="auto">
          <a:xfrm>
            <a:off x="3406697" y="2628352"/>
            <a:ext cx="45261" cy="73145"/>
          </a:xfrm>
          <a:custGeom>
            <a:avLst/>
            <a:gdLst>
              <a:gd name="T0" fmla="*/ 355 w 467"/>
              <a:gd name="T1" fmla="*/ 731 h 756"/>
              <a:gd name="T2" fmla="*/ 176 w 467"/>
              <a:gd name="T3" fmla="*/ 644 h 756"/>
              <a:gd name="T4" fmla="*/ 25 w 467"/>
              <a:gd name="T5" fmla="*/ 204 h 756"/>
              <a:gd name="T6" fmla="*/ 112 w 467"/>
              <a:gd name="T7" fmla="*/ 25 h 756"/>
              <a:gd name="T8" fmla="*/ 291 w 467"/>
              <a:gd name="T9" fmla="*/ 113 h 756"/>
              <a:gd name="T10" fmla="*/ 442 w 467"/>
              <a:gd name="T11" fmla="*/ 552 h 756"/>
              <a:gd name="T12" fmla="*/ 355 w 467"/>
              <a:gd name="T13" fmla="*/ 73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7" h="756">
                <a:moveTo>
                  <a:pt x="355" y="731"/>
                </a:moveTo>
                <a:cubicBezTo>
                  <a:pt x="281" y="756"/>
                  <a:pt x="201" y="717"/>
                  <a:pt x="176" y="64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0" y="130"/>
                  <a:pt x="39" y="50"/>
                  <a:pt x="112" y="25"/>
                </a:cubicBezTo>
                <a:cubicBezTo>
                  <a:pt x="186" y="0"/>
                  <a:pt x="266" y="39"/>
                  <a:pt x="291" y="113"/>
                </a:cubicBezTo>
                <a:cubicBezTo>
                  <a:pt x="442" y="552"/>
                  <a:pt x="442" y="552"/>
                  <a:pt x="442" y="552"/>
                </a:cubicBezTo>
                <a:cubicBezTo>
                  <a:pt x="467" y="626"/>
                  <a:pt x="428" y="706"/>
                  <a:pt x="355" y="731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ś1îdê">
            <a:extLst>
              <a:ext uri="{FF2B5EF4-FFF2-40B4-BE49-F238E27FC236}">
                <a16:creationId xmlns:a16="http://schemas.microsoft.com/office/drawing/2014/main" id="{25F81319-3DAE-4B0D-8888-7122BA4499D1}"/>
              </a:ext>
            </a:extLst>
          </p:cNvPr>
          <p:cNvSpPr/>
          <p:nvPr/>
        </p:nvSpPr>
        <p:spPr bwMode="auto">
          <a:xfrm>
            <a:off x="3358607" y="2782321"/>
            <a:ext cx="93351" cy="72741"/>
          </a:xfrm>
          <a:custGeom>
            <a:avLst/>
            <a:gdLst>
              <a:gd name="T0" fmla="*/ 626 w 965"/>
              <a:gd name="T1" fmla="*/ 756 h 756"/>
              <a:gd name="T2" fmla="*/ 0 w 965"/>
              <a:gd name="T3" fmla="*/ 378 h 756"/>
              <a:gd name="T4" fmla="*/ 626 w 965"/>
              <a:gd name="T5" fmla="*/ 0 h 756"/>
              <a:gd name="T6" fmla="*/ 965 w 965"/>
              <a:gd name="T7" fmla="*/ 378 h 756"/>
              <a:gd name="T8" fmla="*/ 626 w 965"/>
              <a:gd name="T9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756">
                <a:moveTo>
                  <a:pt x="626" y="756"/>
                </a:moveTo>
                <a:cubicBezTo>
                  <a:pt x="359" y="756"/>
                  <a:pt x="0" y="378"/>
                  <a:pt x="0" y="378"/>
                </a:cubicBezTo>
                <a:cubicBezTo>
                  <a:pt x="0" y="378"/>
                  <a:pt x="359" y="0"/>
                  <a:pt x="626" y="0"/>
                </a:cubicBezTo>
                <a:cubicBezTo>
                  <a:pt x="892" y="0"/>
                  <a:pt x="965" y="169"/>
                  <a:pt x="965" y="378"/>
                </a:cubicBezTo>
                <a:cubicBezTo>
                  <a:pt x="965" y="587"/>
                  <a:pt x="892" y="756"/>
                  <a:pt x="626" y="756"/>
                </a:cubicBezTo>
              </a:path>
            </a:pathLst>
          </a:custGeom>
          <a:solidFill>
            <a:srgbClr val="E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ŝḷiďè">
            <a:extLst>
              <a:ext uri="{FF2B5EF4-FFF2-40B4-BE49-F238E27FC236}">
                <a16:creationId xmlns:a16="http://schemas.microsoft.com/office/drawing/2014/main" id="{DA06B50A-6BDC-4ECB-91CE-AC632897BCAA}"/>
              </a:ext>
            </a:extLst>
          </p:cNvPr>
          <p:cNvSpPr/>
          <p:nvPr/>
        </p:nvSpPr>
        <p:spPr bwMode="auto">
          <a:xfrm>
            <a:off x="3382450" y="2793637"/>
            <a:ext cx="64659" cy="50111"/>
          </a:xfrm>
          <a:custGeom>
            <a:avLst/>
            <a:gdLst>
              <a:gd name="T0" fmla="*/ 432 w 667"/>
              <a:gd name="T1" fmla="*/ 522 h 522"/>
              <a:gd name="T2" fmla="*/ 0 w 667"/>
              <a:gd name="T3" fmla="*/ 261 h 522"/>
              <a:gd name="T4" fmla="*/ 432 w 667"/>
              <a:gd name="T5" fmla="*/ 0 h 522"/>
              <a:gd name="T6" fmla="*/ 667 w 667"/>
              <a:gd name="T7" fmla="*/ 261 h 522"/>
              <a:gd name="T8" fmla="*/ 432 w 667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522">
                <a:moveTo>
                  <a:pt x="432" y="522"/>
                </a:moveTo>
                <a:cubicBezTo>
                  <a:pt x="248" y="522"/>
                  <a:pt x="0" y="261"/>
                  <a:pt x="0" y="261"/>
                </a:cubicBezTo>
                <a:cubicBezTo>
                  <a:pt x="0" y="261"/>
                  <a:pt x="248" y="0"/>
                  <a:pt x="432" y="0"/>
                </a:cubicBezTo>
                <a:cubicBezTo>
                  <a:pt x="616" y="0"/>
                  <a:pt x="667" y="117"/>
                  <a:pt x="667" y="261"/>
                </a:cubicBezTo>
                <a:cubicBezTo>
                  <a:pt x="667" y="405"/>
                  <a:pt x="616" y="522"/>
                  <a:pt x="432" y="522"/>
                </a:cubicBezTo>
              </a:path>
            </a:pathLst>
          </a:custGeom>
          <a:solidFill>
            <a:srgbClr val="F0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ṩľïḋê">
            <a:extLst>
              <a:ext uri="{FF2B5EF4-FFF2-40B4-BE49-F238E27FC236}">
                <a16:creationId xmlns:a16="http://schemas.microsoft.com/office/drawing/2014/main" id="{8C5BAD50-731C-4CA8-BC61-31C40EB0225F}"/>
              </a:ext>
            </a:extLst>
          </p:cNvPr>
          <p:cNvSpPr/>
          <p:nvPr/>
        </p:nvSpPr>
        <p:spPr bwMode="auto">
          <a:xfrm>
            <a:off x="3408717" y="2804144"/>
            <a:ext cx="37179" cy="29097"/>
          </a:xfrm>
          <a:custGeom>
            <a:avLst/>
            <a:gdLst>
              <a:gd name="T0" fmla="*/ 250 w 386"/>
              <a:gd name="T1" fmla="*/ 302 h 302"/>
              <a:gd name="T2" fmla="*/ 0 w 386"/>
              <a:gd name="T3" fmla="*/ 151 h 302"/>
              <a:gd name="T4" fmla="*/ 250 w 386"/>
              <a:gd name="T5" fmla="*/ 0 h 302"/>
              <a:gd name="T6" fmla="*/ 386 w 386"/>
              <a:gd name="T7" fmla="*/ 151 h 302"/>
              <a:gd name="T8" fmla="*/ 250 w 386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302">
                <a:moveTo>
                  <a:pt x="250" y="302"/>
                </a:moveTo>
                <a:cubicBezTo>
                  <a:pt x="144" y="302"/>
                  <a:pt x="0" y="151"/>
                  <a:pt x="0" y="151"/>
                </a:cubicBezTo>
                <a:cubicBezTo>
                  <a:pt x="0" y="151"/>
                  <a:pt x="144" y="0"/>
                  <a:pt x="250" y="0"/>
                </a:cubicBezTo>
                <a:cubicBezTo>
                  <a:pt x="357" y="0"/>
                  <a:pt x="386" y="67"/>
                  <a:pt x="386" y="151"/>
                </a:cubicBezTo>
                <a:cubicBezTo>
                  <a:pt x="386" y="234"/>
                  <a:pt x="357" y="302"/>
                  <a:pt x="250" y="302"/>
                </a:cubicBezTo>
              </a:path>
            </a:pathLst>
          </a:custGeom>
          <a:solidFill>
            <a:srgbClr val="F9D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ṥ1íḋê">
            <a:extLst>
              <a:ext uri="{FF2B5EF4-FFF2-40B4-BE49-F238E27FC236}">
                <a16:creationId xmlns:a16="http://schemas.microsoft.com/office/drawing/2014/main" id="{2F78092F-BC70-4436-B837-313606C58C3F}"/>
              </a:ext>
            </a:extLst>
          </p:cNvPr>
          <p:cNvSpPr/>
          <p:nvPr/>
        </p:nvSpPr>
        <p:spPr bwMode="auto">
          <a:xfrm>
            <a:off x="3421649" y="2738676"/>
            <a:ext cx="89714" cy="50111"/>
          </a:xfrm>
          <a:custGeom>
            <a:avLst/>
            <a:gdLst>
              <a:gd name="T0" fmla="*/ 929 w 929"/>
              <a:gd name="T1" fmla="*/ 521 h 521"/>
              <a:gd name="T2" fmla="*/ 65 w 929"/>
              <a:gd name="T3" fmla="*/ 0 h 521"/>
              <a:gd name="T4" fmla="*/ 78 w 929"/>
              <a:gd name="T5" fmla="*/ 85 h 521"/>
              <a:gd name="T6" fmla="*/ 370 w 929"/>
              <a:gd name="T7" fmla="*/ 514 h 521"/>
              <a:gd name="T8" fmla="*/ 929 w 929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1">
                <a:moveTo>
                  <a:pt x="929" y="521"/>
                </a:moveTo>
                <a:cubicBezTo>
                  <a:pt x="929" y="521"/>
                  <a:pt x="656" y="0"/>
                  <a:pt x="65" y="0"/>
                </a:cubicBezTo>
                <a:cubicBezTo>
                  <a:pt x="65" y="0"/>
                  <a:pt x="0" y="33"/>
                  <a:pt x="78" y="85"/>
                </a:cubicBezTo>
                <a:cubicBezTo>
                  <a:pt x="156" y="137"/>
                  <a:pt x="370" y="182"/>
                  <a:pt x="370" y="514"/>
                </a:cubicBezTo>
                <a:cubicBezTo>
                  <a:pt x="929" y="521"/>
                  <a:pt x="929" y="521"/>
                  <a:pt x="929" y="521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ṧļiḑê">
            <a:extLst>
              <a:ext uri="{FF2B5EF4-FFF2-40B4-BE49-F238E27FC236}">
                <a16:creationId xmlns:a16="http://schemas.microsoft.com/office/drawing/2014/main" id="{85AFB274-57C4-4568-9515-821970193E45}"/>
              </a:ext>
            </a:extLst>
          </p:cNvPr>
          <p:cNvSpPr/>
          <p:nvPr/>
        </p:nvSpPr>
        <p:spPr bwMode="auto">
          <a:xfrm>
            <a:off x="3421649" y="2848193"/>
            <a:ext cx="89714" cy="50111"/>
          </a:xfrm>
          <a:custGeom>
            <a:avLst/>
            <a:gdLst>
              <a:gd name="T0" fmla="*/ 929 w 929"/>
              <a:gd name="T1" fmla="*/ 0 h 520"/>
              <a:gd name="T2" fmla="*/ 65 w 929"/>
              <a:gd name="T3" fmla="*/ 520 h 520"/>
              <a:gd name="T4" fmla="*/ 78 w 929"/>
              <a:gd name="T5" fmla="*/ 436 h 520"/>
              <a:gd name="T6" fmla="*/ 370 w 929"/>
              <a:gd name="T7" fmla="*/ 6 h 520"/>
              <a:gd name="T8" fmla="*/ 929 w 929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0">
                <a:moveTo>
                  <a:pt x="929" y="0"/>
                </a:moveTo>
                <a:cubicBezTo>
                  <a:pt x="929" y="0"/>
                  <a:pt x="656" y="520"/>
                  <a:pt x="65" y="520"/>
                </a:cubicBezTo>
                <a:cubicBezTo>
                  <a:pt x="65" y="520"/>
                  <a:pt x="0" y="488"/>
                  <a:pt x="78" y="436"/>
                </a:cubicBezTo>
                <a:cubicBezTo>
                  <a:pt x="156" y="384"/>
                  <a:pt x="370" y="338"/>
                  <a:pt x="370" y="6"/>
                </a:cubicBezTo>
                <a:cubicBezTo>
                  <a:pt x="929" y="0"/>
                  <a:pt x="929" y="0"/>
                  <a:pt x="929" y="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ś1iḓé">
            <a:extLst>
              <a:ext uri="{FF2B5EF4-FFF2-40B4-BE49-F238E27FC236}">
                <a16:creationId xmlns:a16="http://schemas.microsoft.com/office/drawing/2014/main" id="{344C4672-5651-4B8A-9DB9-8D2CA1687F6D}"/>
              </a:ext>
            </a:extLst>
          </p:cNvPr>
          <p:cNvSpPr/>
          <p:nvPr/>
        </p:nvSpPr>
        <p:spPr bwMode="auto">
          <a:xfrm>
            <a:off x="3451554" y="2818692"/>
            <a:ext cx="180641" cy="55768"/>
          </a:xfrm>
          <a:custGeom>
            <a:avLst/>
            <a:gdLst>
              <a:gd name="T0" fmla="*/ 1193 w 1863"/>
              <a:gd name="T1" fmla="*/ 578 h 578"/>
              <a:gd name="T2" fmla="*/ 1863 w 1863"/>
              <a:gd name="T3" fmla="*/ 476 h 578"/>
              <a:gd name="T4" fmla="*/ 1863 w 1863"/>
              <a:gd name="T5" fmla="*/ 0 h 578"/>
              <a:gd name="T6" fmla="*/ 1660 w 1863"/>
              <a:gd name="T7" fmla="*/ 0 h 578"/>
              <a:gd name="T8" fmla="*/ 1342 w 1863"/>
              <a:gd name="T9" fmla="*/ 318 h 578"/>
              <a:gd name="T10" fmla="*/ 1023 w 1863"/>
              <a:gd name="T11" fmla="*/ 0 h 578"/>
              <a:gd name="T12" fmla="*/ 0 w 1863"/>
              <a:gd name="T13" fmla="*/ 0 h 578"/>
              <a:gd name="T14" fmla="*/ 0 w 1863"/>
              <a:gd name="T15" fmla="*/ 311 h 578"/>
              <a:gd name="T16" fmla="*/ 1193 w 1863"/>
              <a:gd name="T17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193" y="578"/>
                </a:moveTo>
                <a:cubicBezTo>
                  <a:pt x="1435" y="578"/>
                  <a:pt x="1663" y="537"/>
                  <a:pt x="1863" y="476"/>
                </a:cubicBezTo>
                <a:cubicBezTo>
                  <a:pt x="1863" y="0"/>
                  <a:pt x="1863" y="0"/>
                  <a:pt x="1863" y="0"/>
                </a:cubicBezTo>
                <a:cubicBezTo>
                  <a:pt x="1660" y="0"/>
                  <a:pt x="1660" y="0"/>
                  <a:pt x="1660" y="0"/>
                </a:cubicBezTo>
                <a:cubicBezTo>
                  <a:pt x="1660" y="176"/>
                  <a:pt x="1518" y="318"/>
                  <a:pt x="1342" y="318"/>
                </a:cubicBezTo>
                <a:cubicBezTo>
                  <a:pt x="1166" y="318"/>
                  <a:pt x="1023" y="176"/>
                  <a:pt x="10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1"/>
                  <a:pt x="0" y="311"/>
                  <a:pt x="0" y="311"/>
                </a:cubicBezTo>
                <a:cubicBezTo>
                  <a:pt x="251" y="471"/>
                  <a:pt x="692" y="578"/>
                  <a:pt x="1193" y="578"/>
                </a:cubicBezTo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ṥ1ídê">
            <a:extLst>
              <a:ext uri="{FF2B5EF4-FFF2-40B4-BE49-F238E27FC236}">
                <a16:creationId xmlns:a16="http://schemas.microsoft.com/office/drawing/2014/main" id="{7ED99F20-2BAB-401C-8812-7ED52EEEDCAC}"/>
              </a:ext>
            </a:extLst>
          </p:cNvPr>
          <p:cNvSpPr/>
          <p:nvPr/>
        </p:nvSpPr>
        <p:spPr bwMode="auto">
          <a:xfrm>
            <a:off x="3451554" y="2762924"/>
            <a:ext cx="180641" cy="55768"/>
          </a:xfrm>
          <a:custGeom>
            <a:avLst/>
            <a:gdLst>
              <a:gd name="T0" fmla="*/ 1342 w 1863"/>
              <a:gd name="T1" fmla="*/ 259 h 578"/>
              <a:gd name="T2" fmla="*/ 1660 w 1863"/>
              <a:gd name="T3" fmla="*/ 578 h 578"/>
              <a:gd name="T4" fmla="*/ 1863 w 1863"/>
              <a:gd name="T5" fmla="*/ 578 h 578"/>
              <a:gd name="T6" fmla="*/ 1863 w 1863"/>
              <a:gd name="T7" fmla="*/ 102 h 578"/>
              <a:gd name="T8" fmla="*/ 1193 w 1863"/>
              <a:gd name="T9" fmla="*/ 0 h 578"/>
              <a:gd name="T10" fmla="*/ 0 w 1863"/>
              <a:gd name="T11" fmla="*/ 266 h 578"/>
              <a:gd name="T12" fmla="*/ 0 w 1863"/>
              <a:gd name="T13" fmla="*/ 578 h 578"/>
              <a:gd name="T14" fmla="*/ 1023 w 1863"/>
              <a:gd name="T15" fmla="*/ 578 h 578"/>
              <a:gd name="T16" fmla="*/ 1342 w 1863"/>
              <a:gd name="T17" fmla="*/ 25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342" y="259"/>
                </a:moveTo>
                <a:cubicBezTo>
                  <a:pt x="1518" y="259"/>
                  <a:pt x="1660" y="402"/>
                  <a:pt x="1660" y="578"/>
                </a:cubicBezTo>
                <a:cubicBezTo>
                  <a:pt x="1863" y="578"/>
                  <a:pt x="1863" y="578"/>
                  <a:pt x="1863" y="578"/>
                </a:cubicBezTo>
                <a:cubicBezTo>
                  <a:pt x="1863" y="102"/>
                  <a:pt x="1863" y="102"/>
                  <a:pt x="1863" y="102"/>
                </a:cubicBezTo>
                <a:cubicBezTo>
                  <a:pt x="1663" y="41"/>
                  <a:pt x="1435" y="0"/>
                  <a:pt x="1193" y="0"/>
                </a:cubicBezTo>
                <a:cubicBezTo>
                  <a:pt x="692" y="0"/>
                  <a:pt x="251" y="106"/>
                  <a:pt x="0" y="266"/>
                </a:cubicBezTo>
                <a:cubicBezTo>
                  <a:pt x="0" y="578"/>
                  <a:pt x="0" y="578"/>
                  <a:pt x="0" y="578"/>
                </a:cubicBezTo>
                <a:cubicBezTo>
                  <a:pt x="1023" y="578"/>
                  <a:pt x="1023" y="578"/>
                  <a:pt x="1023" y="578"/>
                </a:cubicBezTo>
                <a:cubicBezTo>
                  <a:pt x="1023" y="402"/>
                  <a:pt x="1166" y="259"/>
                  <a:pt x="1342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ḻïḑé">
            <a:extLst>
              <a:ext uri="{FF2B5EF4-FFF2-40B4-BE49-F238E27FC236}">
                <a16:creationId xmlns:a16="http://schemas.microsoft.com/office/drawing/2014/main" id="{35F25ABF-62FD-484A-A894-0D7FF4A2B338}"/>
              </a:ext>
            </a:extLst>
          </p:cNvPr>
          <p:cNvSpPr/>
          <p:nvPr/>
        </p:nvSpPr>
        <p:spPr bwMode="auto">
          <a:xfrm>
            <a:off x="3442259" y="2787575"/>
            <a:ext cx="9295" cy="31117"/>
          </a:xfrm>
          <a:custGeom>
            <a:avLst/>
            <a:gdLst>
              <a:gd name="T0" fmla="*/ 97 w 97"/>
              <a:gd name="T1" fmla="*/ 15 h 322"/>
              <a:gd name="T2" fmla="*/ 82 w 97"/>
              <a:gd name="T3" fmla="*/ 0 h 322"/>
              <a:gd name="T4" fmla="*/ 14 w 97"/>
              <a:gd name="T5" fmla="*/ 0 h 322"/>
              <a:gd name="T6" fmla="*/ 0 w 97"/>
              <a:gd name="T7" fmla="*/ 15 h 322"/>
              <a:gd name="T8" fmla="*/ 0 w 97"/>
              <a:gd name="T9" fmla="*/ 322 h 322"/>
              <a:gd name="T10" fmla="*/ 97 w 97"/>
              <a:gd name="T11" fmla="*/ 322 h 322"/>
              <a:gd name="T12" fmla="*/ 97 w 97"/>
              <a:gd name="T13" fmla="*/ 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2">
                <a:moveTo>
                  <a:pt x="97" y="15"/>
                </a:moveTo>
                <a:cubicBezTo>
                  <a:pt x="97" y="7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322"/>
                  <a:pt x="0" y="322"/>
                  <a:pt x="0" y="322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97" y="15"/>
                  <a:pt x="97" y="15"/>
                  <a:pt x="97" y="15"/>
                </a:cubicBezTo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ṡḷîdè">
            <a:extLst>
              <a:ext uri="{FF2B5EF4-FFF2-40B4-BE49-F238E27FC236}">
                <a16:creationId xmlns:a16="http://schemas.microsoft.com/office/drawing/2014/main" id="{06405D6C-C18B-4131-A75D-4AADB88473F1}"/>
              </a:ext>
            </a:extLst>
          </p:cNvPr>
          <p:cNvSpPr/>
          <p:nvPr/>
        </p:nvSpPr>
        <p:spPr bwMode="auto">
          <a:xfrm>
            <a:off x="3442259" y="2818692"/>
            <a:ext cx="9295" cy="30713"/>
          </a:xfrm>
          <a:custGeom>
            <a:avLst/>
            <a:gdLst>
              <a:gd name="T0" fmla="*/ 97 w 97"/>
              <a:gd name="T1" fmla="*/ 306 h 321"/>
              <a:gd name="T2" fmla="*/ 97 w 97"/>
              <a:gd name="T3" fmla="*/ 0 h 321"/>
              <a:gd name="T4" fmla="*/ 0 w 97"/>
              <a:gd name="T5" fmla="*/ 0 h 321"/>
              <a:gd name="T6" fmla="*/ 0 w 97"/>
              <a:gd name="T7" fmla="*/ 306 h 321"/>
              <a:gd name="T8" fmla="*/ 14 w 97"/>
              <a:gd name="T9" fmla="*/ 321 h 321"/>
              <a:gd name="T10" fmla="*/ 82 w 97"/>
              <a:gd name="T11" fmla="*/ 321 h 321"/>
              <a:gd name="T12" fmla="*/ 97 w 97"/>
              <a:gd name="T13" fmla="*/ 30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1">
                <a:moveTo>
                  <a:pt x="97" y="306"/>
                </a:moveTo>
                <a:cubicBezTo>
                  <a:pt x="97" y="0"/>
                  <a:pt x="97" y="0"/>
                  <a:pt x="9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4"/>
                  <a:pt x="6" y="321"/>
                  <a:pt x="14" y="321"/>
                </a:cubicBezTo>
                <a:cubicBezTo>
                  <a:pt x="82" y="321"/>
                  <a:pt x="82" y="321"/>
                  <a:pt x="82" y="321"/>
                </a:cubicBezTo>
                <a:cubicBezTo>
                  <a:pt x="90" y="321"/>
                  <a:pt x="97" y="314"/>
                  <a:pt x="97" y="306"/>
                </a:cubicBezTo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ṩḻiḍè">
            <a:extLst>
              <a:ext uri="{FF2B5EF4-FFF2-40B4-BE49-F238E27FC236}">
                <a16:creationId xmlns:a16="http://schemas.microsoft.com/office/drawing/2014/main" id="{2EBA52BE-9FA3-49AC-B9E6-ECB24CAF11B3}"/>
              </a:ext>
            </a:extLst>
          </p:cNvPr>
          <p:cNvSpPr/>
          <p:nvPr/>
        </p:nvSpPr>
        <p:spPr bwMode="auto">
          <a:xfrm>
            <a:off x="3550563" y="2818692"/>
            <a:ext cx="61830" cy="30713"/>
          </a:xfrm>
          <a:custGeom>
            <a:avLst/>
            <a:gdLst>
              <a:gd name="T0" fmla="*/ 319 w 637"/>
              <a:gd name="T1" fmla="*/ 218 h 318"/>
              <a:gd name="T2" fmla="*/ 100 w 637"/>
              <a:gd name="T3" fmla="*/ 0 h 318"/>
              <a:gd name="T4" fmla="*/ 0 w 637"/>
              <a:gd name="T5" fmla="*/ 0 h 318"/>
              <a:gd name="T6" fmla="*/ 319 w 637"/>
              <a:gd name="T7" fmla="*/ 318 h 318"/>
              <a:gd name="T8" fmla="*/ 637 w 637"/>
              <a:gd name="T9" fmla="*/ 0 h 318"/>
              <a:gd name="T10" fmla="*/ 537 w 637"/>
              <a:gd name="T11" fmla="*/ 0 h 318"/>
              <a:gd name="T12" fmla="*/ 319 w 637"/>
              <a:gd name="T13" fmla="*/ 2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8">
                <a:moveTo>
                  <a:pt x="319" y="218"/>
                </a:moveTo>
                <a:cubicBezTo>
                  <a:pt x="198" y="218"/>
                  <a:pt x="100" y="12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6"/>
                  <a:pt x="143" y="318"/>
                  <a:pt x="319" y="318"/>
                </a:cubicBezTo>
                <a:cubicBezTo>
                  <a:pt x="495" y="318"/>
                  <a:pt x="637" y="176"/>
                  <a:pt x="63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120"/>
                  <a:pt x="439" y="218"/>
                  <a:pt x="319" y="218"/>
                </a:cubicBezTo>
                <a:close/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ṧ1îdé">
            <a:extLst>
              <a:ext uri="{FF2B5EF4-FFF2-40B4-BE49-F238E27FC236}">
                <a16:creationId xmlns:a16="http://schemas.microsoft.com/office/drawing/2014/main" id="{25819609-CECB-40FC-87B0-F26C38B61F96}"/>
              </a:ext>
            </a:extLst>
          </p:cNvPr>
          <p:cNvSpPr/>
          <p:nvPr/>
        </p:nvSpPr>
        <p:spPr bwMode="auto">
          <a:xfrm>
            <a:off x="3550563" y="2787575"/>
            <a:ext cx="61830" cy="31117"/>
          </a:xfrm>
          <a:custGeom>
            <a:avLst/>
            <a:gdLst>
              <a:gd name="T0" fmla="*/ 319 w 637"/>
              <a:gd name="T1" fmla="*/ 0 h 319"/>
              <a:gd name="T2" fmla="*/ 0 w 637"/>
              <a:gd name="T3" fmla="*/ 319 h 319"/>
              <a:gd name="T4" fmla="*/ 100 w 637"/>
              <a:gd name="T5" fmla="*/ 319 h 319"/>
              <a:gd name="T6" fmla="*/ 319 w 637"/>
              <a:gd name="T7" fmla="*/ 100 h 319"/>
              <a:gd name="T8" fmla="*/ 537 w 637"/>
              <a:gd name="T9" fmla="*/ 319 h 319"/>
              <a:gd name="T10" fmla="*/ 637 w 637"/>
              <a:gd name="T11" fmla="*/ 319 h 319"/>
              <a:gd name="T12" fmla="*/ 319 w 637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9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100" y="319"/>
                  <a:pt x="100" y="319"/>
                  <a:pt x="100" y="319"/>
                </a:cubicBezTo>
                <a:cubicBezTo>
                  <a:pt x="100" y="198"/>
                  <a:pt x="198" y="100"/>
                  <a:pt x="319" y="100"/>
                </a:cubicBezTo>
                <a:cubicBezTo>
                  <a:pt x="439" y="100"/>
                  <a:pt x="537" y="198"/>
                  <a:pt x="537" y="319"/>
                </a:cubicBezTo>
                <a:cubicBezTo>
                  <a:pt x="637" y="319"/>
                  <a:pt x="637" y="319"/>
                  <a:pt x="637" y="319"/>
                </a:cubicBezTo>
                <a:cubicBezTo>
                  <a:pt x="637" y="143"/>
                  <a:pt x="495" y="0"/>
                  <a:pt x="319" y="0"/>
                </a:cubicBezTo>
                <a:close/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ṩḷïḋé">
            <a:extLst>
              <a:ext uri="{FF2B5EF4-FFF2-40B4-BE49-F238E27FC236}">
                <a16:creationId xmlns:a16="http://schemas.microsoft.com/office/drawing/2014/main" id="{9CDC4E8B-CFFA-487F-B192-E01B38DC6DE5}"/>
              </a:ext>
            </a:extLst>
          </p:cNvPr>
          <p:cNvSpPr/>
          <p:nvPr/>
        </p:nvSpPr>
        <p:spPr bwMode="auto">
          <a:xfrm>
            <a:off x="3560262" y="2818692"/>
            <a:ext cx="42432" cy="21014"/>
          </a:xfrm>
          <a:custGeom>
            <a:avLst/>
            <a:gdLst>
              <a:gd name="T0" fmla="*/ 219 w 437"/>
              <a:gd name="T1" fmla="*/ 218 h 218"/>
              <a:gd name="T2" fmla="*/ 437 w 437"/>
              <a:gd name="T3" fmla="*/ 0 h 218"/>
              <a:gd name="T4" fmla="*/ 0 w 437"/>
              <a:gd name="T5" fmla="*/ 0 h 218"/>
              <a:gd name="T6" fmla="*/ 219 w 437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8">
                <a:moveTo>
                  <a:pt x="219" y="218"/>
                </a:moveTo>
                <a:cubicBezTo>
                  <a:pt x="339" y="218"/>
                  <a:pt x="437" y="120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"/>
                  <a:pt x="98" y="218"/>
                  <a:pt x="219" y="218"/>
                </a:cubicBezTo>
                <a:close/>
              </a:path>
            </a:pathLst>
          </a:custGeom>
          <a:solidFill>
            <a:srgbClr val="8F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ŝļiďe">
            <a:extLst>
              <a:ext uri="{FF2B5EF4-FFF2-40B4-BE49-F238E27FC236}">
                <a16:creationId xmlns:a16="http://schemas.microsoft.com/office/drawing/2014/main" id="{9A35A4E1-7F81-4206-9040-4B0855C4E1C7}"/>
              </a:ext>
            </a:extLst>
          </p:cNvPr>
          <p:cNvSpPr/>
          <p:nvPr/>
        </p:nvSpPr>
        <p:spPr bwMode="auto">
          <a:xfrm>
            <a:off x="3560262" y="2797274"/>
            <a:ext cx="42432" cy="21418"/>
          </a:xfrm>
          <a:custGeom>
            <a:avLst/>
            <a:gdLst>
              <a:gd name="T0" fmla="*/ 219 w 437"/>
              <a:gd name="T1" fmla="*/ 0 h 219"/>
              <a:gd name="T2" fmla="*/ 0 w 437"/>
              <a:gd name="T3" fmla="*/ 219 h 219"/>
              <a:gd name="T4" fmla="*/ 437 w 437"/>
              <a:gd name="T5" fmla="*/ 219 h 219"/>
              <a:gd name="T6" fmla="*/ 219 w 437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9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437" y="219"/>
                  <a:pt x="437" y="219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B3D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ṩlïḑè">
            <a:extLst>
              <a:ext uri="{FF2B5EF4-FFF2-40B4-BE49-F238E27FC236}">
                <a16:creationId xmlns:a16="http://schemas.microsoft.com/office/drawing/2014/main" id="{697071CD-597C-453B-85DA-EE15AFEBE6CE}"/>
              </a:ext>
            </a:extLst>
          </p:cNvPr>
          <p:cNvSpPr/>
          <p:nvPr/>
        </p:nvSpPr>
        <p:spPr bwMode="auto">
          <a:xfrm>
            <a:off x="3632195" y="2818692"/>
            <a:ext cx="71933" cy="46069"/>
          </a:xfrm>
          <a:custGeom>
            <a:avLst/>
            <a:gdLst>
              <a:gd name="T0" fmla="*/ 747 w 747"/>
              <a:gd name="T1" fmla="*/ 0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6"/>
                  <a:pt x="0" y="476"/>
                  <a:pt x="0" y="476"/>
                </a:cubicBezTo>
                <a:cubicBezTo>
                  <a:pt x="444" y="340"/>
                  <a:pt x="747" y="104"/>
                  <a:pt x="747" y="0"/>
                </a:cubicBezTo>
                <a:close/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ṩlïdè">
            <a:extLst>
              <a:ext uri="{FF2B5EF4-FFF2-40B4-BE49-F238E27FC236}">
                <a16:creationId xmlns:a16="http://schemas.microsoft.com/office/drawing/2014/main" id="{F4E13B2B-3E5D-46B1-9D7A-6C444A4080FB}"/>
              </a:ext>
            </a:extLst>
          </p:cNvPr>
          <p:cNvSpPr/>
          <p:nvPr/>
        </p:nvSpPr>
        <p:spPr bwMode="auto">
          <a:xfrm>
            <a:off x="3632195" y="2772622"/>
            <a:ext cx="71933" cy="46069"/>
          </a:xfrm>
          <a:custGeom>
            <a:avLst/>
            <a:gdLst>
              <a:gd name="T0" fmla="*/ 747 w 747"/>
              <a:gd name="T1" fmla="*/ 476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476"/>
                </a:moveTo>
                <a:cubicBezTo>
                  <a:pt x="747" y="372"/>
                  <a:pt x="444" y="136"/>
                  <a:pt x="0" y="0"/>
                </a:cubicBezTo>
                <a:cubicBezTo>
                  <a:pt x="0" y="476"/>
                  <a:pt x="0" y="476"/>
                  <a:pt x="0" y="476"/>
                </a:cubicBezTo>
                <a:lnTo>
                  <a:pt x="747" y="476"/>
                </a:lnTo>
                <a:close/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ṩlîde">
            <a:extLst>
              <a:ext uri="{FF2B5EF4-FFF2-40B4-BE49-F238E27FC236}">
                <a16:creationId xmlns:a16="http://schemas.microsoft.com/office/drawing/2014/main" id="{42995437-6BF2-468D-8775-CB82C0E9C8A8}"/>
              </a:ext>
            </a:extLst>
          </p:cNvPr>
          <p:cNvSpPr/>
          <p:nvPr/>
        </p:nvSpPr>
        <p:spPr bwMode="auto">
          <a:xfrm>
            <a:off x="3425286" y="2818692"/>
            <a:ext cx="70721" cy="7678"/>
          </a:xfrm>
          <a:custGeom>
            <a:avLst/>
            <a:gdLst>
              <a:gd name="T0" fmla="*/ 728 w 729"/>
              <a:gd name="T1" fmla="*/ 20 h 80"/>
              <a:gd name="T2" fmla="*/ 729 w 729"/>
              <a:gd name="T3" fmla="*/ 15 h 80"/>
              <a:gd name="T4" fmla="*/ 729 w 729"/>
              <a:gd name="T5" fmla="*/ 14 h 80"/>
              <a:gd name="T6" fmla="*/ 729 w 729"/>
              <a:gd name="T7" fmla="*/ 0 h 80"/>
              <a:gd name="T8" fmla="*/ 0 w 729"/>
              <a:gd name="T9" fmla="*/ 0 h 80"/>
              <a:gd name="T10" fmla="*/ 0 w 729"/>
              <a:gd name="T11" fmla="*/ 16 h 80"/>
              <a:gd name="T12" fmla="*/ 0 w 729"/>
              <a:gd name="T13" fmla="*/ 16 h 80"/>
              <a:gd name="T14" fmla="*/ 16 w 729"/>
              <a:gd name="T15" fmla="*/ 33 h 80"/>
              <a:gd name="T16" fmla="*/ 38 w 729"/>
              <a:gd name="T17" fmla="*/ 33 h 80"/>
              <a:gd name="T18" fmla="*/ 70 w 729"/>
              <a:gd name="T19" fmla="*/ 34 h 80"/>
              <a:gd name="T20" fmla="*/ 657 w 729"/>
              <a:gd name="T21" fmla="*/ 80 h 80"/>
              <a:gd name="T22" fmla="*/ 728 w 729"/>
              <a:gd name="T2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9" h="80">
                <a:moveTo>
                  <a:pt x="728" y="20"/>
                </a:moveTo>
                <a:cubicBezTo>
                  <a:pt x="729" y="18"/>
                  <a:pt x="729" y="16"/>
                  <a:pt x="729" y="15"/>
                </a:cubicBezTo>
                <a:cubicBezTo>
                  <a:pt x="729" y="14"/>
                  <a:pt x="729" y="14"/>
                  <a:pt x="729" y="14"/>
                </a:cubicBezTo>
                <a:cubicBezTo>
                  <a:pt x="729" y="0"/>
                  <a:pt x="729" y="0"/>
                  <a:pt x="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657" y="80"/>
                  <a:pt x="657" y="80"/>
                  <a:pt x="657" y="80"/>
                </a:cubicBezTo>
                <a:cubicBezTo>
                  <a:pt x="717" y="80"/>
                  <a:pt x="726" y="30"/>
                  <a:pt x="728" y="2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ŝ1íḍe">
            <a:extLst>
              <a:ext uri="{FF2B5EF4-FFF2-40B4-BE49-F238E27FC236}">
                <a16:creationId xmlns:a16="http://schemas.microsoft.com/office/drawing/2014/main" id="{AF65CF60-F911-46AB-A35B-9BEECEC2E713}"/>
              </a:ext>
            </a:extLst>
          </p:cNvPr>
          <p:cNvSpPr/>
          <p:nvPr/>
        </p:nvSpPr>
        <p:spPr bwMode="auto">
          <a:xfrm>
            <a:off x="3425286" y="2811014"/>
            <a:ext cx="70721" cy="7678"/>
          </a:xfrm>
          <a:custGeom>
            <a:avLst/>
            <a:gdLst>
              <a:gd name="T0" fmla="*/ 729 w 729"/>
              <a:gd name="T1" fmla="*/ 63 h 80"/>
              <a:gd name="T2" fmla="*/ 729 w 729"/>
              <a:gd name="T3" fmla="*/ 63 h 80"/>
              <a:gd name="T4" fmla="*/ 728 w 729"/>
              <a:gd name="T5" fmla="*/ 58 h 80"/>
              <a:gd name="T6" fmla="*/ 725 w 729"/>
              <a:gd name="T7" fmla="*/ 48 h 80"/>
              <a:gd name="T8" fmla="*/ 656 w 729"/>
              <a:gd name="T9" fmla="*/ 0 h 80"/>
              <a:gd name="T10" fmla="*/ 69 w 729"/>
              <a:gd name="T11" fmla="*/ 46 h 80"/>
              <a:gd name="T12" fmla="*/ 39 w 729"/>
              <a:gd name="T13" fmla="*/ 46 h 80"/>
              <a:gd name="T14" fmla="*/ 17 w 729"/>
              <a:gd name="T15" fmla="*/ 46 h 80"/>
              <a:gd name="T16" fmla="*/ 2 w 729"/>
              <a:gd name="T17" fmla="*/ 57 h 80"/>
              <a:gd name="T18" fmla="*/ 0 w 729"/>
              <a:gd name="T19" fmla="*/ 65 h 80"/>
              <a:gd name="T20" fmla="*/ 0 w 729"/>
              <a:gd name="T21" fmla="*/ 65 h 80"/>
              <a:gd name="T22" fmla="*/ 0 w 729"/>
              <a:gd name="T23" fmla="*/ 80 h 80"/>
              <a:gd name="T24" fmla="*/ 729 w 729"/>
              <a:gd name="T25" fmla="*/ 80 h 80"/>
              <a:gd name="T26" fmla="*/ 729 w 729"/>
              <a:gd name="T27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9" h="80">
                <a:moveTo>
                  <a:pt x="729" y="63"/>
                </a:moveTo>
                <a:cubicBezTo>
                  <a:pt x="729" y="63"/>
                  <a:pt x="729" y="63"/>
                  <a:pt x="729" y="63"/>
                </a:cubicBezTo>
                <a:cubicBezTo>
                  <a:pt x="729" y="61"/>
                  <a:pt x="729" y="59"/>
                  <a:pt x="728" y="58"/>
                </a:cubicBezTo>
                <a:cubicBezTo>
                  <a:pt x="728" y="55"/>
                  <a:pt x="726" y="52"/>
                  <a:pt x="725" y="48"/>
                </a:cubicBezTo>
                <a:cubicBezTo>
                  <a:pt x="719" y="30"/>
                  <a:pt x="703" y="0"/>
                  <a:pt x="656" y="0"/>
                </a:cubicBezTo>
                <a:cubicBezTo>
                  <a:pt x="69" y="46"/>
                  <a:pt x="69" y="46"/>
                  <a:pt x="6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0" y="46"/>
                  <a:pt x="4" y="51"/>
                  <a:pt x="2" y="57"/>
                </a:cubicBezTo>
                <a:cubicBezTo>
                  <a:pt x="0" y="59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729" y="80"/>
                  <a:pt x="729" y="80"/>
                  <a:pt x="729" y="80"/>
                </a:cubicBezTo>
                <a:cubicBezTo>
                  <a:pt x="729" y="63"/>
                  <a:pt x="729" y="63"/>
                  <a:pt x="729" y="63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ṣ1iďè">
            <a:extLst>
              <a:ext uri="{FF2B5EF4-FFF2-40B4-BE49-F238E27FC236}">
                <a16:creationId xmlns:a16="http://schemas.microsoft.com/office/drawing/2014/main" id="{9A7E8CF0-9C11-4DC7-AA33-27ABDE8439D7}"/>
              </a:ext>
            </a:extLst>
          </p:cNvPr>
          <p:cNvSpPr/>
          <p:nvPr/>
        </p:nvSpPr>
        <p:spPr bwMode="auto">
          <a:xfrm>
            <a:off x="3148869" y="3216748"/>
            <a:ext cx="56172" cy="146291"/>
          </a:xfrm>
          <a:custGeom>
            <a:avLst/>
            <a:gdLst>
              <a:gd name="T0" fmla="*/ 361 w 582"/>
              <a:gd name="T1" fmla="*/ 163 h 1516"/>
              <a:gd name="T2" fmla="*/ 582 w 582"/>
              <a:gd name="T3" fmla="*/ 1375 h 1516"/>
              <a:gd name="T4" fmla="*/ 84 w 582"/>
              <a:gd name="T5" fmla="*/ 1516 h 1516"/>
              <a:gd name="T6" fmla="*/ 14 w 582"/>
              <a:gd name="T7" fmla="*/ 230 h 1516"/>
              <a:gd name="T8" fmla="*/ 13 w 582"/>
              <a:gd name="T9" fmla="*/ 211 h 1516"/>
              <a:gd name="T10" fmla="*/ 163 w 582"/>
              <a:gd name="T11" fmla="*/ 13 h 1516"/>
              <a:gd name="T12" fmla="*/ 361 w 582"/>
              <a:gd name="T13" fmla="*/ 163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516">
                <a:moveTo>
                  <a:pt x="361" y="163"/>
                </a:moveTo>
                <a:cubicBezTo>
                  <a:pt x="362" y="169"/>
                  <a:pt x="582" y="1375"/>
                  <a:pt x="582" y="1375"/>
                </a:cubicBezTo>
                <a:cubicBezTo>
                  <a:pt x="84" y="1516"/>
                  <a:pt x="84" y="1516"/>
                  <a:pt x="84" y="1516"/>
                </a:cubicBezTo>
                <a:cubicBezTo>
                  <a:pt x="14" y="230"/>
                  <a:pt x="14" y="230"/>
                  <a:pt x="14" y="230"/>
                </a:cubicBezTo>
                <a:cubicBezTo>
                  <a:pt x="14" y="230"/>
                  <a:pt x="14" y="217"/>
                  <a:pt x="13" y="211"/>
                </a:cubicBezTo>
                <a:cubicBezTo>
                  <a:pt x="0" y="115"/>
                  <a:pt x="67" y="27"/>
                  <a:pt x="163" y="13"/>
                </a:cubicBezTo>
                <a:cubicBezTo>
                  <a:pt x="259" y="0"/>
                  <a:pt x="348" y="67"/>
                  <a:pt x="361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šļïḋê">
            <a:extLst>
              <a:ext uri="{FF2B5EF4-FFF2-40B4-BE49-F238E27FC236}">
                <a16:creationId xmlns:a16="http://schemas.microsoft.com/office/drawing/2014/main" id="{F167C4E8-6C51-4C81-8E5D-1CE11CC90B2C}"/>
              </a:ext>
            </a:extLst>
          </p:cNvPr>
          <p:cNvSpPr/>
          <p:nvPr/>
        </p:nvSpPr>
        <p:spPr bwMode="auto">
          <a:xfrm>
            <a:off x="3270509" y="3234126"/>
            <a:ext cx="148716" cy="133359"/>
          </a:xfrm>
          <a:custGeom>
            <a:avLst/>
            <a:gdLst>
              <a:gd name="T0" fmla="*/ 32 w 368"/>
              <a:gd name="T1" fmla="*/ 330 h 330"/>
              <a:gd name="T2" fmla="*/ 32 w 368"/>
              <a:gd name="T3" fmla="*/ 330 h 330"/>
              <a:gd name="T4" fmla="*/ 25 w 368"/>
              <a:gd name="T5" fmla="*/ 327 h 330"/>
              <a:gd name="T6" fmla="*/ 0 w 368"/>
              <a:gd name="T7" fmla="*/ 231 h 330"/>
              <a:gd name="T8" fmla="*/ 304 w 368"/>
              <a:gd name="T9" fmla="*/ 0 h 330"/>
              <a:gd name="T10" fmla="*/ 368 w 368"/>
              <a:gd name="T11" fmla="*/ 244 h 330"/>
              <a:gd name="T12" fmla="*/ 32 w 368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330">
                <a:moveTo>
                  <a:pt x="32" y="330"/>
                </a:moveTo>
                <a:lnTo>
                  <a:pt x="32" y="330"/>
                </a:lnTo>
                <a:lnTo>
                  <a:pt x="25" y="327"/>
                </a:lnTo>
                <a:lnTo>
                  <a:pt x="0" y="231"/>
                </a:lnTo>
                <a:lnTo>
                  <a:pt x="304" y="0"/>
                </a:lnTo>
                <a:lnTo>
                  <a:pt x="368" y="244"/>
                </a:lnTo>
                <a:lnTo>
                  <a:pt x="32" y="330"/>
                </a:ln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ṥ1ïḑé">
            <a:extLst>
              <a:ext uri="{FF2B5EF4-FFF2-40B4-BE49-F238E27FC236}">
                <a16:creationId xmlns:a16="http://schemas.microsoft.com/office/drawing/2014/main" id="{062196B9-F85E-4F81-90B4-95DD7A9760BC}"/>
              </a:ext>
            </a:extLst>
          </p:cNvPr>
          <p:cNvSpPr/>
          <p:nvPr/>
        </p:nvSpPr>
        <p:spPr bwMode="auto">
          <a:xfrm>
            <a:off x="3281420" y="3332730"/>
            <a:ext cx="163264" cy="98605"/>
          </a:xfrm>
          <a:custGeom>
            <a:avLst/>
            <a:gdLst>
              <a:gd name="T0" fmla="*/ 404 w 404"/>
              <a:gd name="T1" fmla="*/ 244 h 244"/>
              <a:gd name="T2" fmla="*/ 25 w 404"/>
              <a:gd name="T3" fmla="*/ 187 h 244"/>
              <a:gd name="T4" fmla="*/ 0 w 404"/>
              <a:gd name="T5" fmla="*/ 91 h 244"/>
              <a:gd name="T6" fmla="*/ 5 w 404"/>
              <a:gd name="T7" fmla="*/ 86 h 244"/>
              <a:gd name="T8" fmla="*/ 341 w 404"/>
              <a:gd name="T9" fmla="*/ 0 h 244"/>
              <a:gd name="T10" fmla="*/ 404 w 404"/>
              <a:gd name="T1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244">
                <a:moveTo>
                  <a:pt x="404" y="244"/>
                </a:moveTo>
                <a:lnTo>
                  <a:pt x="25" y="187"/>
                </a:lnTo>
                <a:lnTo>
                  <a:pt x="0" y="91"/>
                </a:lnTo>
                <a:lnTo>
                  <a:pt x="5" y="86"/>
                </a:lnTo>
                <a:lnTo>
                  <a:pt x="341" y="0"/>
                </a:lnTo>
                <a:lnTo>
                  <a:pt x="404" y="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ṡľíḍê">
            <a:extLst>
              <a:ext uri="{FF2B5EF4-FFF2-40B4-BE49-F238E27FC236}">
                <a16:creationId xmlns:a16="http://schemas.microsoft.com/office/drawing/2014/main" id="{BAB2690D-6238-46B7-BF12-2563076CE45B}"/>
              </a:ext>
            </a:extLst>
          </p:cNvPr>
          <p:cNvSpPr/>
          <p:nvPr/>
        </p:nvSpPr>
        <p:spPr bwMode="auto">
          <a:xfrm>
            <a:off x="3143211" y="3364656"/>
            <a:ext cx="150736" cy="84865"/>
          </a:xfrm>
          <a:custGeom>
            <a:avLst/>
            <a:gdLst>
              <a:gd name="T0" fmla="*/ 1541 w 1556"/>
              <a:gd name="T1" fmla="*/ 422 h 878"/>
              <a:gd name="T2" fmla="*/ 1481 w 1556"/>
              <a:gd name="T3" fmla="*/ 546 h 878"/>
              <a:gd name="T4" fmla="*/ 222 w 1556"/>
              <a:gd name="T5" fmla="*/ 866 h 878"/>
              <a:gd name="T6" fmla="*/ 109 w 1556"/>
              <a:gd name="T7" fmla="*/ 786 h 878"/>
              <a:gd name="T8" fmla="*/ 0 w 1556"/>
              <a:gd name="T9" fmla="*/ 364 h 878"/>
              <a:gd name="T10" fmla="*/ 1432 w 1556"/>
              <a:gd name="T11" fmla="*/ 0 h 878"/>
              <a:gd name="T12" fmla="*/ 1541 w 1556"/>
              <a:gd name="T13" fmla="*/ 422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541" y="422"/>
                </a:moveTo>
                <a:cubicBezTo>
                  <a:pt x="1556" y="478"/>
                  <a:pt x="1529" y="534"/>
                  <a:pt x="1481" y="546"/>
                </a:cubicBezTo>
                <a:cubicBezTo>
                  <a:pt x="222" y="866"/>
                  <a:pt x="222" y="866"/>
                  <a:pt x="222" y="866"/>
                </a:cubicBezTo>
                <a:cubicBezTo>
                  <a:pt x="175" y="878"/>
                  <a:pt x="124" y="842"/>
                  <a:pt x="109" y="786"/>
                </a:cubicBezTo>
                <a:cubicBezTo>
                  <a:pt x="0" y="364"/>
                  <a:pt x="0" y="364"/>
                  <a:pt x="0" y="364"/>
                </a:cubicBezTo>
                <a:cubicBezTo>
                  <a:pt x="1432" y="0"/>
                  <a:pt x="1432" y="0"/>
                  <a:pt x="1432" y="0"/>
                </a:cubicBezTo>
                <a:lnTo>
                  <a:pt x="1541" y="422"/>
                </a:lnTo>
                <a:close/>
              </a:path>
            </a:pathLst>
          </a:custGeom>
          <a:solidFill>
            <a:srgbClr val="00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Sļíḋe">
            <a:extLst>
              <a:ext uri="{FF2B5EF4-FFF2-40B4-BE49-F238E27FC236}">
                <a16:creationId xmlns:a16="http://schemas.microsoft.com/office/drawing/2014/main" id="{FD8E5BF2-A70D-465F-9A77-B86FCEF4C650}"/>
              </a:ext>
            </a:extLst>
          </p:cNvPr>
          <p:cNvSpPr/>
          <p:nvPr/>
        </p:nvSpPr>
        <p:spPr bwMode="auto">
          <a:xfrm>
            <a:off x="3131492" y="3314949"/>
            <a:ext cx="150332" cy="84865"/>
          </a:xfrm>
          <a:custGeom>
            <a:avLst/>
            <a:gdLst>
              <a:gd name="T0" fmla="*/ 124 w 1556"/>
              <a:gd name="T1" fmla="*/ 878 h 878"/>
              <a:gd name="T2" fmla="*/ 14 w 1556"/>
              <a:gd name="T3" fmla="*/ 457 h 878"/>
              <a:gd name="T4" fmla="*/ 74 w 1556"/>
              <a:gd name="T5" fmla="*/ 333 h 878"/>
              <a:gd name="T6" fmla="*/ 1333 w 1556"/>
              <a:gd name="T7" fmla="*/ 12 h 878"/>
              <a:gd name="T8" fmla="*/ 1446 w 1556"/>
              <a:gd name="T9" fmla="*/ 93 h 878"/>
              <a:gd name="T10" fmla="*/ 1556 w 1556"/>
              <a:gd name="T11" fmla="*/ 514 h 878"/>
              <a:gd name="T12" fmla="*/ 124 w 1556"/>
              <a:gd name="T13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24" y="878"/>
                </a:moveTo>
                <a:cubicBezTo>
                  <a:pt x="14" y="457"/>
                  <a:pt x="14" y="457"/>
                  <a:pt x="14" y="457"/>
                </a:cubicBezTo>
                <a:cubicBezTo>
                  <a:pt x="0" y="401"/>
                  <a:pt x="27" y="345"/>
                  <a:pt x="74" y="333"/>
                </a:cubicBezTo>
                <a:cubicBezTo>
                  <a:pt x="1333" y="12"/>
                  <a:pt x="1333" y="12"/>
                  <a:pt x="1333" y="12"/>
                </a:cubicBezTo>
                <a:cubicBezTo>
                  <a:pt x="1381" y="0"/>
                  <a:pt x="1432" y="36"/>
                  <a:pt x="1446" y="93"/>
                </a:cubicBezTo>
                <a:cubicBezTo>
                  <a:pt x="1556" y="514"/>
                  <a:pt x="1556" y="514"/>
                  <a:pt x="1556" y="514"/>
                </a:cubicBezTo>
                <a:lnTo>
                  <a:pt x="124" y="878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ṥḻiďe">
            <a:extLst>
              <a:ext uri="{FF2B5EF4-FFF2-40B4-BE49-F238E27FC236}">
                <a16:creationId xmlns:a16="http://schemas.microsoft.com/office/drawing/2014/main" id="{FD3C2D24-54D9-443A-A264-9D8AC58F3350}"/>
              </a:ext>
            </a:extLst>
          </p:cNvPr>
          <p:cNvSpPr/>
          <p:nvPr/>
        </p:nvSpPr>
        <p:spPr bwMode="auto">
          <a:xfrm>
            <a:off x="3193322" y="3399814"/>
            <a:ext cx="51727" cy="28692"/>
          </a:xfrm>
          <a:custGeom>
            <a:avLst/>
            <a:gdLst>
              <a:gd name="T0" fmla="*/ 520 w 533"/>
              <a:gd name="T1" fmla="*/ 84 h 298"/>
              <a:gd name="T2" fmla="*/ 416 w 533"/>
              <a:gd name="T3" fmla="*/ 11 h 298"/>
              <a:gd name="T4" fmla="*/ 69 w 533"/>
              <a:gd name="T5" fmla="*/ 99 h 298"/>
              <a:gd name="T6" fmla="*/ 14 w 533"/>
              <a:gd name="T7" fmla="*/ 213 h 298"/>
              <a:gd name="T8" fmla="*/ 118 w 533"/>
              <a:gd name="T9" fmla="*/ 287 h 298"/>
              <a:gd name="T10" fmla="*/ 465 w 533"/>
              <a:gd name="T11" fmla="*/ 198 h 298"/>
              <a:gd name="T12" fmla="*/ 520 w 533"/>
              <a:gd name="T13" fmla="*/ 8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298">
                <a:moveTo>
                  <a:pt x="520" y="84"/>
                </a:moveTo>
                <a:cubicBezTo>
                  <a:pt x="507" y="32"/>
                  <a:pt x="460" y="0"/>
                  <a:pt x="416" y="11"/>
                </a:cubicBezTo>
                <a:cubicBezTo>
                  <a:pt x="69" y="99"/>
                  <a:pt x="69" y="99"/>
                  <a:pt x="69" y="99"/>
                </a:cubicBezTo>
                <a:cubicBezTo>
                  <a:pt x="25" y="110"/>
                  <a:pt x="0" y="161"/>
                  <a:pt x="14" y="213"/>
                </a:cubicBezTo>
                <a:cubicBezTo>
                  <a:pt x="27" y="265"/>
                  <a:pt x="74" y="298"/>
                  <a:pt x="118" y="287"/>
                </a:cubicBezTo>
                <a:cubicBezTo>
                  <a:pt x="465" y="198"/>
                  <a:pt x="465" y="198"/>
                  <a:pt x="465" y="198"/>
                </a:cubicBezTo>
                <a:cubicBezTo>
                  <a:pt x="509" y="187"/>
                  <a:pt x="533" y="136"/>
                  <a:pt x="520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$ļïdè">
            <a:extLst>
              <a:ext uri="{FF2B5EF4-FFF2-40B4-BE49-F238E27FC236}">
                <a16:creationId xmlns:a16="http://schemas.microsoft.com/office/drawing/2014/main" id="{7F58CCBF-D4D5-4E60-8336-57FBF3D57661}"/>
              </a:ext>
            </a:extLst>
          </p:cNvPr>
          <p:cNvSpPr/>
          <p:nvPr/>
        </p:nvSpPr>
        <p:spPr bwMode="auto">
          <a:xfrm>
            <a:off x="3389724" y="3228468"/>
            <a:ext cx="64659" cy="207717"/>
          </a:xfrm>
          <a:custGeom>
            <a:avLst/>
            <a:gdLst>
              <a:gd name="T0" fmla="*/ 144 w 668"/>
              <a:gd name="T1" fmla="*/ 71 h 2150"/>
              <a:gd name="T2" fmla="*/ 57 w 668"/>
              <a:gd name="T3" fmla="*/ 10 h 2150"/>
              <a:gd name="T4" fmla="*/ 11 w 668"/>
              <a:gd name="T5" fmla="*/ 105 h 2150"/>
              <a:gd name="T6" fmla="*/ 524 w 668"/>
              <a:gd name="T7" fmla="*/ 2079 h 2150"/>
              <a:gd name="T8" fmla="*/ 610 w 668"/>
              <a:gd name="T9" fmla="*/ 2140 h 2150"/>
              <a:gd name="T10" fmla="*/ 657 w 668"/>
              <a:gd name="T11" fmla="*/ 2045 h 2150"/>
              <a:gd name="T12" fmla="*/ 144 w 668"/>
              <a:gd name="T13" fmla="*/ 71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2150">
                <a:moveTo>
                  <a:pt x="144" y="71"/>
                </a:moveTo>
                <a:cubicBezTo>
                  <a:pt x="133" y="28"/>
                  <a:pt x="94" y="0"/>
                  <a:pt x="57" y="10"/>
                </a:cubicBezTo>
                <a:cubicBezTo>
                  <a:pt x="20" y="19"/>
                  <a:pt x="0" y="62"/>
                  <a:pt x="11" y="105"/>
                </a:cubicBezTo>
                <a:cubicBezTo>
                  <a:pt x="524" y="2079"/>
                  <a:pt x="524" y="2079"/>
                  <a:pt x="524" y="2079"/>
                </a:cubicBezTo>
                <a:cubicBezTo>
                  <a:pt x="535" y="2122"/>
                  <a:pt x="574" y="2150"/>
                  <a:pt x="610" y="2140"/>
                </a:cubicBezTo>
                <a:cubicBezTo>
                  <a:pt x="647" y="2131"/>
                  <a:pt x="668" y="2088"/>
                  <a:pt x="657" y="2045"/>
                </a:cubicBezTo>
                <a:lnTo>
                  <a:pt x="144" y="71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ŝliḑé">
            <a:extLst>
              <a:ext uri="{FF2B5EF4-FFF2-40B4-BE49-F238E27FC236}">
                <a16:creationId xmlns:a16="http://schemas.microsoft.com/office/drawing/2014/main" id="{AFBB2E7A-78EE-4A05-A831-19C6178F1DA2}"/>
              </a:ext>
            </a:extLst>
          </p:cNvPr>
          <p:cNvSpPr/>
          <p:nvPr/>
        </p:nvSpPr>
        <p:spPr bwMode="auto">
          <a:xfrm>
            <a:off x="3108457" y="3369101"/>
            <a:ext cx="38795" cy="66680"/>
          </a:xfrm>
          <a:custGeom>
            <a:avLst/>
            <a:gdLst>
              <a:gd name="T0" fmla="*/ 46 w 403"/>
              <a:gd name="T1" fmla="*/ 401 h 692"/>
              <a:gd name="T2" fmla="*/ 231 w 403"/>
              <a:gd name="T3" fmla="*/ 0 h 692"/>
              <a:gd name="T4" fmla="*/ 403 w 403"/>
              <a:gd name="T5" fmla="*/ 663 h 692"/>
              <a:gd name="T6" fmla="*/ 46 w 403"/>
              <a:gd name="T7" fmla="*/ 401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692">
                <a:moveTo>
                  <a:pt x="46" y="401"/>
                </a:moveTo>
                <a:cubicBezTo>
                  <a:pt x="0" y="224"/>
                  <a:pt x="82" y="49"/>
                  <a:pt x="231" y="0"/>
                </a:cubicBezTo>
                <a:cubicBezTo>
                  <a:pt x="403" y="663"/>
                  <a:pt x="403" y="663"/>
                  <a:pt x="403" y="663"/>
                </a:cubicBezTo>
                <a:cubicBezTo>
                  <a:pt x="249" y="692"/>
                  <a:pt x="92" y="578"/>
                  <a:pt x="46" y="401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Slíde">
            <a:extLst>
              <a:ext uri="{FF2B5EF4-FFF2-40B4-BE49-F238E27FC236}">
                <a16:creationId xmlns:a16="http://schemas.microsoft.com/office/drawing/2014/main" id="{92042E2A-6C49-4A4C-998D-E655A218979C}"/>
              </a:ext>
            </a:extLst>
          </p:cNvPr>
          <p:cNvSpPr/>
          <p:nvPr/>
        </p:nvSpPr>
        <p:spPr bwMode="auto">
          <a:xfrm>
            <a:off x="3449937" y="3371526"/>
            <a:ext cx="30713" cy="16973"/>
          </a:xfrm>
          <a:custGeom>
            <a:avLst/>
            <a:gdLst>
              <a:gd name="T0" fmla="*/ 319 w 321"/>
              <a:gd name="T1" fmla="*/ 130 h 177"/>
              <a:gd name="T2" fmla="*/ 295 w 321"/>
              <a:gd name="T3" fmla="*/ 173 h 177"/>
              <a:gd name="T4" fmla="*/ 37 w 321"/>
              <a:gd name="T5" fmla="*/ 102 h 177"/>
              <a:gd name="T6" fmla="*/ 2 w 321"/>
              <a:gd name="T7" fmla="*/ 43 h 177"/>
              <a:gd name="T8" fmla="*/ 18 w 321"/>
              <a:gd name="T9" fmla="*/ 0 h 177"/>
              <a:gd name="T10" fmla="*/ 26 w 321"/>
              <a:gd name="T11" fmla="*/ 0 h 177"/>
              <a:gd name="T12" fmla="*/ 284 w 321"/>
              <a:gd name="T13" fmla="*/ 71 h 177"/>
              <a:gd name="T14" fmla="*/ 319 w 321"/>
              <a:gd name="T15" fmla="*/ 1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" h="177">
                <a:moveTo>
                  <a:pt x="319" y="130"/>
                </a:moveTo>
                <a:cubicBezTo>
                  <a:pt x="321" y="158"/>
                  <a:pt x="311" y="177"/>
                  <a:pt x="295" y="17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21" y="98"/>
                  <a:pt x="5" y="72"/>
                  <a:pt x="2" y="43"/>
                </a:cubicBezTo>
                <a:cubicBezTo>
                  <a:pt x="0" y="20"/>
                  <a:pt x="7" y="3"/>
                  <a:pt x="18" y="0"/>
                </a:cubicBezTo>
                <a:cubicBezTo>
                  <a:pt x="21" y="0"/>
                  <a:pt x="23" y="0"/>
                  <a:pt x="26" y="0"/>
                </a:cubicBezTo>
                <a:cubicBezTo>
                  <a:pt x="284" y="71"/>
                  <a:pt x="284" y="71"/>
                  <a:pt x="284" y="71"/>
                </a:cubicBezTo>
                <a:cubicBezTo>
                  <a:pt x="300" y="75"/>
                  <a:pt x="316" y="102"/>
                  <a:pt x="319" y="130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îṥliḑê">
            <a:extLst>
              <a:ext uri="{FF2B5EF4-FFF2-40B4-BE49-F238E27FC236}">
                <a16:creationId xmlns:a16="http://schemas.microsoft.com/office/drawing/2014/main" id="{378566E3-341A-439A-96E3-EB09328251AC}"/>
              </a:ext>
            </a:extLst>
          </p:cNvPr>
          <p:cNvSpPr/>
          <p:nvPr/>
        </p:nvSpPr>
        <p:spPr bwMode="auto">
          <a:xfrm>
            <a:off x="3424074" y="3253927"/>
            <a:ext cx="24651" cy="28692"/>
          </a:xfrm>
          <a:custGeom>
            <a:avLst/>
            <a:gdLst>
              <a:gd name="T0" fmla="*/ 246 w 258"/>
              <a:gd name="T1" fmla="*/ 38 h 298"/>
              <a:gd name="T2" fmla="*/ 205 w 258"/>
              <a:gd name="T3" fmla="*/ 12 h 298"/>
              <a:gd name="T4" fmla="*/ 13 w 258"/>
              <a:gd name="T5" fmla="*/ 196 h 298"/>
              <a:gd name="T6" fmla="*/ 11 w 258"/>
              <a:gd name="T7" fmla="*/ 264 h 298"/>
              <a:gd name="T8" fmla="*/ 46 w 258"/>
              <a:gd name="T9" fmla="*/ 295 h 298"/>
              <a:gd name="T10" fmla="*/ 53 w 258"/>
              <a:gd name="T11" fmla="*/ 291 h 298"/>
              <a:gd name="T12" fmla="*/ 245 w 258"/>
              <a:gd name="T13" fmla="*/ 106 h 298"/>
              <a:gd name="T14" fmla="*/ 246 w 258"/>
              <a:gd name="T15" fmla="*/ 3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8" h="298">
                <a:moveTo>
                  <a:pt x="246" y="38"/>
                </a:moveTo>
                <a:cubicBezTo>
                  <a:pt x="235" y="12"/>
                  <a:pt x="217" y="0"/>
                  <a:pt x="205" y="12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" y="208"/>
                  <a:pt x="0" y="238"/>
                  <a:pt x="11" y="264"/>
                </a:cubicBezTo>
                <a:cubicBezTo>
                  <a:pt x="21" y="286"/>
                  <a:pt x="35" y="298"/>
                  <a:pt x="46" y="295"/>
                </a:cubicBezTo>
                <a:cubicBezTo>
                  <a:pt x="49" y="294"/>
                  <a:pt x="51" y="293"/>
                  <a:pt x="53" y="291"/>
                </a:cubicBezTo>
                <a:cubicBezTo>
                  <a:pt x="245" y="106"/>
                  <a:pt x="245" y="106"/>
                  <a:pt x="245" y="106"/>
                </a:cubicBezTo>
                <a:cubicBezTo>
                  <a:pt x="257" y="94"/>
                  <a:pt x="258" y="64"/>
                  <a:pt x="246" y="38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ṩḷíḓé">
            <a:extLst>
              <a:ext uri="{FF2B5EF4-FFF2-40B4-BE49-F238E27FC236}">
                <a16:creationId xmlns:a16="http://schemas.microsoft.com/office/drawing/2014/main" id="{D11726DF-9BBC-48BE-88F0-3C35A8A00BA9}"/>
              </a:ext>
            </a:extLst>
          </p:cNvPr>
          <p:cNvSpPr/>
          <p:nvPr/>
        </p:nvSpPr>
        <p:spPr bwMode="auto">
          <a:xfrm>
            <a:off x="3437814" y="3314949"/>
            <a:ext cx="31117" cy="16973"/>
          </a:xfrm>
          <a:custGeom>
            <a:avLst/>
            <a:gdLst>
              <a:gd name="T0" fmla="*/ 299 w 319"/>
              <a:gd name="T1" fmla="*/ 106 h 174"/>
              <a:gd name="T2" fmla="*/ 47 w 319"/>
              <a:gd name="T3" fmla="*/ 170 h 174"/>
              <a:gd name="T4" fmla="*/ 7 w 319"/>
              <a:gd name="T5" fmla="*/ 126 h 174"/>
              <a:gd name="T6" fmla="*/ 21 w 319"/>
              <a:gd name="T7" fmla="*/ 68 h 174"/>
              <a:gd name="T8" fmla="*/ 272 w 319"/>
              <a:gd name="T9" fmla="*/ 4 h 174"/>
              <a:gd name="T10" fmla="*/ 312 w 319"/>
              <a:gd name="T11" fmla="*/ 48 h 174"/>
              <a:gd name="T12" fmla="*/ 299 w 319"/>
              <a:gd name="T13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" h="174">
                <a:moveTo>
                  <a:pt x="299" y="106"/>
                </a:moveTo>
                <a:cubicBezTo>
                  <a:pt x="47" y="170"/>
                  <a:pt x="47" y="170"/>
                  <a:pt x="47" y="170"/>
                </a:cubicBezTo>
                <a:cubicBezTo>
                  <a:pt x="33" y="174"/>
                  <a:pt x="15" y="154"/>
                  <a:pt x="7" y="126"/>
                </a:cubicBezTo>
                <a:cubicBezTo>
                  <a:pt x="0" y="98"/>
                  <a:pt x="6" y="72"/>
                  <a:pt x="21" y="68"/>
                </a:cubicBezTo>
                <a:cubicBezTo>
                  <a:pt x="272" y="4"/>
                  <a:pt x="272" y="4"/>
                  <a:pt x="272" y="4"/>
                </a:cubicBezTo>
                <a:cubicBezTo>
                  <a:pt x="287" y="0"/>
                  <a:pt x="304" y="20"/>
                  <a:pt x="312" y="48"/>
                </a:cubicBezTo>
                <a:cubicBezTo>
                  <a:pt x="319" y="77"/>
                  <a:pt x="313" y="103"/>
                  <a:pt x="299" y="106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şļiḑè">
            <a:extLst>
              <a:ext uri="{FF2B5EF4-FFF2-40B4-BE49-F238E27FC236}">
                <a16:creationId xmlns:a16="http://schemas.microsoft.com/office/drawing/2014/main" id="{1E621518-DADC-49B3-8544-DFD169274671}"/>
              </a:ext>
            </a:extLst>
          </p:cNvPr>
          <p:cNvSpPr/>
          <p:nvPr/>
        </p:nvSpPr>
        <p:spPr bwMode="auto">
          <a:xfrm>
            <a:off x="2543903" y="3163001"/>
            <a:ext cx="29501" cy="34754"/>
          </a:xfrm>
          <a:custGeom>
            <a:avLst/>
            <a:gdLst>
              <a:gd name="T0" fmla="*/ 105 w 303"/>
              <a:gd name="T1" fmla="*/ 13 h 358"/>
              <a:gd name="T2" fmla="*/ 166 w 303"/>
              <a:gd name="T3" fmla="*/ 29 h 358"/>
              <a:gd name="T4" fmla="*/ 291 w 303"/>
              <a:gd name="T5" fmla="*/ 240 h 358"/>
              <a:gd name="T6" fmla="*/ 275 w 303"/>
              <a:gd name="T7" fmla="*/ 301 h 358"/>
              <a:gd name="T8" fmla="*/ 198 w 303"/>
              <a:gd name="T9" fmla="*/ 346 h 358"/>
              <a:gd name="T10" fmla="*/ 137 w 303"/>
              <a:gd name="T11" fmla="*/ 330 h 358"/>
              <a:gd name="T12" fmla="*/ 13 w 303"/>
              <a:gd name="T13" fmla="*/ 119 h 358"/>
              <a:gd name="T14" fmla="*/ 29 w 303"/>
              <a:gd name="T15" fmla="*/ 58 h 358"/>
              <a:gd name="T16" fmla="*/ 105 w 303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58">
                <a:moveTo>
                  <a:pt x="105" y="13"/>
                </a:moveTo>
                <a:cubicBezTo>
                  <a:pt x="127" y="0"/>
                  <a:pt x="154" y="7"/>
                  <a:pt x="166" y="29"/>
                </a:cubicBezTo>
                <a:cubicBezTo>
                  <a:pt x="291" y="240"/>
                  <a:pt x="291" y="240"/>
                  <a:pt x="291" y="240"/>
                </a:cubicBezTo>
                <a:cubicBezTo>
                  <a:pt x="303" y="261"/>
                  <a:pt x="296" y="288"/>
                  <a:pt x="275" y="301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177" y="358"/>
                  <a:pt x="149" y="351"/>
                  <a:pt x="137" y="330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0" y="98"/>
                  <a:pt x="7" y="70"/>
                  <a:pt x="29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ṡľiḓé">
            <a:extLst>
              <a:ext uri="{FF2B5EF4-FFF2-40B4-BE49-F238E27FC236}">
                <a16:creationId xmlns:a16="http://schemas.microsoft.com/office/drawing/2014/main" id="{043BD263-0DB4-45D5-B71D-42CFAC86C246}"/>
              </a:ext>
            </a:extLst>
          </p:cNvPr>
          <p:cNvSpPr/>
          <p:nvPr/>
        </p:nvSpPr>
        <p:spPr bwMode="auto">
          <a:xfrm>
            <a:off x="2425496" y="2961750"/>
            <a:ext cx="29097" cy="34754"/>
          </a:xfrm>
          <a:custGeom>
            <a:avLst/>
            <a:gdLst>
              <a:gd name="T0" fmla="*/ 105 w 302"/>
              <a:gd name="T1" fmla="*/ 13 h 358"/>
              <a:gd name="T2" fmla="*/ 166 w 302"/>
              <a:gd name="T3" fmla="*/ 29 h 358"/>
              <a:gd name="T4" fmla="*/ 290 w 302"/>
              <a:gd name="T5" fmla="*/ 240 h 358"/>
              <a:gd name="T6" fmla="*/ 274 w 302"/>
              <a:gd name="T7" fmla="*/ 301 h 358"/>
              <a:gd name="T8" fmla="*/ 197 w 302"/>
              <a:gd name="T9" fmla="*/ 346 h 358"/>
              <a:gd name="T10" fmla="*/ 136 w 302"/>
              <a:gd name="T11" fmla="*/ 330 h 358"/>
              <a:gd name="T12" fmla="*/ 12 w 302"/>
              <a:gd name="T13" fmla="*/ 119 h 358"/>
              <a:gd name="T14" fmla="*/ 28 w 302"/>
              <a:gd name="T15" fmla="*/ 58 h 358"/>
              <a:gd name="T16" fmla="*/ 105 w 302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358">
                <a:moveTo>
                  <a:pt x="105" y="13"/>
                </a:moveTo>
                <a:cubicBezTo>
                  <a:pt x="126" y="0"/>
                  <a:pt x="153" y="7"/>
                  <a:pt x="166" y="29"/>
                </a:cubicBezTo>
                <a:cubicBezTo>
                  <a:pt x="290" y="240"/>
                  <a:pt x="290" y="240"/>
                  <a:pt x="290" y="240"/>
                </a:cubicBezTo>
                <a:cubicBezTo>
                  <a:pt x="302" y="261"/>
                  <a:pt x="295" y="288"/>
                  <a:pt x="274" y="301"/>
                </a:cubicBezTo>
                <a:cubicBezTo>
                  <a:pt x="197" y="346"/>
                  <a:pt x="197" y="346"/>
                  <a:pt x="197" y="346"/>
                </a:cubicBezTo>
                <a:cubicBezTo>
                  <a:pt x="176" y="358"/>
                  <a:pt x="149" y="351"/>
                  <a:pt x="136" y="330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0" y="98"/>
                  <a:pt x="7" y="70"/>
                  <a:pt x="28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śľiḋe">
            <a:extLst>
              <a:ext uri="{FF2B5EF4-FFF2-40B4-BE49-F238E27FC236}">
                <a16:creationId xmlns:a16="http://schemas.microsoft.com/office/drawing/2014/main" id="{FDE00C58-794D-4A0A-B78C-60A8A20B2FA0}"/>
              </a:ext>
            </a:extLst>
          </p:cNvPr>
          <p:cNvSpPr/>
          <p:nvPr/>
        </p:nvSpPr>
        <p:spPr bwMode="auto">
          <a:xfrm>
            <a:off x="2323254" y="3219577"/>
            <a:ext cx="52131" cy="53748"/>
          </a:xfrm>
          <a:custGeom>
            <a:avLst/>
            <a:gdLst>
              <a:gd name="T0" fmla="*/ 93 w 129"/>
              <a:gd name="T1" fmla="*/ 0 h 133"/>
              <a:gd name="T2" fmla="*/ 129 w 129"/>
              <a:gd name="T3" fmla="*/ 61 h 133"/>
              <a:gd name="T4" fmla="*/ 29 w 129"/>
              <a:gd name="T5" fmla="*/ 133 h 133"/>
              <a:gd name="T6" fmla="*/ 0 w 129"/>
              <a:gd name="T7" fmla="*/ 84 h 133"/>
              <a:gd name="T8" fmla="*/ 93 w 12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3">
                <a:moveTo>
                  <a:pt x="93" y="0"/>
                </a:moveTo>
                <a:lnTo>
                  <a:pt x="129" y="61"/>
                </a:lnTo>
                <a:lnTo>
                  <a:pt x="29" y="133"/>
                </a:lnTo>
                <a:lnTo>
                  <a:pt x="0" y="84"/>
                </a:lnTo>
                <a:lnTo>
                  <a:pt x="93" y="0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ṣľïḍè">
            <a:extLst>
              <a:ext uri="{FF2B5EF4-FFF2-40B4-BE49-F238E27FC236}">
                <a16:creationId xmlns:a16="http://schemas.microsoft.com/office/drawing/2014/main" id="{2EC72F85-CA46-4AC8-8E36-E2513EB3936A}"/>
              </a:ext>
            </a:extLst>
          </p:cNvPr>
          <p:cNvSpPr/>
          <p:nvPr/>
        </p:nvSpPr>
        <p:spPr bwMode="auto">
          <a:xfrm>
            <a:off x="2250109" y="3108041"/>
            <a:ext cx="59405" cy="40816"/>
          </a:xfrm>
          <a:custGeom>
            <a:avLst/>
            <a:gdLst>
              <a:gd name="T0" fmla="*/ 147 w 147"/>
              <a:gd name="T1" fmla="*/ 61 h 101"/>
              <a:gd name="T2" fmla="*/ 111 w 147"/>
              <a:gd name="T3" fmla="*/ 0 h 101"/>
              <a:gd name="T4" fmla="*/ 0 w 147"/>
              <a:gd name="T5" fmla="*/ 52 h 101"/>
              <a:gd name="T6" fmla="*/ 29 w 147"/>
              <a:gd name="T7" fmla="*/ 101 h 101"/>
              <a:gd name="T8" fmla="*/ 147 w 147"/>
              <a:gd name="T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01">
                <a:moveTo>
                  <a:pt x="147" y="61"/>
                </a:moveTo>
                <a:lnTo>
                  <a:pt x="111" y="0"/>
                </a:lnTo>
                <a:lnTo>
                  <a:pt x="0" y="52"/>
                </a:lnTo>
                <a:lnTo>
                  <a:pt x="29" y="101"/>
                </a:lnTo>
                <a:lnTo>
                  <a:pt x="147" y="61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şļîdé">
            <a:extLst>
              <a:ext uri="{FF2B5EF4-FFF2-40B4-BE49-F238E27FC236}">
                <a16:creationId xmlns:a16="http://schemas.microsoft.com/office/drawing/2014/main" id="{8FF7301F-BD75-452B-9EBC-130F9A3EB600}"/>
              </a:ext>
            </a:extLst>
          </p:cNvPr>
          <p:cNvSpPr/>
          <p:nvPr/>
        </p:nvSpPr>
        <p:spPr bwMode="auto">
          <a:xfrm>
            <a:off x="2181005" y="3015093"/>
            <a:ext cx="238430" cy="360474"/>
          </a:xfrm>
          <a:custGeom>
            <a:avLst/>
            <a:gdLst>
              <a:gd name="T0" fmla="*/ 1505 w 2462"/>
              <a:gd name="T1" fmla="*/ 2605 h 3728"/>
              <a:gd name="T2" fmla="*/ 729 w 2462"/>
              <a:gd name="T3" fmla="*/ 1285 h 3728"/>
              <a:gd name="T4" fmla="*/ 835 w 2462"/>
              <a:gd name="T5" fmla="*/ 942 h 3728"/>
              <a:gd name="T6" fmla="*/ 842 w 2462"/>
              <a:gd name="T7" fmla="*/ 938 h 3728"/>
              <a:gd name="T8" fmla="*/ 858 w 2462"/>
              <a:gd name="T9" fmla="*/ 914 h 3728"/>
              <a:gd name="T10" fmla="*/ 862 w 2462"/>
              <a:gd name="T11" fmla="*/ 803 h 3728"/>
              <a:gd name="T12" fmla="*/ 419 w 2462"/>
              <a:gd name="T13" fmla="*/ 54 h 3728"/>
              <a:gd name="T14" fmla="*/ 381 w 2462"/>
              <a:gd name="T15" fmla="*/ 0 h 3728"/>
              <a:gd name="T16" fmla="*/ 8 w 2462"/>
              <a:gd name="T17" fmla="*/ 584 h 3728"/>
              <a:gd name="T18" fmla="*/ 229 w 2462"/>
              <a:gd name="T19" fmla="*/ 1388 h 3728"/>
              <a:gd name="T20" fmla="*/ 1205 w 2462"/>
              <a:gd name="T21" fmla="*/ 3048 h 3728"/>
              <a:gd name="T22" fmla="*/ 1802 w 2462"/>
              <a:gd name="T23" fmla="*/ 3606 h 3728"/>
              <a:gd name="T24" fmla="*/ 2462 w 2462"/>
              <a:gd name="T25" fmla="*/ 3535 h 3728"/>
              <a:gd name="T26" fmla="*/ 1957 w 2462"/>
              <a:gd name="T27" fmla="*/ 2676 h 3728"/>
              <a:gd name="T28" fmla="*/ 1848 w 2462"/>
              <a:gd name="T29" fmla="*/ 2684 h 3728"/>
              <a:gd name="T30" fmla="*/ 1505 w 2462"/>
              <a:gd name="T31" fmla="*/ 2605 h 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2" h="3728">
                <a:moveTo>
                  <a:pt x="1505" y="2605"/>
                </a:moveTo>
                <a:cubicBezTo>
                  <a:pt x="729" y="1285"/>
                  <a:pt x="729" y="1285"/>
                  <a:pt x="729" y="1285"/>
                </a:cubicBezTo>
                <a:cubicBezTo>
                  <a:pt x="661" y="1170"/>
                  <a:pt x="709" y="1017"/>
                  <a:pt x="835" y="942"/>
                </a:cubicBezTo>
                <a:cubicBezTo>
                  <a:pt x="842" y="938"/>
                  <a:pt x="842" y="938"/>
                  <a:pt x="842" y="938"/>
                </a:cubicBezTo>
                <a:cubicBezTo>
                  <a:pt x="847" y="930"/>
                  <a:pt x="852" y="922"/>
                  <a:pt x="858" y="914"/>
                </a:cubicBezTo>
                <a:cubicBezTo>
                  <a:pt x="889" y="872"/>
                  <a:pt x="886" y="844"/>
                  <a:pt x="862" y="803"/>
                </a:cubicBezTo>
                <a:cubicBezTo>
                  <a:pt x="713" y="554"/>
                  <a:pt x="567" y="304"/>
                  <a:pt x="419" y="54"/>
                </a:cubicBezTo>
                <a:cubicBezTo>
                  <a:pt x="408" y="35"/>
                  <a:pt x="394" y="18"/>
                  <a:pt x="381" y="0"/>
                </a:cubicBezTo>
                <a:cubicBezTo>
                  <a:pt x="150" y="131"/>
                  <a:pt x="16" y="314"/>
                  <a:pt x="8" y="584"/>
                </a:cubicBezTo>
                <a:cubicBezTo>
                  <a:pt x="0" y="876"/>
                  <a:pt x="90" y="1142"/>
                  <a:pt x="229" y="1388"/>
                </a:cubicBezTo>
                <a:cubicBezTo>
                  <a:pt x="546" y="1946"/>
                  <a:pt x="872" y="2500"/>
                  <a:pt x="1205" y="3048"/>
                </a:cubicBezTo>
                <a:cubicBezTo>
                  <a:pt x="1350" y="3286"/>
                  <a:pt x="1550" y="3476"/>
                  <a:pt x="1802" y="3606"/>
                </a:cubicBezTo>
                <a:cubicBezTo>
                  <a:pt x="2038" y="3728"/>
                  <a:pt x="2251" y="3674"/>
                  <a:pt x="2462" y="3535"/>
                </a:cubicBezTo>
                <a:cubicBezTo>
                  <a:pt x="2292" y="3246"/>
                  <a:pt x="2124" y="2961"/>
                  <a:pt x="1957" y="2676"/>
                </a:cubicBezTo>
                <a:cubicBezTo>
                  <a:pt x="1917" y="2682"/>
                  <a:pt x="1881" y="2685"/>
                  <a:pt x="1848" y="2684"/>
                </a:cubicBezTo>
                <a:cubicBezTo>
                  <a:pt x="1723" y="2752"/>
                  <a:pt x="1571" y="2718"/>
                  <a:pt x="1505" y="2605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$ḻîḋé">
            <a:extLst>
              <a:ext uri="{FF2B5EF4-FFF2-40B4-BE49-F238E27FC236}">
                <a16:creationId xmlns:a16="http://schemas.microsoft.com/office/drawing/2014/main" id="{48369862-4404-4FAD-A342-A282C15A7CDC}"/>
              </a:ext>
            </a:extLst>
          </p:cNvPr>
          <p:cNvSpPr/>
          <p:nvPr/>
        </p:nvSpPr>
        <p:spPr bwMode="auto">
          <a:xfrm>
            <a:off x="2223437" y="3000949"/>
            <a:ext cx="69508" cy="94564"/>
          </a:xfrm>
          <a:custGeom>
            <a:avLst/>
            <a:gdLst>
              <a:gd name="T0" fmla="*/ 0 w 718"/>
              <a:gd name="T1" fmla="*/ 123 h 976"/>
              <a:gd name="T2" fmla="*/ 502 w 718"/>
              <a:gd name="T3" fmla="*/ 976 h 976"/>
              <a:gd name="T4" fmla="*/ 607 w 718"/>
              <a:gd name="T5" fmla="*/ 670 h 976"/>
              <a:gd name="T6" fmla="*/ 308 w 718"/>
              <a:gd name="T7" fmla="*/ 161 h 976"/>
              <a:gd name="T8" fmla="*/ 0 w 718"/>
              <a:gd name="T9" fmla="*/ 12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976">
                <a:moveTo>
                  <a:pt x="0" y="123"/>
                </a:moveTo>
                <a:cubicBezTo>
                  <a:pt x="166" y="405"/>
                  <a:pt x="333" y="688"/>
                  <a:pt x="502" y="976"/>
                </a:cubicBezTo>
                <a:cubicBezTo>
                  <a:pt x="710" y="881"/>
                  <a:pt x="718" y="859"/>
                  <a:pt x="607" y="670"/>
                </a:cubicBezTo>
                <a:cubicBezTo>
                  <a:pt x="507" y="500"/>
                  <a:pt x="408" y="331"/>
                  <a:pt x="308" y="161"/>
                </a:cubicBezTo>
                <a:cubicBezTo>
                  <a:pt x="219" y="11"/>
                  <a:pt x="134" y="0"/>
                  <a:pt x="0" y="12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Sľïḍê">
            <a:extLst>
              <a:ext uri="{FF2B5EF4-FFF2-40B4-BE49-F238E27FC236}">
                <a16:creationId xmlns:a16="http://schemas.microsoft.com/office/drawing/2014/main" id="{8BA4A41E-6D4E-4B17-86DE-16531470C73F}"/>
              </a:ext>
            </a:extLst>
          </p:cNvPr>
          <p:cNvSpPr/>
          <p:nvPr/>
        </p:nvSpPr>
        <p:spPr bwMode="auto">
          <a:xfrm>
            <a:off x="2375386" y="3261201"/>
            <a:ext cx="68296" cy="92543"/>
          </a:xfrm>
          <a:custGeom>
            <a:avLst/>
            <a:gdLst>
              <a:gd name="T0" fmla="*/ 0 w 706"/>
              <a:gd name="T1" fmla="*/ 101 h 955"/>
              <a:gd name="T2" fmla="*/ 501 w 706"/>
              <a:gd name="T3" fmla="*/ 955 h 955"/>
              <a:gd name="T4" fmla="*/ 609 w 706"/>
              <a:gd name="T5" fmla="*/ 656 h 955"/>
              <a:gd name="T6" fmla="*/ 318 w 706"/>
              <a:gd name="T7" fmla="*/ 162 h 955"/>
              <a:gd name="T8" fmla="*/ 0 w 706"/>
              <a:gd name="T9" fmla="*/ 101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" h="955">
                <a:moveTo>
                  <a:pt x="0" y="101"/>
                </a:moveTo>
                <a:cubicBezTo>
                  <a:pt x="167" y="386"/>
                  <a:pt x="334" y="671"/>
                  <a:pt x="501" y="955"/>
                </a:cubicBezTo>
                <a:cubicBezTo>
                  <a:pt x="687" y="873"/>
                  <a:pt x="706" y="821"/>
                  <a:pt x="609" y="656"/>
                </a:cubicBezTo>
                <a:cubicBezTo>
                  <a:pt x="512" y="491"/>
                  <a:pt x="415" y="326"/>
                  <a:pt x="318" y="162"/>
                </a:cubicBezTo>
                <a:cubicBezTo>
                  <a:pt x="232" y="17"/>
                  <a:pt x="148" y="0"/>
                  <a:pt x="0" y="10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ïṣḷíḓè">
            <a:extLst>
              <a:ext uri="{FF2B5EF4-FFF2-40B4-BE49-F238E27FC236}">
                <a16:creationId xmlns:a16="http://schemas.microsoft.com/office/drawing/2014/main" id="{8F75E3E0-7DDD-42AC-9560-5CEB2F19EA77}"/>
              </a:ext>
            </a:extLst>
          </p:cNvPr>
          <p:cNvSpPr/>
          <p:nvPr/>
        </p:nvSpPr>
        <p:spPr bwMode="auto">
          <a:xfrm>
            <a:off x="2335378" y="3057930"/>
            <a:ext cx="148716" cy="148716"/>
          </a:xfrm>
          <a:custGeom>
            <a:avLst/>
            <a:gdLst>
              <a:gd name="T0" fmla="*/ 189 w 1539"/>
              <a:gd name="T1" fmla="*/ 1111 h 1539"/>
              <a:gd name="T2" fmla="*/ 1111 w 1539"/>
              <a:gd name="T3" fmla="*/ 1350 h 1539"/>
              <a:gd name="T4" fmla="*/ 1350 w 1539"/>
              <a:gd name="T5" fmla="*/ 428 h 1539"/>
              <a:gd name="T6" fmla="*/ 428 w 1539"/>
              <a:gd name="T7" fmla="*/ 188 h 1539"/>
              <a:gd name="T8" fmla="*/ 189 w 1539"/>
              <a:gd name="T9" fmla="*/ 1111 h 1539"/>
              <a:gd name="T10" fmla="*/ 1152 w 1539"/>
              <a:gd name="T11" fmla="*/ 544 h 1539"/>
              <a:gd name="T12" fmla="*/ 993 w 1539"/>
              <a:gd name="T13" fmla="*/ 1156 h 1539"/>
              <a:gd name="T14" fmla="*/ 382 w 1539"/>
              <a:gd name="T15" fmla="*/ 997 h 1539"/>
              <a:gd name="T16" fmla="*/ 541 w 1539"/>
              <a:gd name="T17" fmla="*/ 386 h 1539"/>
              <a:gd name="T18" fmla="*/ 1152 w 1539"/>
              <a:gd name="T19" fmla="*/ 544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9" h="1539">
                <a:moveTo>
                  <a:pt x="189" y="1111"/>
                </a:moveTo>
                <a:cubicBezTo>
                  <a:pt x="377" y="1431"/>
                  <a:pt x="790" y="1539"/>
                  <a:pt x="1111" y="1350"/>
                </a:cubicBezTo>
                <a:cubicBezTo>
                  <a:pt x="1431" y="1161"/>
                  <a:pt x="1539" y="749"/>
                  <a:pt x="1350" y="428"/>
                </a:cubicBezTo>
                <a:cubicBezTo>
                  <a:pt x="1161" y="107"/>
                  <a:pt x="749" y="0"/>
                  <a:pt x="428" y="188"/>
                </a:cubicBezTo>
                <a:cubicBezTo>
                  <a:pt x="107" y="377"/>
                  <a:pt x="0" y="790"/>
                  <a:pt x="189" y="1111"/>
                </a:cubicBezTo>
                <a:close/>
                <a:moveTo>
                  <a:pt x="1152" y="544"/>
                </a:moveTo>
                <a:cubicBezTo>
                  <a:pt x="1277" y="757"/>
                  <a:pt x="1206" y="1031"/>
                  <a:pt x="993" y="1156"/>
                </a:cubicBezTo>
                <a:cubicBezTo>
                  <a:pt x="781" y="1281"/>
                  <a:pt x="507" y="1209"/>
                  <a:pt x="382" y="997"/>
                </a:cubicBezTo>
                <a:cubicBezTo>
                  <a:pt x="257" y="784"/>
                  <a:pt x="328" y="511"/>
                  <a:pt x="541" y="386"/>
                </a:cubicBezTo>
                <a:cubicBezTo>
                  <a:pt x="753" y="261"/>
                  <a:pt x="1027" y="332"/>
                  <a:pt x="1152" y="544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ṣlîḑe">
            <a:extLst>
              <a:ext uri="{FF2B5EF4-FFF2-40B4-BE49-F238E27FC236}">
                <a16:creationId xmlns:a16="http://schemas.microsoft.com/office/drawing/2014/main" id="{B63B767B-1B52-4C7C-ABE3-371286675CD7}"/>
              </a:ext>
            </a:extLst>
          </p:cNvPr>
          <p:cNvSpPr/>
          <p:nvPr/>
        </p:nvSpPr>
        <p:spPr bwMode="auto">
          <a:xfrm>
            <a:off x="2284055" y="2956092"/>
            <a:ext cx="288541" cy="300664"/>
          </a:xfrm>
          <a:custGeom>
            <a:avLst/>
            <a:gdLst>
              <a:gd name="T0" fmla="*/ 131 w 2983"/>
              <a:gd name="T1" fmla="*/ 1275 h 3109"/>
              <a:gd name="T2" fmla="*/ 0 w 2983"/>
              <a:gd name="T3" fmla="*/ 1624 h 3109"/>
              <a:gd name="T4" fmla="*/ 350 w 2983"/>
              <a:gd name="T5" fmla="*/ 2219 h 3109"/>
              <a:gd name="T6" fmla="*/ 491 w 2983"/>
              <a:gd name="T7" fmla="*/ 2459 h 3109"/>
              <a:gd name="T8" fmla="*/ 841 w 2983"/>
              <a:gd name="T9" fmla="*/ 3054 h 3109"/>
              <a:gd name="T10" fmla="*/ 1209 w 2983"/>
              <a:gd name="T11" fmla="*/ 3109 h 3109"/>
              <a:gd name="T12" fmla="*/ 2426 w 2983"/>
              <a:gd name="T13" fmla="*/ 2871 h 3109"/>
              <a:gd name="T14" fmla="*/ 2983 w 2983"/>
              <a:gd name="T15" fmla="*/ 2544 h 3109"/>
              <a:gd name="T16" fmla="*/ 1487 w 2983"/>
              <a:gd name="T17" fmla="*/ 0 h 3109"/>
              <a:gd name="T18" fmla="*/ 931 w 2983"/>
              <a:gd name="T19" fmla="*/ 328 h 3109"/>
              <a:gd name="T20" fmla="*/ 131 w 2983"/>
              <a:gd name="T21" fmla="*/ 1275 h 3109"/>
              <a:gd name="T22" fmla="*/ 1880 w 2983"/>
              <a:gd name="T23" fmla="*/ 1481 h 3109"/>
              <a:gd name="T24" fmla="*/ 1640 w 2983"/>
              <a:gd name="T25" fmla="*/ 2403 h 3109"/>
              <a:gd name="T26" fmla="*/ 718 w 2983"/>
              <a:gd name="T27" fmla="*/ 2164 h 3109"/>
              <a:gd name="T28" fmla="*/ 958 w 2983"/>
              <a:gd name="T29" fmla="*/ 1242 h 3109"/>
              <a:gd name="T30" fmla="*/ 1880 w 2983"/>
              <a:gd name="T31" fmla="*/ 1481 h 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83" h="3109">
                <a:moveTo>
                  <a:pt x="131" y="1275"/>
                </a:moveTo>
                <a:cubicBezTo>
                  <a:pt x="0" y="1624"/>
                  <a:pt x="0" y="1624"/>
                  <a:pt x="0" y="1624"/>
                </a:cubicBezTo>
                <a:cubicBezTo>
                  <a:pt x="350" y="2219"/>
                  <a:pt x="350" y="2219"/>
                  <a:pt x="350" y="2219"/>
                </a:cubicBezTo>
                <a:cubicBezTo>
                  <a:pt x="491" y="2459"/>
                  <a:pt x="491" y="2459"/>
                  <a:pt x="491" y="2459"/>
                </a:cubicBezTo>
                <a:cubicBezTo>
                  <a:pt x="841" y="3054"/>
                  <a:pt x="841" y="3054"/>
                  <a:pt x="841" y="3054"/>
                </a:cubicBezTo>
                <a:cubicBezTo>
                  <a:pt x="1209" y="3109"/>
                  <a:pt x="1209" y="3109"/>
                  <a:pt x="1209" y="3109"/>
                </a:cubicBezTo>
                <a:cubicBezTo>
                  <a:pt x="2426" y="2871"/>
                  <a:pt x="2426" y="2871"/>
                  <a:pt x="2426" y="2871"/>
                </a:cubicBezTo>
                <a:cubicBezTo>
                  <a:pt x="2983" y="2544"/>
                  <a:pt x="2983" y="2544"/>
                  <a:pt x="2983" y="2544"/>
                </a:cubicBezTo>
                <a:cubicBezTo>
                  <a:pt x="1487" y="0"/>
                  <a:pt x="1487" y="0"/>
                  <a:pt x="1487" y="0"/>
                </a:cubicBezTo>
                <a:cubicBezTo>
                  <a:pt x="931" y="328"/>
                  <a:pt x="931" y="328"/>
                  <a:pt x="931" y="328"/>
                </a:cubicBezTo>
                <a:lnTo>
                  <a:pt x="131" y="1275"/>
                </a:lnTo>
                <a:close/>
                <a:moveTo>
                  <a:pt x="1880" y="1481"/>
                </a:moveTo>
                <a:cubicBezTo>
                  <a:pt x="2068" y="1802"/>
                  <a:pt x="1961" y="2215"/>
                  <a:pt x="1640" y="2403"/>
                </a:cubicBezTo>
                <a:cubicBezTo>
                  <a:pt x="1320" y="2592"/>
                  <a:pt x="907" y="2485"/>
                  <a:pt x="718" y="2164"/>
                </a:cubicBezTo>
                <a:cubicBezTo>
                  <a:pt x="530" y="1843"/>
                  <a:pt x="637" y="1430"/>
                  <a:pt x="958" y="1242"/>
                </a:cubicBezTo>
                <a:cubicBezTo>
                  <a:pt x="1278" y="1053"/>
                  <a:pt x="1691" y="1160"/>
                  <a:pt x="1880" y="1481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sļíḋé">
            <a:extLst>
              <a:ext uri="{FF2B5EF4-FFF2-40B4-BE49-F238E27FC236}">
                <a16:creationId xmlns:a16="http://schemas.microsoft.com/office/drawing/2014/main" id="{B44AAEC5-5B7F-4A1B-9422-D900165F3BF1}"/>
              </a:ext>
            </a:extLst>
          </p:cNvPr>
          <p:cNvSpPr/>
          <p:nvPr/>
        </p:nvSpPr>
        <p:spPr bwMode="auto">
          <a:xfrm>
            <a:off x="2360433" y="3082985"/>
            <a:ext cx="98605" cy="98605"/>
          </a:xfrm>
          <a:custGeom>
            <a:avLst/>
            <a:gdLst>
              <a:gd name="T0" fmla="*/ 125 w 1020"/>
              <a:gd name="T1" fmla="*/ 737 h 1020"/>
              <a:gd name="T2" fmla="*/ 737 w 1020"/>
              <a:gd name="T3" fmla="*/ 895 h 1020"/>
              <a:gd name="T4" fmla="*/ 895 w 1020"/>
              <a:gd name="T5" fmla="*/ 284 h 1020"/>
              <a:gd name="T6" fmla="*/ 284 w 1020"/>
              <a:gd name="T7" fmla="*/ 125 h 1020"/>
              <a:gd name="T8" fmla="*/ 125 w 1020"/>
              <a:gd name="T9" fmla="*/ 737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1020">
                <a:moveTo>
                  <a:pt x="125" y="737"/>
                </a:moveTo>
                <a:cubicBezTo>
                  <a:pt x="250" y="949"/>
                  <a:pt x="524" y="1020"/>
                  <a:pt x="737" y="895"/>
                </a:cubicBezTo>
                <a:cubicBezTo>
                  <a:pt x="949" y="770"/>
                  <a:pt x="1020" y="497"/>
                  <a:pt x="895" y="284"/>
                </a:cubicBezTo>
                <a:cubicBezTo>
                  <a:pt x="770" y="71"/>
                  <a:pt x="497" y="0"/>
                  <a:pt x="284" y="125"/>
                </a:cubicBezTo>
                <a:cubicBezTo>
                  <a:pt x="71" y="250"/>
                  <a:pt x="0" y="524"/>
                  <a:pt x="125" y="73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îṡlïḑé">
            <a:extLst>
              <a:ext uri="{FF2B5EF4-FFF2-40B4-BE49-F238E27FC236}">
                <a16:creationId xmlns:a16="http://schemas.microsoft.com/office/drawing/2014/main" id="{09A3CC44-8829-4DCD-B87D-67CEEA518111}"/>
              </a:ext>
            </a:extLst>
          </p:cNvPr>
          <p:cNvSpPr/>
          <p:nvPr/>
        </p:nvSpPr>
        <p:spPr bwMode="auto">
          <a:xfrm>
            <a:off x="2353159" y="3149261"/>
            <a:ext cx="20610" cy="20610"/>
          </a:xfrm>
          <a:custGeom>
            <a:avLst/>
            <a:gdLst>
              <a:gd name="T0" fmla="*/ 59 w 213"/>
              <a:gd name="T1" fmla="*/ 26 h 213"/>
              <a:gd name="T2" fmla="*/ 187 w 213"/>
              <a:gd name="T3" fmla="*/ 59 h 213"/>
              <a:gd name="T4" fmla="*/ 154 w 213"/>
              <a:gd name="T5" fmla="*/ 187 h 213"/>
              <a:gd name="T6" fmla="*/ 26 w 213"/>
              <a:gd name="T7" fmla="*/ 153 h 213"/>
              <a:gd name="T8" fmla="*/ 59 w 213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59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3" y="103"/>
                  <a:pt x="198" y="161"/>
                  <a:pt x="154" y="187"/>
                </a:cubicBezTo>
                <a:cubicBezTo>
                  <a:pt x="109" y="213"/>
                  <a:pt x="52" y="198"/>
                  <a:pt x="26" y="153"/>
                </a:cubicBezTo>
                <a:cubicBezTo>
                  <a:pt x="0" y="109"/>
                  <a:pt x="15" y="52"/>
                  <a:pt x="59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ïš1ïḋe">
            <a:extLst>
              <a:ext uri="{FF2B5EF4-FFF2-40B4-BE49-F238E27FC236}">
                <a16:creationId xmlns:a16="http://schemas.microsoft.com/office/drawing/2014/main" id="{0F5FAFA0-1EA4-4830-96B5-93EDCC843B1A}"/>
              </a:ext>
            </a:extLst>
          </p:cNvPr>
          <p:cNvSpPr/>
          <p:nvPr/>
        </p:nvSpPr>
        <p:spPr bwMode="auto">
          <a:xfrm>
            <a:off x="2445702" y="3094705"/>
            <a:ext cx="21014" cy="20610"/>
          </a:xfrm>
          <a:custGeom>
            <a:avLst/>
            <a:gdLst>
              <a:gd name="T0" fmla="*/ 60 w 214"/>
              <a:gd name="T1" fmla="*/ 26 h 213"/>
              <a:gd name="T2" fmla="*/ 187 w 214"/>
              <a:gd name="T3" fmla="*/ 59 h 213"/>
              <a:gd name="T4" fmla="*/ 154 w 214"/>
              <a:gd name="T5" fmla="*/ 187 h 213"/>
              <a:gd name="T6" fmla="*/ 26 w 214"/>
              <a:gd name="T7" fmla="*/ 154 h 213"/>
              <a:gd name="T8" fmla="*/ 60 w 214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60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4" y="103"/>
                  <a:pt x="199" y="161"/>
                  <a:pt x="154" y="187"/>
                </a:cubicBezTo>
                <a:cubicBezTo>
                  <a:pt x="110" y="213"/>
                  <a:pt x="53" y="198"/>
                  <a:pt x="26" y="154"/>
                </a:cubicBezTo>
                <a:cubicBezTo>
                  <a:pt x="0" y="109"/>
                  <a:pt x="15" y="52"/>
                  <a:pt x="60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S1îdê">
            <a:extLst>
              <a:ext uri="{FF2B5EF4-FFF2-40B4-BE49-F238E27FC236}">
                <a16:creationId xmlns:a16="http://schemas.microsoft.com/office/drawing/2014/main" id="{06C89018-BCCB-4364-9AA7-FADF07E5649A}"/>
              </a:ext>
            </a:extLst>
          </p:cNvPr>
          <p:cNvSpPr/>
          <p:nvPr/>
        </p:nvSpPr>
        <p:spPr bwMode="auto">
          <a:xfrm>
            <a:off x="2372153" y="3075711"/>
            <a:ext cx="20610" cy="20610"/>
          </a:xfrm>
          <a:custGeom>
            <a:avLst/>
            <a:gdLst>
              <a:gd name="T0" fmla="*/ 187 w 213"/>
              <a:gd name="T1" fmla="*/ 59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5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59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8"/>
                  <a:pt x="26" y="154"/>
                </a:cubicBezTo>
                <a:cubicBezTo>
                  <a:pt x="0" y="109"/>
                  <a:pt x="15" y="52"/>
                  <a:pt x="59" y="26"/>
                </a:cubicBezTo>
                <a:cubicBezTo>
                  <a:pt x="104" y="0"/>
                  <a:pt x="161" y="15"/>
                  <a:pt x="187" y="59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ṡlíḋé">
            <a:extLst>
              <a:ext uri="{FF2B5EF4-FFF2-40B4-BE49-F238E27FC236}">
                <a16:creationId xmlns:a16="http://schemas.microsoft.com/office/drawing/2014/main" id="{E934AB8D-4440-4FE7-B7C1-42EDCBDB5B60}"/>
              </a:ext>
            </a:extLst>
          </p:cNvPr>
          <p:cNvSpPr/>
          <p:nvPr/>
        </p:nvSpPr>
        <p:spPr bwMode="auto">
          <a:xfrm>
            <a:off x="2426709" y="3168254"/>
            <a:ext cx="20610" cy="20610"/>
          </a:xfrm>
          <a:custGeom>
            <a:avLst/>
            <a:gdLst>
              <a:gd name="T0" fmla="*/ 187 w 213"/>
              <a:gd name="T1" fmla="*/ 60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6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60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9"/>
                  <a:pt x="26" y="154"/>
                </a:cubicBezTo>
                <a:cubicBezTo>
                  <a:pt x="0" y="110"/>
                  <a:pt x="14" y="52"/>
                  <a:pt x="59" y="26"/>
                </a:cubicBezTo>
                <a:cubicBezTo>
                  <a:pt x="103" y="0"/>
                  <a:pt x="161" y="15"/>
                  <a:pt x="187" y="6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şļïḋe">
            <a:extLst>
              <a:ext uri="{FF2B5EF4-FFF2-40B4-BE49-F238E27FC236}">
                <a16:creationId xmlns:a16="http://schemas.microsoft.com/office/drawing/2014/main" id="{F0BB7A81-734A-4A28-A300-DD5D40D801F8}"/>
              </a:ext>
            </a:extLst>
          </p:cNvPr>
          <p:cNvSpPr/>
          <p:nvPr/>
        </p:nvSpPr>
        <p:spPr bwMode="auto">
          <a:xfrm>
            <a:off x="2347502" y="3108849"/>
            <a:ext cx="20206" cy="20206"/>
          </a:xfrm>
          <a:custGeom>
            <a:avLst/>
            <a:gdLst>
              <a:gd name="T0" fmla="*/ 127 w 207"/>
              <a:gd name="T1" fmla="*/ 13 h 207"/>
              <a:gd name="T2" fmla="*/ 194 w 207"/>
              <a:gd name="T3" fmla="*/ 127 h 207"/>
              <a:gd name="T4" fmla="*/ 80 w 207"/>
              <a:gd name="T5" fmla="*/ 194 h 207"/>
              <a:gd name="T6" fmla="*/ 13 w 207"/>
              <a:gd name="T7" fmla="*/ 80 h 207"/>
              <a:gd name="T8" fmla="*/ 127 w 207"/>
              <a:gd name="T9" fmla="*/ 1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27" y="13"/>
                </a:moveTo>
                <a:cubicBezTo>
                  <a:pt x="177" y="26"/>
                  <a:pt x="207" y="77"/>
                  <a:pt x="194" y="127"/>
                </a:cubicBez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ṣḷïde">
            <a:extLst>
              <a:ext uri="{FF2B5EF4-FFF2-40B4-BE49-F238E27FC236}">
                <a16:creationId xmlns:a16="http://schemas.microsoft.com/office/drawing/2014/main" id="{AA1B1F94-E04B-47DF-A79F-19076F06A93C}"/>
              </a:ext>
            </a:extLst>
          </p:cNvPr>
          <p:cNvSpPr/>
          <p:nvPr/>
        </p:nvSpPr>
        <p:spPr bwMode="auto">
          <a:xfrm>
            <a:off x="2451764" y="3135925"/>
            <a:ext cx="20206" cy="19802"/>
          </a:xfrm>
          <a:custGeom>
            <a:avLst/>
            <a:gdLst>
              <a:gd name="T0" fmla="*/ 127 w 207"/>
              <a:gd name="T1" fmla="*/ 13 h 206"/>
              <a:gd name="T2" fmla="*/ 194 w 207"/>
              <a:gd name="T3" fmla="*/ 126 h 206"/>
              <a:gd name="T4" fmla="*/ 80 w 207"/>
              <a:gd name="T5" fmla="*/ 193 h 206"/>
              <a:gd name="T6" fmla="*/ 13 w 207"/>
              <a:gd name="T7" fmla="*/ 80 h 206"/>
              <a:gd name="T8" fmla="*/ 127 w 207"/>
              <a:gd name="T9" fmla="*/ 1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6">
                <a:moveTo>
                  <a:pt x="127" y="13"/>
                </a:moveTo>
                <a:cubicBezTo>
                  <a:pt x="177" y="26"/>
                  <a:pt x="207" y="77"/>
                  <a:pt x="194" y="126"/>
                </a:cubicBezTo>
                <a:cubicBezTo>
                  <a:pt x="181" y="176"/>
                  <a:pt x="130" y="206"/>
                  <a:pt x="80" y="193"/>
                </a:cubicBezTo>
                <a:cubicBezTo>
                  <a:pt x="30" y="180"/>
                  <a:pt x="0" y="129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S1iḓê">
            <a:extLst>
              <a:ext uri="{FF2B5EF4-FFF2-40B4-BE49-F238E27FC236}">
                <a16:creationId xmlns:a16="http://schemas.microsoft.com/office/drawing/2014/main" id="{4FF746F8-A846-4BF3-96FC-97994BF40909}"/>
              </a:ext>
            </a:extLst>
          </p:cNvPr>
          <p:cNvSpPr/>
          <p:nvPr/>
        </p:nvSpPr>
        <p:spPr bwMode="auto">
          <a:xfrm>
            <a:off x="2413373" y="3070458"/>
            <a:ext cx="19802" cy="19802"/>
          </a:xfrm>
          <a:custGeom>
            <a:avLst/>
            <a:gdLst>
              <a:gd name="T0" fmla="*/ 193 w 206"/>
              <a:gd name="T1" fmla="*/ 127 h 207"/>
              <a:gd name="T2" fmla="*/ 80 w 206"/>
              <a:gd name="T3" fmla="*/ 194 h 207"/>
              <a:gd name="T4" fmla="*/ 13 w 206"/>
              <a:gd name="T5" fmla="*/ 80 h 207"/>
              <a:gd name="T6" fmla="*/ 127 w 206"/>
              <a:gd name="T7" fmla="*/ 13 h 207"/>
              <a:gd name="T8" fmla="*/ 193 w 206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7">
                <a:moveTo>
                  <a:pt x="193" y="127"/>
                </a:moveTo>
                <a:cubicBezTo>
                  <a:pt x="180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6" y="26"/>
                  <a:pt x="206" y="77"/>
                  <a:pt x="193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ṣľiďé">
            <a:extLst>
              <a:ext uri="{FF2B5EF4-FFF2-40B4-BE49-F238E27FC236}">
                <a16:creationId xmlns:a16="http://schemas.microsoft.com/office/drawing/2014/main" id="{72CD65FA-1AC7-4C27-9742-80C49AC79113}"/>
              </a:ext>
            </a:extLst>
          </p:cNvPr>
          <p:cNvSpPr/>
          <p:nvPr/>
        </p:nvSpPr>
        <p:spPr bwMode="auto">
          <a:xfrm>
            <a:off x="2386297" y="3174316"/>
            <a:ext cx="19802" cy="20206"/>
          </a:xfrm>
          <a:custGeom>
            <a:avLst/>
            <a:gdLst>
              <a:gd name="T0" fmla="*/ 194 w 207"/>
              <a:gd name="T1" fmla="*/ 127 h 207"/>
              <a:gd name="T2" fmla="*/ 80 w 207"/>
              <a:gd name="T3" fmla="*/ 194 h 207"/>
              <a:gd name="T4" fmla="*/ 13 w 207"/>
              <a:gd name="T5" fmla="*/ 80 h 207"/>
              <a:gd name="T6" fmla="*/ 127 w 207"/>
              <a:gd name="T7" fmla="*/ 13 h 207"/>
              <a:gd name="T8" fmla="*/ 194 w 207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94" y="127"/>
                </a:move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7" y="26"/>
                  <a:pt x="207" y="77"/>
                  <a:pt x="194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iŝḻîḑê">
            <a:extLst>
              <a:ext uri="{FF2B5EF4-FFF2-40B4-BE49-F238E27FC236}">
                <a16:creationId xmlns:a16="http://schemas.microsoft.com/office/drawing/2014/main" id="{46CF2329-0034-4964-83E5-4D3FDD8CF602}"/>
              </a:ext>
            </a:extLst>
          </p:cNvPr>
          <p:cNvSpPr/>
          <p:nvPr/>
        </p:nvSpPr>
        <p:spPr bwMode="auto">
          <a:xfrm>
            <a:off x="2355988" y="3090259"/>
            <a:ext cx="20610" cy="20610"/>
          </a:xfrm>
          <a:custGeom>
            <a:avLst/>
            <a:gdLst>
              <a:gd name="T0" fmla="*/ 161 w 212"/>
              <a:gd name="T1" fmla="*/ 31 h 212"/>
              <a:gd name="T2" fmla="*/ 181 w 212"/>
              <a:gd name="T3" fmla="*/ 161 h 212"/>
              <a:gd name="T4" fmla="*/ 51 w 212"/>
              <a:gd name="T5" fmla="*/ 181 h 212"/>
              <a:gd name="T6" fmla="*/ 31 w 212"/>
              <a:gd name="T7" fmla="*/ 50 h 212"/>
              <a:gd name="T8" fmla="*/ 161 w 212"/>
              <a:gd name="T9" fmla="*/ 3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1" y="31"/>
                </a:moveTo>
                <a:cubicBezTo>
                  <a:pt x="203" y="61"/>
                  <a:pt x="212" y="119"/>
                  <a:pt x="181" y="161"/>
                </a:cubicBezTo>
                <a:cubicBezTo>
                  <a:pt x="151" y="203"/>
                  <a:pt x="92" y="212"/>
                  <a:pt x="51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ṡlîḑé">
            <a:extLst>
              <a:ext uri="{FF2B5EF4-FFF2-40B4-BE49-F238E27FC236}">
                <a16:creationId xmlns:a16="http://schemas.microsoft.com/office/drawing/2014/main" id="{1D471E91-21DD-43EF-B307-7217DABA4AC9}"/>
              </a:ext>
            </a:extLst>
          </p:cNvPr>
          <p:cNvSpPr/>
          <p:nvPr/>
        </p:nvSpPr>
        <p:spPr bwMode="auto">
          <a:xfrm>
            <a:off x="2442874" y="3154110"/>
            <a:ext cx="20610" cy="20206"/>
          </a:xfrm>
          <a:custGeom>
            <a:avLst/>
            <a:gdLst>
              <a:gd name="T0" fmla="*/ 161 w 211"/>
              <a:gd name="T1" fmla="*/ 30 h 211"/>
              <a:gd name="T2" fmla="*/ 181 w 211"/>
              <a:gd name="T3" fmla="*/ 161 h 211"/>
              <a:gd name="T4" fmla="*/ 50 w 211"/>
              <a:gd name="T5" fmla="*/ 181 h 211"/>
              <a:gd name="T6" fmla="*/ 30 w 211"/>
              <a:gd name="T7" fmla="*/ 50 h 211"/>
              <a:gd name="T8" fmla="*/ 161 w 211"/>
              <a:gd name="T9" fmla="*/ 3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161" y="30"/>
                </a:moveTo>
                <a:cubicBezTo>
                  <a:pt x="202" y="61"/>
                  <a:pt x="211" y="119"/>
                  <a:pt x="181" y="161"/>
                </a:cubicBezTo>
                <a:cubicBezTo>
                  <a:pt x="150" y="203"/>
                  <a:pt x="92" y="211"/>
                  <a:pt x="50" y="181"/>
                </a:cubicBezTo>
                <a:cubicBezTo>
                  <a:pt x="9" y="150"/>
                  <a:pt x="0" y="92"/>
                  <a:pt x="30" y="50"/>
                </a:cubicBezTo>
                <a:cubicBezTo>
                  <a:pt x="61" y="9"/>
                  <a:pt x="119" y="0"/>
                  <a:pt x="161" y="3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Sļïḓé">
            <a:extLst>
              <a:ext uri="{FF2B5EF4-FFF2-40B4-BE49-F238E27FC236}">
                <a16:creationId xmlns:a16="http://schemas.microsoft.com/office/drawing/2014/main" id="{7B59EFDE-E1FE-4563-A590-BBBAFF3156BE}"/>
              </a:ext>
            </a:extLst>
          </p:cNvPr>
          <p:cNvSpPr/>
          <p:nvPr/>
        </p:nvSpPr>
        <p:spPr bwMode="auto">
          <a:xfrm>
            <a:off x="2431558" y="3078944"/>
            <a:ext cx="20206" cy="20206"/>
          </a:xfrm>
          <a:custGeom>
            <a:avLst/>
            <a:gdLst>
              <a:gd name="T0" fmla="*/ 181 w 212"/>
              <a:gd name="T1" fmla="*/ 161 h 212"/>
              <a:gd name="T2" fmla="*/ 51 w 212"/>
              <a:gd name="T3" fmla="*/ 181 h 212"/>
              <a:gd name="T4" fmla="*/ 31 w 212"/>
              <a:gd name="T5" fmla="*/ 51 h 212"/>
              <a:gd name="T6" fmla="*/ 161 w 212"/>
              <a:gd name="T7" fmla="*/ 31 h 212"/>
              <a:gd name="T8" fmla="*/ 181 w 212"/>
              <a:gd name="T9" fmla="*/ 16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81" y="161"/>
                </a:moveTo>
                <a:cubicBezTo>
                  <a:pt x="150" y="203"/>
                  <a:pt x="92" y="212"/>
                  <a:pt x="51" y="181"/>
                </a:cubicBezTo>
                <a:cubicBezTo>
                  <a:pt x="9" y="151"/>
                  <a:pt x="0" y="92"/>
                  <a:pt x="31" y="51"/>
                </a:cubicBezTo>
                <a:cubicBezTo>
                  <a:pt x="61" y="9"/>
                  <a:pt x="120" y="0"/>
                  <a:pt x="161" y="31"/>
                </a:cubicBezTo>
                <a:cubicBezTo>
                  <a:pt x="203" y="61"/>
                  <a:pt x="212" y="120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šḻide">
            <a:extLst>
              <a:ext uri="{FF2B5EF4-FFF2-40B4-BE49-F238E27FC236}">
                <a16:creationId xmlns:a16="http://schemas.microsoft.com/office/drawing/2014/main" id="{0887A787-3336-49F6-A61D-9F8B8762F081}"/>
              </a:ext>
            </a:extLst>
          </p:cNvPr>
          <p:cNvSpPr/>
          <p:nvPr/>
        </p:nvSpPr>
        <p:spPr bwMode="auto">
          <a:xfrm>
            <a:off x="2367708" y="3165425"/>
            <a:ext cx="20610" cy="20610"/>
          </a:xfrm>
          <a:custGeom>
            <a:avLst/>
            <a:gdLst>
              <a:gd name="T0" fmla="*/ 181 w 212"/>
              <a:gd name="T1" fmla="*/ 161 h 211"/>
              <a:gd name="T2" fmla="*/ 50 w 212"/>
              <a:gd name="T3" fmla="*/ 181 h 211"/>
              <a:gd name="T4" fmla="*/ 31 w 212"/>
              <a:gd name="T5" fmla="*/ 50 h 211"/>
              <a:gd name="T6" fmla="*/ 161 w 212"/>
              <a:gd name="T7" fmla="*/ 30 h 211"/>
              <a:gd name="T8" fmla="*/ 181 w 212"/>
              <a:gd name="T9" fmla="*/ 16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81" y="161"/>
                </a:moveTo>
                <a:cubicBezTo>
                  <a:pt x="150" y="202"/>
                  <a:pt x="92" y="211"/>
                  <a:pt x="50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0"/>
                </a:cubicBezTo>
                <a:cubicBezTo>
                  <a:pt x="203" y="61"/>
                  <a:pt x="212" y="119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ṥļîdé">
            <a:extLst>
              <a:ext uri="{FF2B5EF4-FFF2-40B4-BE49-F238E27FC236}">
                <a16:creationId xmlns:a16="http://schemas.microsoft.com/office/drawing/2014/main" id="{F358B4AB-B415-48E3-A0D8-DDF7DA691620}"/>
              </a:ext>
            </a:extLst>
          </p:cNvPr>
          <p:cNvSpPr/>
          <p:nvPr/>
        </p:nvSpPr>
        <p:spPr bwMode="auto">
          <a:xfrm>
            <a:off x="2407715" y="3175932"/>
            <a:ext cx="19398" cy="19398"/>
          </a:xfrm>
          <a:custGeom>
            <a:avLst/>
            <a:gdLst>
              <a:gd name="T0" fmla="*/ 7 w 200"/>
              <a:gd name="T1" fmla="*/ 113 h 200"/>
              <a:gd name="T2" fmla="*/ 87 w 200"/>
              <a:gd name="T3" fmla="*/ 8 h 200"/>
              <a:gd name="T4" fmla="*/ 192 w 200"/>
              <a:gd name="T5" fmla="*/ 87 h 200"/>
              <a:gd name="T6" fmla="*/ 113 w 200"/>
              <a:gd name="T7" fmla="*/ 193 h 200"/>
              <a:gd name="T8" fmla="*/ 7 w 200"/>
              <a:gd name="T9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7" y="113"/>
                </a:moveTo>
                <a:cubicBezTo>
                  <a:pt x="0" y="62"/>
                  <a:pt x="36" y="15"/>
                  <a:pt x="87" y="8"/>
                </a:cubicBezTo>
                <a:cubicBezTo>
                  <a:pt x="138" y="0"/>
                  <a:pt x="185" y="36"/>
                  <a:pt x="192" y="87"/>
                </a:cubicBezTo>
                <a:cubicBezTo>
                  <a:pt x="200" y="138"/>
                  <a:pt x="164" y="185"/>
                  <a:pt x="113" y="193"/>
                </a:cubicBezTo>
                <a:cubicBezTo>
                  <a:pt x="62" y="200"/>
                  <a:pt x="15" y="164"/>
                  <a:pt x="7" y="1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S1iḓé">
            <a:extLst>
              <a:ext uri="{FF2B5EF4-FFF2-40B4-BE49-F238E27FC236}">
                <a16:creationId xmlns:a16="http://schemas.microsoft.com/office/drawing/2014/main" id="{0F76D277-E8E4-453F-AC97-201A294666F0}"/>
              </a:ext>
            </a:extLst>
          </p:cNvPr>
          <p:cNvSpPr/>
          <p:nvPr/>
        </p:nvSpPr>
        <p:spPr bwMode="auto">
          <a:xfrm>
            <a:off x="2392763" y="3069649"/>
            <a:ext cx="18994" cy="18994"/>
          </a:xfrm>
          <a:custGeom>
            <a:avLst/>
            <a:gdLst>
              <a:gd name="T0" fmla="*/ 7 w 199"/>
              <a:gd name="T1" fmla="*/ 112 h 199"/>
              <a:gd name="T2" fmla="*/ 87 w 199"/>
              <a:gd name="T3" fmla="*/ 7 h 199"/>
              <a:gd name="T4" fmla="*/ 192 w 199"/>
              <a:gd name="T5" fmla="*/ 86 h 199"/>
              <a:gd name="T6" fmla="*/ 113 w 199"/>
              <a:gd name="T7" fmla="*/ 192 h 199"/>
              <a:gd name="T8" fmla="*/ 7 w 199"/>
              <a:gd name="T9" fmla="*/ 1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7" y="112"/>
                </a:moveTo>
                <a:cubicBezTo>
                  <a:pt x="0" y="61"/>
                  <a:pt x="36" y="14"/>
                  <a:pt x="87" y="7"/>
                </a:cubicBezTo>
                <a:cubicBezTo>
                  <a:pt x="138" y="0"/>
                  <a:pt x="185" y="35"/>
                  <a:pt x="192" y="86"/>
                </a:cubicBezTo>
                <a:cubicBezTo>
                  <a:pt x="199" y="137"/>
                  <a:pt x="164" y="185"/>
                  <a:pt x="113" y="192"/>
                </a:cubicBezTo>
                <a:cubicBezTo>
                  <a:pt x="62" y="199"/>
                  <a:pt x="14" y="163"/>
                  <a:pt x="7" y="112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iṡḻïḍê">
            <a:extLst>
              <a:ext uri="{FF2B5EF4-FFF2-40B4-BE49-F238E27FC236}">
                <a16:creationId xmlns:a16="http://schemas.microsoft.com/office/drawing/2014/main" id="{3E72D929-2840-46BF-82DF-1CF21DE50FF6}"/>
              </a:ext>
            </a:extLst>
          </p:cNvPr>
          <p:cNvSpPr/>
          <p:nvPr/>
        </p:nvSpPr>
        <p:spPr bwMode="auto">
          <a:xfrm>
            <a:off x="2346693" y="3130267"/>
            <a:ext cx="19398" cy="19398"/>
          </a:xfrm>
          <a:custGeom>
            <a:avLst/>
            <a:gdLst>
              <a:gd name="T0" fmla="*/ 86 w 199"/>
              <a:gd name="T1" fmla="*/ 7 h 200"/>
              <a:gd name="T2" fmla="*/ 192 w 199"/>
              <a:gd name="T3" fmla="*/ 87 h 200"/>
              <a:gd name="T4" fmla="*/ 112 w 199"/>
              <a:gd name="T5" fmla="*/ 192 h 200"/>
              <a:gd name="T6" fmla="*/ 7 w 199"/>
              <a:gd name="T7" fmla="*/ 113 h 200"/>
              <a:gd name="T8" fmla="*/ 86 w 199"/>
              <a:gd name="T9" fmla="*/ 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00">
                <a:moveTo>
                  <a:pt x="86" y="7"/>
                </a:moveTo>
                <a:cubicBezTo>
                  <a:pt x="137" y="0"/>
                  <a:pt x="185" y="36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200"/>
                  <a:pt x="14" y="164"/>
                  <a:pt x="7" y="113"/>
                </a:cubicBezTo>
                <a:cubicBezTo>
                  <a:pt x="0" y="62"/>
                  <a:pt x="35" y="15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ṧľídé">
            <a:extLst>
              <a:ext uri="{FF2B5EF4-FFF2-40B4-BE49-F238E27FC236}">
                <a16:creationId xmlns:a16="http://schemas.microsoft.com/office/drawing/2014/main" id="{6D56889E-6F07-470D-B502-BE3E0A6E7712}"/>
              </a:ext>
            </a:extLst>
          </p:cNvPr>
          <p:cNvSpPr/>
          <p:nvPr/>
        </p:nvSpPr>
        <p:spPr bwMode="auto">
          <a:xfrm>
            <a:off x="2453381" y="3115315"/>
            <a:ext cx="19398" cy="18994"/>
          </a:xfrm>
          <a:custGeom>
            <a:avLst/>
            <a:gdLst>
              <a:gd name="T0" fmla="*/ 86 w 199"/>
              <a:gd name="T1" fmla="*/ 7 h 199"/>
              <a:gd name="T2" fmla="*/ 192 w 199"/>
              <a:gd name="T3" fmla="*/ 87 h 199"/>
              <a:gd name="T4" fmla="*/ 112 w 199"/>
              <a:gd name="T5" fmla="*/ 192 h 199"/>
              <a:gd name="T6" fmla="*/ 7 w 199"/>
              <a:gd name="T7" fmla="*/ 113 h 199"/>
              <a:gd name="T8" fmla="*/ 86 w 199"/>
              <a:gd name="T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86" y="7"/>
                </a:moveTo>
                <a:cubicBezTo>
                  <a:pt x="137" y="0"/>
                  <a:pt x="184" y="35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199"/>
                  <a:pt x="14" y="164"/>
                  <a:pt x="7" y="113"/>
                </a:cubicBezTo>
                <a:cubicBezTo>
                  <a:pt x="0" y="62"/>
                  <a:pt x="35" y="14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ṡḻîďe">
            <a:extLst>
              <a:ext uri="{FF2B5EF4-FFF2-40B4-BE49-F238E27FC236}">
                <a16:creationId xmlns:a16="http://schemas.microsoft.com/office/drawing/2014/main" id="{450D9EBA-6D7D-4671-A7E6-E2A30DA5A78F}"/>
              </a:ext>
            </a:extLst>
          </p:cNvPr>
          <p:cNvSpPr/>
          <p:nvPr/>
        </p:nvSpPr>
        <p:spPr bwMode="auto">
          <a:xfrm>
            <a:off x="2371749" y="3094301"/>
            <a:ext cx="75570" cy="75570"/>
          </a:xfrm>
          <a:custGeom>
            <a:avLst/>
            <a:gdLst>
              <a:gd name="T0" fmla="*/ 217 w 779"/>
              <a:gd name="T1" fmla="*/ 95 h 779"/>
              <a:gd name="T2" fmla="*/ 684 w 779"/>
              <a:gd name="T3" fmla="*/ 216 h 779"/>
              <a:gd name="T4" fmla="*/ 563 w 779"/>
              <a:gd name="T5" fmla="*/ 683 h 779"/>
              <a:gd name="T6" fmla="*/ 96 w 779"/>
              <a:gd name="T7" fmla="*/ 562 h 779"/>
              <a:gd name="T8" fmla="*/ 217 w 779"/>
              <a:gd name="T9" fmla="*/ 9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779">
                <a:moveTo>
                  <a:pt x="217" y="95"/>
                </a:moveTo>
                <a:cubicBezTo>
                  <a:pt x="379" y="0"/>
                  <a:pt x="588" y="54"/>
                  <a:pt x="684" y="216"/>
                </a:cubicBezTo>
                <a:cubicBezTo>
                  <a:pt x="779" y="379"/>
                  <a:pt x="725" y="588"/>
                  <a:pt x="563" y="683"/>
                </a:cubicBezTo>
                <a:cubicBezTo>
                  <a:pt x="400" y="779"/>
                  <a:pt x="191" y="724"/>
                  <a:pt x="96" y="562"/>
                </a:cubicBezTo>
                <a:cubicBezTo>
                  <a:pt x="0" y="400"/>
                  <a:pt x="55" y="191"/>
                  <a:pt x="217" y="95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šļïďe">
            <a:extLst>
              <a:ext uri="{FF2B5EF4-FFF2-40B4-BE49-F238E27FC236}">
                <a16:creationId xmlns:a16="http://schemas.microsoft.com/office/drawing/2014/main" id="{B7420DFE-A5F8-4AE5-A778-15F25805CB92}"/>
              </a:ext>
            </a:extLst>
          </p:cNvPr>
          <p:cNvSpPr/>
          <p:nvPr/>
        </p:nvSpPr>
        <p:spPr bwMode="auto">
          <a:xfrm>
            <a:off x="2712825" y="3276558"/>
            <a:ext cx="38795" cy="115982"/>
          </a:xfrm>
          <a:custGeom>
            <a:avLst/>
            <a:gdLst>
              <a:gd name="T0" fmla="*/ 149 w 401"/>
              <a:gd name="T1" fmla="*/ 1144 h 1200"/>
              <a:gd name="T2" fmla="*/ 116 w 401"/>
              <a:gd name="T3" fmla="*/ 1200 h 1200"/>
              <a:gd name="T4" fmla="*/ 89 w 401"/>
              <a:gd name="T5" fmla="*/ 1113 h 1200"/>
              <a:gd name="T6" fmla="*/ 0 w 401"/>
              <a:gd name="T7" fmla="*/ 935 h 1200"/>
              <a:gd name="T8" fmla="*/ 117 w 401"/>
              <a:gd name="T9" fmla="*/ 0 h 1200"/>
              <a:gd name="T10" fmla="*/ 152 w 401"/>
              <a:gd name="T11" fmla="*/ 1139 h 1200"/>
              <a:gd name="T12" fmla="*/ 149 w 401"/>
              <a:gd name="T13" fmla="*/ 1144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1200">
                <a:moveTo>
                  <a:pt x="149" y="1144"/>
                </a:moveTo>
                <a:cubicBezTo>
                  <a:pt x="138" y="1164"/>
                  <a:pt x="128" y="1182"/>
                  <a:pt x="116" y="1200"/>
                </a:cubicBezTo>
                <a:cubicBezTo>
                  <a:pt x="109" y="1171"/>
                  <a:pt x="100" y="1142"/>
                  <a:pt x="89" y="1113"/>
                </a:cubicBezTo>
                <a:cubicBezTo>
                  <a:pt x="67" y="1052"/>
                  <a:pt x="36" y="992"/>
                  <a:pt x="0" y="935"/>
                </a:cubicBezTo>
                <a:cubicBezTo>
                  <a:pt x="232" y="446"/>
                  <a:pt x="178" y="145"/>
                  <a:pt x="117" y="0"/>
                </a:cubicBezTo>
                <a:cubicBezTo>
                  <a:pt x="221" y="201"/>
                  <a:pt x="401" y="667"/>
                  <a:pt x="152" y="1139"/>
                </a:cubicBezTo>
                <a:cubicBezTo>
                  <a:pt x="151" y="1141"/>
                  <a:pt x="150" y="1142"/>
                  <a:pt x="149" y="114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šlîḑè">
            <a:extLst>
              <a:ext uri="{FF2B5EF4-FFF2-40B4-BE49-F238E27FC236}">
                <a16:creationId xmlns:a16="http://schemas.microsoft.com/office/drawing/2014/main" id="{DEC354FE-FAE8-4BB5-BE09-FBC3821222D8}"/>
              </a:ext>
            </a:extLst>
          </p:cNvPr>
          <p:cNvSpPr/>
          <p:nvPr/>
        </p:nvSpPr>
        <p:spPr bwMode="auto">
          <a:xfrm>
            <a:off x="2588356" y="3367080"/>
            <a:ext cx="135784" cy="86481"/>
          </a:xfrm>
          <a:custGeom>
            <a:avLst/>
            <a:gdLst>
              <a:gd name="T0" fmla="*/ 0 w 1404"/>
              <a:gd name="T1" fmla="*/ 729 h 893"/>
              <a:gd name="T2" fmla="*/ 1236 w 1404"/>
              <a:gd name="T3" fmla="*/ 103 h 893"/>
              <a:gd name="T4" fmla="*/ 1239 w 1404"/>
              <a:gd name="T5" fmla="*/ 98 h 893"/>
              <a:gd name="T6" fmla="*/ 1288 w 1404"/>
              <a:gd name="T7" fmla="*/ 0 h 893"/>
              <a:gd name="T8" fmla="*/ 1377 w 1404"/>
              <a:gd name="T9" fmla="*/ 178 h 893"/>
              <a:gd name="T10" fmla="*/ 1404 w 1404"/>
              <a:gd name="T11" fmla="*/ 265 h 893"/>
              <a:gd name="T12" fmla="*/ 0 w 1404"/>
              <a:gd name="T13" fmla="*/ 72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893">
                <a:moveTo>
                  <a:pt x="0" y="729"/>
                </a:moveTo>
                <a:cubicBezTo>
                  <a:pt x="0" y="729"/>
                  <a:pt x="815" y="893"/>
                  <a:pt x="1236" y="103"/>
                </a:cubicBezTo>
                <a:cubicBezTo>
                  <a:pt x="1237" y="101"/>
                  <a:pt x="1238" y="100"/>
                  <a:pt x="1239" y="98"/>
                </a:cubicBezTo>
                <a:cubicBezTo>
                  <a:pt x="1256" y="64"/>
                  <a:pt x="1273" y="32"/>
                  <a:pt x="1288" y="0"/>
                </a:cubicBezTo>
                <a:cubicBezTo>
                  <a:pt x="1324" y="57"/>
                  <a:pt x="1355" y="117"/>
                  <a:pt x="1377" y="178"/>
                </a:cubicBezTo>
                <a:cubicBezTo>
                  <a:pt x="1388" y="207"/>
                  <a:pt x="1397" y="236"/>
                  <a:pt x="1404" y="265"/>
                </a:cubicBezTo>
                <a:cubicBezTo>
                  <a:pt x="1049" y="830"/>
                  <a:pt x="215" y="812"/>
                  <a:pt x="0" y="72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šlïḓè">
            <a:extLst>
              <a:ext uri="{FF2B5EF4-FFF2-40B4-BE49-F238E27FC236}">
                <a16:creationId xmlns:a16="http://schemas.microsoft.com/office/drawing/2014/main" id="{89DBFAC7-5C04-47E3-B62E-AFEA97EF2B9E}"/>
              </a:ext>
            </a:extLst>
          </p:cNvPr>
          <p:cNvSpPr/>
          <p:nvPr/>
        </p:nvSpPr>
        <p:spPr bwMode="auto">
          <a:xfrm>
            <a:off x="2461867" y="3271304"/>
            <a:ext cx="263485" cy="289349"/>
          </a:xfrm>
          <a:custGeom>
            <a:avLst/>
            <a:gdLst>
              <a:gd name="T0" fmla="*/ 2711 w 2724"/>
              <a:gd name="T1" fmla="*/ 1256 h 2994"/>
              <a:gd name="T2" fmla="*/ 2724 w 2724"/>
              <a:gd name="T3" fmla="*/ 1329 h 2994"/>
              <a:gd name="T4" fmla="*/ 1282 w 2724"/>
              <a:gd name="T5" fmla="*/ 1787 h 2994"/>
              <a:gd name="T6" fmla="*/ 806 w 2724"/>
              <a:gd name="T7" fmla="*/ 2688 h 2994"/>
              <a:gd name="T8" fmla="*/ 885 w 2724"/>
              <a:gd name="T9" fmla="*/ 2730 h 2994"/>
              <a:gd name="T10" fmla="*/ 939 w 2724"/>
              <a:gd name="T11" fmla="*/ 2906 h 2994"/>
              <a:gd name="T12" fmla="*/ 763 w 2724"/>
              <a:gd name="T13" fmla="*/ 2960 h 2994"/>
              <a:gd name="T14" fmla="*/ 426 w 2724"/>
              <a:gd name="T15" fmla="*/ 2782 h 2994"/>
              <a:gd name="T16" fmla="*/ 89 w 2724"/>
              <a:gd name="T17" fmla="*/ 2604 h 2994"/>
              <a:gd name="T18" fmla="*/ 34 w 2724"/>
              <a:gd name="T19" fmla="*/ 2428 h 2994"/>
              <a:gd name="T20" fmla="*/ 211 w 2724"/>
              <a:gd name="T21" fmla="*/ 2373 h 2994"/>
              <a:gd name="T22" fmla="*/ 289 w 2724"/>
              <a:gd name="T23" fmla="*/ 2415 h 2994"/>
              <a:gd name="T24" fmla="*/ 766 w 2724"/>
              <a:gd name="T25" fmla="*/ 1514 h 2994"/>
              <a:gd name="T26" fmla="*/ 360 w 2724"/>
              <a:gd name="T27" fmla="*/ 0 h 2994"/>
              <a:gd name="T28" fmla="*/ 374 w 2724"/>
              <a:gd name="T29" fmla="*/ 50 h 2994"/>
              <a:gd name="T30" fmla="*/ 830 w 2724"/>
              <a:gd name="T31" fmla="*/ 1539 h 2994"/>
              <a:gd name="T32" fmla="*/ 347 w 2724"/>
              <a:gd name="T33" fmla="*/ 2453 h 2994"/>
              <a:gd name="T34" fmla="*/ 99 w 2724"/>
              <a:gd name="T35" fmla="*/ 2409 h 2994"/>
              <a:gd name="T36" fmla="*/ 101 w 2724"/>
              <a:gd name="T37" fmla="*/ 2559 h 2994"/>
              <a:gd name="T38" fmla="*/ 486 w 2724"/>
              <a:gd name="T39" fmla="*/ 2762 h 2994"/>
              <a:gd name="T40" fmla="*/ 1085 w 2724"/>
              <a:gd name="T41" fmla="*/ 1629 h 2994"/>
              <a:gd name="T42" fmla="*/ 790 w 2724"/>
              <a:gd name="T43" fmla="*/ 379 h 2994"/>
              <a:gd name="T44" fmla="*/ 827 w 2724"/>
              <a:gd name="T45" fmla="*/ 387 h 2994"/>
              <a:gd name="T46" fmla="*/ 1254 w 2724"/>
              <a:gd name="T47" fmla="*/ 413 h 2994"/>
              <a:gd name="T48" fmla="*/ 1995 w 2724"/>
              <a:gd name="T49" fmla="*/ 452 h 2994"/>
              <a:gd name="T50" fmla="*/ 2595 w 2724"/>
              <a:gd name="T51" fmla="*/ 991 h 2994"/>
              <a:gd name="T52" fmla="*/ 2546 w 2724"/>
              <a:gd name="T53" fmla="*/ 1089 h 2994"/>
              <a:gd name="T54" fmla="*/ 2543 w 2724"/>
              <a:gd name="T55" fmla="*/ 1094 h 2994"/>
              <a:gd name="T56" fmla="*/ 1307 w 2724"/>
              <a:gd name="T57" fmla="*/ 1720 h 2994"/>
              <a:gd name="T58" fmla="*/ 2711 w 2724"/>
              <a:gd name="T59" fmla="*/ 1256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24" h="2994">
                <a:moveTo>
                  <a:pt x="2711" y="1256"/>
                </a:moveTo>
                <a:cubicBezTo>
                  <a:pt x="2717" y="1281"/>
                  <a:pt x="2721" y="1305"/>
                  <a:pt x="2724" y="1329"/>
                </a:cubicBezTo>
                <a:cubicBezTo>
                  <a:pt x="2403" y="1812"/>
                  <a:pt x="1843" y="1942"/>
                  <a:pt x="1282" y="1787"/>
                </a:cubicBezTo>
                <a:cubicBezTo>
                  <a:pt x="806" y="2688"/>
                  <a:pt x="806" y="2688"/>
                  <a:pt x="806" y="2688"/>
                </a:cubicBezTo>
                <a:cubicBezTo>
                  <a:pt x="885" y="2730"/>
                  <a:pt x="885" y="2730"/>
                  <a:pt x="885" y="2730"/>
                </a:cubicBezTo>
                <a:cubicBezTo>
                  <a:pt x="948" y="2763"/>
                  <a:pt x="973" y="2842"/>
                  <a:pt x="939" y="2906"/>
                </a:cubicBezTo>
                <a:cubicBezTo>
                  <a:pt x="905" y="2970"/>
                  <a:pt x="826" y="2994"/>
                  <a:pt x="763" y="2960"/>
                </a:cubicBezTo>
                <a:cubicBezTo>
                  <a:pt x="426" y="2782"/>
                  <a:pt x="426" y="2782"/>
                  <a:pt x="426" y="2782"/>
                </a:cubicBezTo>
                <a:cubicBezTo>
                  <a:pt x="89" y="2604"/>
                  <a:pt x="89" y="2604"/>
                  <a:pt x="89" y="2604"/>
                </a:cubicBezTo>
                <a:cubicBezTo>
                  <a:pt x="25" y="2571"/>
                  <a:pt x="0" y="2492"/>
                  <a:pt x="34" y="2428"/>
                </a:cubicBezTo>
                <a:cubicBezTo>
                  <a:pt x="68" y="2364"/>
                  <a:pt x="147" y="2340"/>
                  <a:pt x="211" y="2373"/>
                </a:cubicBezTo>
                <a:cubicBezTo>
                  <a:pt x="289" y="2415"/>
                  <a:pt x="289" y="2415"/>
                  <a:pt x="289" y="2415"/>
                </a:cubicBezTo>
                <a:cubicBezTo>
                  <a:pt x="766" y="1514"/>
                  <a:pt x="766" y="1514"/>
                  <a:pt x="766" y="1514"/>
                </a:cubicBezTo>
                <a:cubicBezTo>
                  <a:pt x="304" y="1123"/>
                  <a:pt x="97" y="558"/>
                  <a:pt x="360" y="0"/>
                </a:cubicBezTo>
                <a:cubicBezTo>
                  <a:pt x="362" y="12"/>
                  <a:pt x="367" y="30"/>
                  <a:pt x="374" y="50"/>
                </a:cubicBezTo>
                <a:cubicBezTo>
                  <a:pt x="30" y="846"/>
                  <a:pt x="830" y="1539"/>
                  <a:pt x="830" y="1539"/>
                </a:cubicBezTo>
                <a:cubicBezTo>
                  <a:pt x="347" y="2453"/>
                  <a:pt x="347" y="2453"/>
                  <a:pt x="347" y="2453"/>
                </a:cubicBezTo>
                <a:cubicBezTo>
                  <a:pt x="347" y="2453"/>
                  <a:pt x="138" y="2334"/>
                  <a:pt x="99" y="2409"/>
                </a:cubicBezTo>
                <a:cubicBezTo>
                  <a:pt x="99" y="2409"/>
                  <a:pt x="27" y="2519"/>
                  <a:pt x="101" y="2559"/>
                </a:cubicBezTo>
                <a:cubicBezTo>
                  <a:pt x="175" y="2598"/>
                  <a:pt x="486" y="2762"/>
                  <a:pt x="486" y="2762"/>
                </a:cubicBezTo>
                <a:cubicBezTo>
                  <a:pt x="1085" y="1629"/>
                  <a:pt x="1085" y="1629"/>
                  <a:pt x="1085" y="1629"/>
                </a:cubicBezTo>
                <a:cubicBezTo>
                  <a:pt x="1085" y="1629"/>
                  <a:pt x="595" y="1011"/>
                  <a:pt x="790" y="379"/>
                </a:cubicBezTo>
                <a:cubicBezTo>
                  <a:pt x="802" y="382"/>
                  <a:pt x="814" y="384"/>
                  <a:pt x="827" y="387"/>
                </a:cubicBezTo>
                <a:cubicBezTo>
                  <a:pt x="972" y="415"/>
                  <a:pt x="1116" y="418"/>
                  <a:pt x="1254" y="413"/>
                </a:cubicBezTo>
                <a:cubicBezTo>
                  <a:pt x="1541" y="403"/>
                  <a:pt x="1803" y="361"/>
                  <a:pt x="1995" y="452"/>
                </a:cubicBezTo>
                <a:cubicBezTo>
                  <a:pt x="2192" y="545"/>
                  <a:pt x="2444" y="749"/>
                  <a:pt x="2595" y="991"/>
                </a:cubicBezTo>
                <a:cubicBezTo>
                  <a:pt x="2580" y="1023"/>
                  <a:pt x="2563" y="1055"/>
                  <a:pt x="2546" y="1089"/>
                </a:cubicBezTo>
                <a:cubicBezTo>
                  <a:pt x="2545" y="1091"/>
                  <a:pt x="2544" y="1092"/>
                  <a:pt x="2543" y="1094"/>
                </a:cubicBezTo>
                <a:cubicBezTo>
                  <a:pt x="2122" y="1884"/>
                  <a:pt x="1307" y="1720"/>
                  <a:pt x="1307" y="1720"/>
                </a:cubicBezTo>
                <a:cubicBezTo>
                  <a:pt x="1522" y="1803"/>
                  <a:pt x="2356" y="1821"/>
                  <a:pt x="2711" y="1256"/>
                </a:cubicBezTo>
                <a:close/>
              </a:path>
            </a:pathLst>
          </a:custGeom>
          <a:solidFill>
            <a:srgbClr val="E3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ṡľiḋè">
            <a:extLst>
              <a:ext uri="{FF2B5EF4-FFF2-40B4-BE49-F238E27FC236}">
                <a16:creationId xmlns:a16="http://schemas.microsoft.com/office/drawing/2014/main" id="{6CC464DF-3CDE-45C2-A8D6-820B69D90DA6}"/>
              </a:ext>
            </a:extLst>
          </p:cNvPr>
          <p:cNvSpPr/>
          <p:nvPr/>
        </p:nvSpPr>
        <p:spPr bwMode="auto">
          <a:xfrm>
            <a:off x="2464292" y="3276154"/>
            <a:ext cx="102242" cy="261869"/>
          </a:xfrm>
          <a:custGeom>
            <a:avLst/>
            <a:gdLst>
              <a:gd name="T0" fmla="*/ 1058 w 1058"/>
              <a:gd name="T1" fmla="*/ 1579 h 2712"/>
              <a:gd name="T2" fmla="*/ 459 w 1058"/>
              <a:gd name="T3" fmla="*/ 2712 h 2712"/>
              <a:gd name="T4" fmla="*/ 74 w 1058"/>
              <a:gd name="T5" fmla="*/ 2509 h 2712"/>
              <a:gd name="T6" fmla="*/ 72 w 1058"/>
              <a:gd name="T7" fmla="*/ 2359 h 2712"/>
              <a:gd name="T8" fmla="*/ 320 w 1058"/>
              <a:gd name="T9" fmla="*/ 2403 h 2712"/>
              <a:gd name="T10" fmla="*/ 803 w 1058"/>
              <a:gd name="T11" fmla="*/ 1489 h 2712"/>
              <a:gd name="T12" fmla="*/ 347 w 1058"/>
              <a:gd name="T13" fmla="*/ 0 h 2712"/>
              <a:gd name="T14" fmla="*/ 763 w 1058"/>
              <a:gd name="T15" fmla="*/ 329 h 2712"/>
              <a:gd name="T16" fmla="*/ 1058 w 1058"/>
              <a:gd name="T17" fmla="*/ 1579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8" h="2712">
                <a:moveTo>
                  <a:pt x="1058" y="1579"/>
                </a:moveTo>
                <a:cubicBezTo>
                  <a:pt x="459" y="2712"/>
                  <a:pt x="459" y="2712"/>
                  <a:pt x="459" y="2712"/>
                </a:cubicBezTo>
                <a:cubicBezTo>
                  <a:pt x="459" y="2712"/>
                  <a:pt x="148" y="2548"/>
                  <a:pt x="74" y="2509"/>
                </a:cubicBezTo>
                <a:cubicBezTo>
                  <a:pt x="0" y="2469"/>
                  <a:pt x="72" y="2359"/>
                  <a:pt x="72" y="2359"/>
                </a:cubicBezTo>
                <a:cubicBezTo>
                  <a:pt x="111" y="2284"/>
                  <a:pt x="320" y="2403"/>
                  <a:pt x="320" y="2403"/>
                </a:cubicBezTo>
                <a:cubicBezTo>
                  <a:pt x="803" y="1489"/>
                  <a:pt x="803" y="1489"/>
                  <a:pt x="803" y="1489"/>
                </a:cubicBezTo>
                <a:cubicBezTo>
                  <a:pt x="803" y="1489"/>
                  <a:pt x="3" y="796"/>
                  <a:pt x="347" y="0"/>
                </a:cubicBezTo>
                <a:cubicBezTo>
                  <a:pt x="381" y="96"/>
                  <a:pt x="481" y="261"/>
                  <a:pt x="763" y="329"/>
                </a:cubicBezTo>
                <a:cubicBezTo>
                  <a:pt x="568" y="961"/>
                  <a:pt x="1058" y="1579"/>
                  <a:pt x="1058" y="157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śľïḍê">
            <a:extLst>
              <a:ext uri="{FF2B5EF4-FFF2-40B4-BE49-F238E27FC236}">
                <a16:creationId xmlns:a16="http://schemas.microsoft.com/office/drawing/2014/main" id="{446F679E-830D-49A7-9BB7-B8D83958C46E}"/>
              </a:ext>
            </a:extLst>
          </p:cNvPr>
          <p:cNvSpPr/>
          <p:nvPr/>
        </p:nvSpPr>
        <p:spPr bwMode="auto">
          <a:xfrm>
            <a:off x="2718483" y="3266859"/>
            <a:ext cx="5658" cy="9699"/>
          </a:xfrm>
          <a:custGeom>
            <a:avLst/>
            <a:gdLst>
              <a:gd name="T0" fmla="*/ 59 w 59"/>
              <a:gd name="T1" fmla="*/ 103 h 103"/>
              <a:gd name="T2" fmla="*/ 0 w 59"/>
              <a:gd name="T3" fmla="*/ 0 h 103"/>
              <a:gd name="T4" fmla="*/ 59 w 5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03">
                <a:moveTo>
                  <a:pt x="59" y="103"/>
                </a:moveTo>
                <a:cubicBezTo>
                  <a:pt x="25" y="37"/>
                  <a:pt x="0" y="0"/>
                  <a:pt x="0" y="0"/>
                </a:cubicBezTo>
                <a:cubicBezTo>
                  <a:pt x="0" y="0"/>
                  <a:pt x="30" y="33"/>
                  <a:pt x="59" y="103"/>
                </a:cubicBezTo>
                <a:close/>
              </a:path>
            </a:pathLst>
          </a:custGeom>
          <a:solidFill>
            <a:srgbClr val="EFF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ṡliḑê">
            <a:extLst>
              <a:ext uri="{FF2B5EF4-FFF2-40B4-BE49-F238E27FC236}">
                <a16:creationId xmlns:a16="http://schemas.microsoft.com/office/drawing/2014/main" id="{01AF25D6-C895-465C-8608-F37E0FF85978}"/>
              </a:ext>
            </a:extLst>
          </p:cNvPr>
          <p:cNvSpPr/>
          <p:nvPr/>
        </p:nvSpPr>
        <p:spPr bwMode="auto">
          <a:xfrm>
            <a:off x="2675242" y="3224023"/>
            <a:ext cx="3637" cy="1616"/>
          </a:xfrm>
          <a:custGeom>
            <a:avLst/>
            <a:gdLst>
              <a:gd name="T0" fmla="*/ 39 w 39"/>
              <a:gd name="T1" fmla="*/ 16 h 16"/>
              <a:gd name="T2" fmla="*/ 29 w 39"/>
              <a:gd name="T3" fmla="*/ 16 h 16"/>
              <a:gd name="T4" fmla="*/ 0 w 39"/>
              <a:gd name="T5" fmla="*/ 0 h 16"/>
              <a:gd name="T6" fmla="*/ 39 w 3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16">
                <a:moveTo>
                  <a:pt x="39" y="16"/>
                </a:moveTo>
                <a:cubicBezTo>
                  <a:pt x="39" y="16"/>
                  <a:pt x="35" y="16"/>
                  <a:pt x="29" y="16"/>
                </a:cubicBezTo>
                <a:cubicBezTo>
                  <a:pt x="19" y="11"/>
                  <a:pt x="10" y="5"/>
                  <a:pt x="0" y="0"/>
                </a:cubicBezTo>
                <a:cubicBezTo>
                  <a:pt x="25" y="10"/>
                  <a:pt x="39" y="16"/>
                  <a:pt x="39" y="16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iśļïḓé">
            <a:extLst>
              <a:ext uri="{FF2B5EF4-FFF2-40B4-BE49-F238E27FC236}">
                <a16:creationId xmlns:a16="http://schemas.microsoft.com/office/drawing/2014/main" id="{244930AD-FC5D-4683-8BCB-7699C25B4160}"/>
              </a:ext>
            </a:extLst>
          </p:cNvPr>
          <p:cNvSpPr/>
          <p:nvPr/>
        </p:nvSpPr>
        <p:spPr bwMode="auto">
          <a:xfrm>
            <a:off x="2538246" y="3225639"/>
            <a:ext cx="226306" cy="174175"/>
          </a:xfrm>
          <a:custGeom>
            <a:avLst/>
            <a:gdLst>
              <a:gd name="T0" fmla="*/ 1998 w 2341"/>
              <a:gd name="T1" fmla="*/ 1696 h 1802"/>
              <a:gd name="T2" fmla="*/ 1934 w 2341"/>
              <a:gd name="T3" fmla="*/ 1802 h 1802"/>
              <a:gd name="T4" fmla="*/ 1921 w 2341"/>
              <a:gd name="T5" fmla="*/ 1729 h 1802"/>
              <a:gd name="T6" fmla="*/ 1954 w 2341"/>
              <a:gd name="T7" fmla="*/ 1673 h 1802"/>
              <a:gd name="T8" fmla="*/ 1957 w 2341"/>
              <a:gd name="T9" fmla="*/ 1668 h 1802"/>
              <a:gd name="T10" fmla="*/ 1922 w 2341"/>
              <a:gd name="T11" fmla="*/ 529 h 1802"/>
              <a:gd name="T12" fmla="*/ 1863 w 2341"/>
              <a:gd name="T13" fmla="*/ 426 h 1802"/>
              <a:gd name="T14" fmla="*/ 1922 w 2341"/>
              <a:gd name="T15" fmla="*/ 529 h 1802"/>
              <a:gd name="T16" fmla="*/ 1805 w 2341"/>
              <a:gd name="T17" fmla="*/ 1464 h 1802"/>
              <a:gd name="T18" fmla="*/ 1205 w 2341"/>
              <a:gd name="T19" fmla="*/ 925 h 1802"/>
              <a:gd name="T20" fmla="*/ 464 w 2341"/>
              <a:gd name="T21" fmla="*/ 886 h 1802"/>
              <a:gd name="T22" fmla="*/ 37 w 2341"/>
              <a:gd name="T23" fmla="*/ 860 h 1802"/>
              <a:gd name="T24" fmla="*/ 0 w 2341"/>
              <a:gd name="T25" fmla="*/ 852 h 1802"/>
              <a:gd name="T26" fmla="*/ 72 w 2341"/>
              <a:gd name="T27" fmla="*/ 678 h 1802"/>
              <a:gd name="T28" fmla="*/ 73 w 2341"/>
              <a:gd name="T29" fmla="*/ 675 h 1802"/>
              <a:gd name="T30" fmla="*/ 1445 w 2341"/>
              <a:gd name="T31" fmla="*/ 0 h 1802"/>
              <a:gd name="T32" fmla="*/ 2004 w 2341"/>
              <a:gd name="T33" fmla="*/ 1687 h 1802"/>
              <a:gd name="T34" fmla="*/ 1998 w 2341"/>
              <a:gd name="T35" fmla="*/ 1696 h 1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1" h="1802">
                <a:moveTo>
                  <a:pt x="1998" y="1696"/>
                </a:moveTo>
                <a:cubicBezTo>
                  <a:pt x="1978" y="1734"/>
                  <a:pt x="1957" y="1769"/>
                  <a:pt x="1934" y="1802"/>
                </a:cubicBezTo>
                <a:cubicBezTo>
                  <a:pt x="1931" y="1778"/>
                  <a:pt x="1927" y="1754"/>
                  <a:pt x="1921" y="1729"/>
                </a:cubicBezTo>
                <a:cubicBezTo>
                  <a:pt x="1933" y="1711"/>
                  <a:pt x="1943" y="1693"/>
                  <a:pt x="1954" y="1673"/>
                </a:cubicBezTo>
                <a:cubicBezTo>
                  <a:pt x="1955" y="1671"/>
                  <a:pt x="1956" y="1670"/>
                  <a:pt x="1957" y="1668"/>
                </a:cubicBezTo>
                <a:cubicBezTo>
                  <a:pt x="2206" y="1196"/>
                  <a:pt x="2026" y="730"/>
                  <a:pt x="1922" y="529"/>
                </a:cubicBezTo>
                <a:cubicBezTo>
                  <a:pt x="1893" y="459"/>
                  <a:pt x="1863" y="426"/>
                  <a:pt x="1863" y="426"/>
                </a:cubicBezTo>
                <a:cubicBezTo>
                  <a:pt x="1863" y="426"/>
                  <a:pt x="1888" y="463"/>
                  <a:pt x="1922" y="529"/>
                </a:cubicBezTo>
                <a:cubicBezTo>
                  <a:pt x="1983" y="674"/>
                  <a:pt x="2037" y="975"/>
                  <a:pt x="1805" y="1464"/>
                </a:cubicBezTo>
                <a:cubicBezTo>
                  <a:pt x="1654" y="1222"/>
                  <a:pt x="1402" y="1018"/>
                  <a:pt x="1205" y="925"/>
                </a:cubicBezTo>
                <a:cubicBezTo>
                  <a:pt x="1013" y="834"/>
                  <a:pt x="751" y="876"/>
                  <a:pt x="464" y="886"/>
                </a:cubicBezTo>
                <a:cubicBezTo>
                  <a:pt x="326" y="891"/>
                  <a:pt x="182" y="888"/>
                  <a:pt x="37" y="860"/>
                </a:cubicBezTo>
                <a:cubicBezTo>
                  <a:pt x="24" y="857"/>
                  <a:pt x="12" y="855"/>
                  <a:pt x="0" y="852"/>
                </a:cubicBezTo>
                <a:cubicBezTo>
                  <a:pt x="18" y="794"/>
                  <a:pt x="41" y="736"/>
                  <a:pt x="72" y="678"/>
                </a:cubicBezTo>
                <a:cubicBezTo>
                  <a:pt x="72" y="677"/>
                  <a:pt x="73" y="676"/>
                  <a:pt x="73" y="675"/>
                </a:cubicBezTo>
                <a:cubicBezTo>
                  <a:pt x="416" y="27"/>
                  <a:pt x="1337" y="1"/>
                  <a:pt x="1445" y="0"/>
                </a:cubicBezTo>
                <a:cubicBezTo>
                  <a:pt x="2055" y="365"/>
                  <a:pt x="2341" y="1050"/>
                  <a:pt x="2004" y="1687"/>
                </a:cubicBezTo>
                <a:cubicBezTo>
                  <a:pt x="2002" y="1690"/>
                  <a:pt x="2000" y="1693"/>
                  <a:pt x="1998" y="1696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śliďè">
            <a:extLst>
              <a:ext uri="{FF2B5EF4-FFF2-40B4-BE49-F238E27FC236}">
                <a16:creationId xmlns:a16="http://schemas.microsoft.com/office/drawing/2014/main" id="{238F127F-10F3-4B2A-B13F-346EFC6CD812}"/>
              </a:ext>
            </a:extLst>
          </p:cNvPr>
          <p:cNvSpPr/>
          <p:nvPr/>
        </p:nvSpPr>
        <p:spPr bwMode="auto">
          <a:xfrm>
            <a:off x="2496621" y="3178357"/>
            <a:ext cx="178620" cy="97797"/>
          </a:xfrm>
          <a:custGeom>
            <a:avLst/>
            <a:gdLst>
              <a:gd name="T0" fmla="*/ 53 w 1846"/>
              <a:gd name="T1" fmla="*/ 930 h 1012"/>
              <a:gd name="T2" fmla="*/ 53 w 1846"/>
              <a:gd name="T3" fmla="*/ 931 h 1012"/>
              <a:gd name="T4" fmla="*/ 14 w 1846"/>
              <a:gd name="T5" fmla="*/ 1012 h 1012"/>
              <a:gd name="T6" fmla="*/ 0 w 1846"/>
              <a:gd name="T7" fmla="*/ 962 h 1012"/>
              <a:gd name="T8" fmla="*/ 23 w 1846"/>
              <a:gd name="T9" fmla="*/ 915 h 1012"/>
              <a:gd name="T10" fmla="*/ 27 w 1846"/>
              <a:gd name="T11" fmla="*/ 904 h 1012"/>
              <a:gd name="T12" fmla="*/ 1795 w 1846"/>
              <a:gd name="T13" fmla="*/ 444 h 1012"/>
              <a:gd name="T14" fmla="*/ 1806 w 1846"/>
              <a:gd name="T15" fmla="*/ 450 h 1012"/>
              <a:gd name="T16" fmla="*/ 1846 w 1846"/>
              <a:gd name="T17" fmla="*/ 473 h 1012"/>
              <a:gd name="T18" fmla="*/ 53 w 1846"/>
              <a:gd name="T19" fmla="*/ 93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6" h="1012">
                <a:moveTo>
                  <a:pt x="53" y="930"/>
                </a:moveTo>
                <a:cubicBezTo>
                  <a:pt x="53" y="931"/>
                  <a:pt x="53" y="931"/>
                  <a:pt x="53" y="931"/>
                </a:cubicBezTo>
                <a:cubicBezTo>
                  <a:pt x="39" y="958"/>
                  <a:pt x="26" y="985"/>
                  <a:pt x="14" y="1012"/>
                </a:cubicBezTo>
                <a:cubicBezTo>
                  <a:pt x="7" y="992"/>
                  <a:pt x="2" y="974"/>
                  <a:pt x="0" y="962"/>
                </a:cubicBezTo>
                <a:cubicBezTo>
                  <a:pt x="7" y="946"/>
                  <a:pt x="15" y="930"/>
                  <a:pt x="23" y="915"/>
                </a:cubicBezTo>
                <a:cubicBezTo>
                  <a:pt x="25" y="911"/>
                  <a:pt x="25" y="908"/>
                  <a:pt x="27" y="904"/>
                </a:cubicBezTo>
                <a:cubicBezTo>
                  <a:pt x="378" y="240"/>
                  <a:pt x="1130" y="93"/>
                  <a:pt x="1795" y="444"/>
                </a:cubicBezTo>
                <a:cubicBezTo>
                  <a:pt x="1799" y="446"/>
                  <a:pt x="1803" y="448"/>
                  <a:pt x="1806" y="450"/>
                </a:cubicBezTo>
                <a:cubicBezTo>
                  <a:pt x="1820" y="458"/>
                  <a:pt x="1833" y="465"/>
                  <a:pt x="1846" y="473"/>
                </a:cubicBezTo>
                <a:cubicBezTo>
                  <a:pt x="1628" y="383"/>
                  <a:pt x="545" y="0"/>
                  <a:pt x="53" y="930"/>
                </a:cubicBezTo>
                <a:close/>
              </a:path>
            </a:pathLst>
          </a:custGeom>
          <a:solidFill>
            <a:srgbClr val="9FD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$ļídè">
            <a:extLst>
              <a:ext uri="{FF2B5EF4-FFF2-40B4-BE49-F238E27FC236}">
                <a16:creationId xmlns:a16="http://schemas.microsoft.com/office/drawing/2014/main" id="{7057AC14-61D9-4BFE-8FAD-9A8BD2FF49BF}"/>
              </a:ext>
            </a:extLst>
          </p:cNvPr>
          <p:cNvSpPr/>
          <p:nvPr/>
        </p:nvSpPr>
        <p:spPr bwMode="auto">
          <a:xfrm>
            <a:off x="2497834" y="3178357"/>
            <a:ext cx="180237" cy="129722"/>
          </a:xfrm>
          <a:custGeom>
            <a:avLst/>
            <a:gdLst>
              <a:gd name="T0" fmla="*/ 489 w 1861"/>
              <a:gd name="T1" fmla="*/ 1164 h 1341"/>
              <a:gd name="T2" fmla="*/ 488 w 1861"/>
              <a:gd name="T3" fmla="*/ 1167 h 1341"/>
              <a:gd name="T4" fmla="*/ 416 w 1861"/>
              <a:gd name="T5" fmla="*/ 1341 h 1341"/>
              <a:gd name="T6" fmla="*/ 0 w 1861"/>
              <a:gd name="T7" fmla="*/ 1012 h 1341"/>
              <a:gd name="T8" fmla="*/ 39 w 1861"/>
              <a:gd name="T9" fmla="*/ 931 h 1341"/>
              <a:gd name="T10" fmla="*/ 39 w 1861"/>
              <a:gd name="T11" fmla="*/ 930 h 1341"/>
              <a:gd name="T12" fmla="*/ 1832 w 1861"/>
              <a:gd name="T13" fmla="*/ 473 h 1341"/>
              <a:gd name="T14" fmla="*/ 1861 w 1861"/>
              <a:gd name="T15" fmla="*/ 489 h 1341"/>
              <a:gd name="T16" fmla="*/ 489 w 1861"/>
              <a:gd name="T17" fmla="*/ 1164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1" h="1341">
                <a:moveTo>
                  <a:pt x="489" y="1164"/>
                </a:moveTo>
                <a:cubicBezTo>
                  <a:pt x="489" y="1165"/>
                  <a:pt x="488" y="1166"/>
                  <a:pt x="488" y="1167"/>
                </a:cubicBezTo>
                <a:cubicBezTo>
                  <a:pt x="457" y="1225"/>
                  <a:pt x="434" y="1283"/>
                  <a:pt x="416" y="1341"/>
                </a:cubicBezTo>
                <a:cubicBezTo>
                  <a:pt x="134" y="1273"/>
                  <a:pt x="34" y="1108"/>
                  <a:pt x="0" y="1012"/>
                </a:cubicBezTo>
                <a:cubicBezTo>
                  <a:pt x="12" y="985"/>
                  <a:pt x="25" y="958"/>
                  <a:pt x="39" y="931"/>
                </a:cubicBezTo>
                <a:cubicBezTo>
                  <a:pt x="39" y="930"/>
                  <a:pt x="39" y="930"/>
                  <a:pt x="39" y="930"/>
                </a:cubicBezTo>
                <a:cubicBezTo>
                  <a:pt x="531" y="0"/>
                  <a:pt x="1614" y="383"/>
                  <a:pt x="1832" y="473"/>
                </a:cubicBezTo>
                <a:cubicBezTo>
                  <a:pt x="1842" y="478"/>
                  <a:pt x="1851" y="484"/>
                  <a:pt x="1861" y="489"/>
                </a:cubicBezTo>
                <a:cubicBezTo>
                  <a:pt x="1753" y="490"/>
                  <a:pt x="832" y="516"/>
                  <a:pt x="489" y="116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îṩļiḋé">
            <a:extLst>
              <a:ext uri="{FF2B5EF4-FFF2-40B4-BE49-F238E27FC236}">
                <a16:creationId xmlns:a16="http://schemas.microsoft.com/office/drawing/2014/main" id="{61C08FAC-8DA5-4A9C-9A37-1BDA4D9E8E95}"/>
              </a:ext>
            </a:extLst>
          </p:cNvPr>
          <p:cNvSpPr/>
          <p:nvPr/>
        </p:nvSpPr>
        <p:spPr bwMode="auto">
          <a:xfrm>
            <a:off x="2621494" y="3229276"/>
            <a:ext cx="36775" cy="36775"/>
          </a:xfrm>
          <a:custGeom>
            <a:avLst/>
            <a:gdLst>
              <a:gd name="T0" fmla="*/ 339 w 382"/>
              <a:gd name="T1" fmla="*/ 270 h 383"/>
              <a:gd name="T2" fmla="*/ 269 w 382"/>
              <a:gd name="T3" fmla="*/ 44 h 383"/>
              <a:gd name="T4" fmla="*/ 43 w 382"/>
              <a:gd name="T5" fmla="*/ 113 h 383"/>
              <a:gd name="T6" fmla="*/ 113 w 382"/>
              <a:gd name="T7" fmla="*/ 340 h 383"/>
              <a:gd name="T8" fmla="*/ 339 w 382"/>
              <a:gd name="T9" fmla="*/ 27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383">
                <a:moveTo>
                  <a:pt x="339" y="270"/>
                </a:moveTo>
                <a:cubicBezTo>
                  <a:pt x="382" y="188"/>
                  <a:pt x="351" y="87"/>
                  <a:pt x="269" y="44"/>
                </a:cubicBezTo>
                <a:cubicBezTo>
                  <a:pt x="187" y="0"/>
                  <a:pt x="86" y="32"/>
                  <a:pt x="43" y="113"/>
                </a:cubicBezTo>
                <a:cubicBezTo>
                  <a:pt x="0" y="195"/>
                  <a:pt x="31" y="296"/>
                  <a:pt x="113" y="340"/>
                </a:cubicBezTo>
                <a:cubicBezTo>
                  <a:pt x="194" y="383"/>
                  <a:pt x="296" y="352"/>
                  <a:pt x="339" y="270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śļíḓe">
            <a:extLst>
              <a:ext uri="{FF2B5EF4-FFF2-40B4-BE49-F238E27FC236}">
                <a16:creationId xmlns:a16="http://schemas.microsoft.com/office/drawing/2014/main" id="{7280D9EC-C062-43AD-8A98-0BDD531129F0}"/>
              </a:ext>
            </a:extLst>
          </p:cNvPr>
          <p:cNvSpPr/>
          <p:nvPr/>
        </p:nvSpPr>
        <p:spPr bwMode="auto">
          <a:xfrm>
            <a:off x="2556431" y="3243420"/>
            <a:ext cx="34350" cy="34350"/>
          </a:xfrm>
          <a:custGeom>
            <a:avLst/>
            <a:gdLst>
              <a:gd name="T0" fmla="*/ 317 w 357"/>
              <a:gd name="T1" fmla="*/ 251 h 357"/>
              <a:gd name="T2" fmla="*/ 106 w 357"/>
              <a:gd name="T3" fmla="*/ 317 h 357"/>
              <a:gd name="T4" fmla="*/ 40 w 357"/>
              <a:gd name="T5" fmla="*/ 106 h 357"/>
              <a:gd name="T6" fmla="*/ 251 w 357"/>
              <a:gd name="T7" fmla="*/ 40 h 357"/>
              <a:gd name="T8" fmla="*/ 317 w 357"/>
              <a:gd name="T9" fmla="*/ 251 h 357"/>
              <a:gd name="T10" fmla="*/ 270 w 357"/>
              <a:gd name="T11" fmla="*/ 227 h 357"/>
              <a:gd name="T12" fmla="*/ 227 w 357"/>
              <a:gd name="T13" fmla="*/ 87 h 357"/>
              <a:gd name="T14" fmla="*/ 87 w 357"/>
              <a:gd name="T15" fmla="*/ 130 h 357"/>
              <a:gd name="T16" fmla="*/ 130 w 357"/>
              <a:gd name="T17" fmla="*/ 270 h 357"/>
              <a:gd name="T18" fmla="*/ 270 w 357"/>
              <a:gd name="T19" fmla="*/ 22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357">
                <a:moveTo>
                  <a:pt x="317" y="251"/>
                </a:moveTo>
                <a:cubicBezTo>
                  <a:pt x="276" y="328"/>
                  <a:pt x="182" y="357"/>
                  <a:pt x="106" y="317"/>
                </a:cubicBezTo>
                <a:cubicBezTo>
                  <a:pt x="29" y="276"/>
                  <a:pt x="0" y="182"/>
                  <a:pt x="40" y="106"/>
                </a:cubicBezTo>
                <a:cubicBezTo>
                  <a:pt x="81" y="29"/>
                  <a:pt x="175" y="0"/>
                  <a:pt x="251" y="40"/>
                </a:cubicBezTo>
                <a:cubicBezTo>
                  <a:pt x="328" y="81"/>
                  <a:pt x="357" y="175"/>
                  <a:pt x="317" y="251"/>
                </a:cubicBezTo>
                <a:close/>
                <a:moveTo>
                  <a:pt x="270" y="227"/>
                </a:moveTo>
                <a:cubicBezTo>
                  <a:pt x="296" y="176"/>
                  <a:pt x="277" y="114"/>
                  <a:pt x="227" y="87"/>
                </a:cubicBezTo>
                <a:cubicBezTo>
                  <a:pt x="176" y="61"/>
                  <a:pt x="114" y="80"/>
                  <a:pt x="87" y="130"/>
                </a:cubicBezTo>
                <a:cubicBezTo>
                  <a:pt x="61" y="181"/>
                  <a:pt x="80" y="243"/>
                  <a:pt x="130" y="270"/>
                </a:cubicBezTo>
                <a:cubicBezTo>
                  <a:pt x="181" y="296"/>
                  <a:pt x="243" y="277"/>
                  <a:pt x="270" y="227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ṩlíďè">
            <a:extLst>
              <a:ext uri="{FF2B5EF4-FFF2-40B4-BE49-F238E27FC236}">
                <a16:creationId xmlns:a16="http://schemas.microsoft.com/office/drawing/2014/main" id="{09E16BCF-CD0A-42B8-AD70-86EA7AD9107B}"/>
              </a:ext>
            </a:extLst>
          </p:cNvPr>
          <p:cNvSpPr/>
          <p:nvPr/>
        </p:nvSpPr>
        <p:spPr bwMode="auto">
          <a:xfrm>
            <a:off x="2502279" y="3475384"/>
            <a:ext cx="28692" cy="23035"/>
          </a:xfrm>
          <a:custGeom>
            <a:avLst/>
            <a:gdLst>
              <a:gd name="T0" fmla="*/ 26 w 296"/>
              <a:gd name="T1" fmla="*/ 229 h 238"/>
              <a:gd name="T2" fmla="*/ 22 w 296"/>
              <a:gd name="T3" fmla="*/ 238 h 238"/>
              <a:gd name="T4" fmla="*/ 23 w 296"/>
              <a:gd name="T5" fmla="*/ 101 h 238"/>
              <a:gd name="T6" fmla="*/ 226 w 296"/>
              <a:gd name="T7" fmla="*/ 39 h 238"/>
              <a:gd name="T8" fmla="*/ 296 w 296"/>
              <a:gd name="T9" fmla="*/ 119 h 238"/>
              <a:gd name="T10" fmla="*/ 26 w 296"/>
              <a:gd name="T1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" h="238">
                <a:moveTo>
                  <a:pt x="26" y="229"/>
                </a:moveTo>
                <a:cubicBezTo>
                  <a:pt x="24" y="232"/>
                  <a:pt x="23" y="235"/>
                  <a:pt x="22" y="238"/>
                </a:cubicBezTo>
                <a:cubicBezTo>
                  <a:pt x="1" y="196"/>
                  <a:pt x="0" y="145"/>
                  <a:pt x="23" y="101"/>
                </a:cubicBezTo>
                <a:cubicBezTo>
                  <a:pt x="62" y="28"/>
                  <a:pt x="153" y="0"/>
                  <a:pt x="226" y="39"/>
                </a:cubicBezTo>
                <a:cubicBezTo>
                  <a:pt x="260" y="57"/>
                  <a:pt x="284" y="85"/>
                  <a:pt x="296" y="119"/>
                </a:cubicBezTo>
                <a:cubicBezTo>
                  <a:pt x="193" y="86"/>
                  <a:pt x="78" y="130"/>
                  <a:pt x="26" y="229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šḷïḑê">
            <a:extLst>
              <a:ext uri="{FF2B5EF4-FFF2-40B4-BE49-F238E27FC236}">
                <a16:creationId xmlns:a16="http://schemas.microsoft.com/office/drawing/2014/main" id="{0273C680-BAAB-4F7D-B9A9-FE9EC88D1F81}"/>
              </a:ext>
            </a:extLst>
          </p:cNvPr>
          <p:cNvSpPr/>
          <p:nvPr/>
        </p:nvSpPr>
        <p:spPr bwMode="auto">
          <a:xfrm>
            <a:off x="2504300" y="3483467"/>
            <a:ext cx="27884" cy="25055"/>
          </a:xfrm>
          <a:custGeom>
            <a:avLst/>
            <a:gdLst>
              <a:gd name="T0" fmla="*/ 267 w 289"/>
              <a:gd name="T1" fmla="*/ 155 h 257"/>
              <a:gd name="T2" fmla="*/ 64 w 289"/>
              <a:gd name="T3" fmla="*/ 218 h 257"/>
              <a:gd name="T4" fmla="*/ 0 w 289"/>
              <a:gd name="T5" fmla="*/ 152 h 257"/>
              <a:gd name="T6" fmla="*/ 4 w 289"/>
              <a:gd name="T7" fmla="*/ 143 h 257"/>
              <a:gd name="T8" fmla="*/ 274 w 289"/>
              <a:gd name="T9" fmla="*/ 33 h 257"/>
              <a:gd name="T10" fmla="*/ 267 w 289"/>
              <a:gd name="T11" fmla="*/ 15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257">
                <a:moveTo>
                  <a:pt x="267" y="155"/>
                </a:moveTo>
                <a:cubicBezTo>
                  <a:pt x="228" y="229"/>
                  <a:pt x="137" y="257"/>
                  <a:pt x="64" y="218"/>
                </a:cubicBezTo>
                <a:cubicBezTo>
                  <a:pt x="35" y="203"/>
                  <a:pt x="13" y="179"/>
                  <a:pt x="0" y="152"/>
                </a:cubicBezTo>
                <a:cubicBezTo>
                  <a:pt x="1" y="149"/>
                  <a:pt x="2" y="146"/>
                  <a:pt x="4" y="143"/>
                </a:cubicBezTo>
                <a:cubicBezTo>
                  <a:pt x="56" y="44"/>
                  <a:pt x="171" y="0"/>
                  <a:pt x="274" y="33"/>
                </a:cubicBezTo>
                <a:cubicBezTo>
                  <a:pt x="289" y="71"/>
                  <a:pt x="287" y="116"/>
                  <a:pt x="267" y="155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ṥľiḍe">
            <a:extLst>
              <a:ext uri="{FF2B5EF4-FFF2-40B4-BE49-F238E27FC236}">
                <a16:creationId xmlns:a16="http://schemas.microsoft.com/office/drawing/2014/main" id="{DC082C15-F983-4B1A-A022-DD5563DF3256}"/>
              </a:ext>
            </a:extLst>
          </p:cNvPr>
          <p:cNvSpPr/>
          <p:nvPr/>
        </p:nvSpPr>
        <p:spPr bwMode="auto">
          <a:xfrm>
            <a:off x="2560068" y="3358190"/>
            <a:ext cx="41624" cy="33542"/>
          </a:xfrm>
          <a:custGeom>
            <a:avLst/>
            <a:gdLst>
              <a:gd name="T0" fmla="*/ 51 w 431"/>
              <a:gd name="T1" fmla="*/ 304 h 346"/>
              <a:gd name="T2" fmla="*/ 32 w 431"/>
              <a:gd name="T3" fmla="*/ 346 h 346"/>
              <a:gd name="T4" fmla="*/ 34 w 431"/>
              <a:gd name="T5" fmla="*/ 147 h 346"/>
              <a:gd name="T6" fmla="*/ 328 w 431"/>
              <a:gd name="T7" fmla="*/ 56 h 346"/>
              <a:gd name="T8" fmla="*/ 431 w 431"/>
              <a:gd name="T9" fmla="*/ 175 h 346"/>
              <a:gd name="T10" fmla="*/ 51 w 431"/>
              <a:gd name="T11" fmla="*/ 30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1" h="346">
                <a:moveTo>
                  <a:pt x="51" y="304"/>
                </a:moveTo>
                <a:cubicBezTo>
                  <a:pt x="43" y="318"/>
                  <a:pt x="37" y="332"/>
                  <a:pt x="32" y="346"/>
                </a:cubicBezTo>
                <a:cubicBezTo>
                  <a:pt x="2" y="285"/>
                  <a:pt x="0" y="211"/>
                  <a:pt x="34" y="147"/>
                </a:cubicBezTo>
                <a:cubicBezTo>
                  <a:pt x="90" y="41"/>
                  <a:pt x="222" y="0"/>
                  <a:pt x="328" y="56"/>
                </a:cubicBezTo>
                <a:cubicBezTo>
                  <a:pt x="378" y="82"/>
                  <a:pt x="413" y="125"/>
                  <a:pt x="431" y="175"/>
                </a:cubicBezTo>
                <a:cubicBezTo>
                  <a:pt x="291" y="110"/>
                  <a:pt x="123" y="166"/>
                  <a:pt x="51" y="30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śľîḑe">
            <a:extLst>
              <a:ext uri="{FF2B5EF4-FFF2-40B4-BE49-F238E27FC236}">
                <a16:creationId xmlns:a16="http://schemas.microsoft.com/office/drawing/2014/main" id="{CF86722C-684D-40C4-9C88-B4011A0D9790}"/>
              </a:ext>
            </a:extLst>
          </p:cNvPr>
          <p:cNvSpPr/>
          <p:nvPr/>
        </p:nvSpPr>
        <p:spPr bwMode="auto">
          <a:xfrm>
            <a:off x="2563301" y="3369101"/>
            <a:ext cx="40412" cy="37179"/>
          </a:xfrm>
          <a:custGeom>
            <a:avLst/>
            <a:gdLst>
              <a:gd name="T0" fmla="*/ 386 w 419"/>
              <a:gd name="T1" fmla="*/ 240 h 386"/>
              <a:gd name="T2" fmla="*/ 93 w 419"/>
              <a:gd name="T3" fmla="*/ 330 h 386"/>
              <a:gd name="T4" fmla="*/ 0 w 419"/>
              <a:gd name="T5" fmla="*/ 236 h 386"/>
              <a:gd name="T6" fmla="*/ 19 w 419"/>
              <a:gd name="T7" fmla="*/ 194 h 386"/>
              <a:gd name="T8" fmla="*/ 399 w 419"/>
              <a:gd name="T9" fmla="*/ 65 h 386"/>
              <a:gd name="T10" fmla="*/ 386 w 419"/>
              <a:gd name="T11" fmla="*/ 24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386">
                <a:moveTo>
                  <a:pt x="386" y="240"/>
                </a:moveTo>
                <a:cubicBezTo>
                  <a:pt x="330" y="346"/>
                  <a:pt x="199" y="386"/>
                  <a:pt x="93" y="330"/>
                </a:cubicBezTo>
                <a:cubicBezTo>
                  <a:pt x="51" y="308"/>
                  <a:pt x="20" y="275"/>
                  <a:pt x="0" y="236"/>
                </a:cubicBezTo>
                <a:cubicBezTo>
                  <a:pt x="5" y="222"/>
                  <a:pt x="11" y="208"/>
                  <a:pt x="19" y="194"/>
                </a:cubicBezTo>
                <a:cubicBezTo>
                  <a:pt x="91" y="56"/>
                  <a:pt x="259" y="0"/>
                  <a:pt x="399" y="65"/>
                </a:cubicBezTo>
                <a:cubicBezTo>
                  <a:pt x="419" y="120"/>
                  <a:pt x="416" y="183"/>
                  <a:pt x="386" y="240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šḻïḋè">
            <a:extLst>
              <a:ext uri="{FF2B5EF4-FFF2-40B4-BE49-F238E27FC236}">
                <a16:creationId xmlns:a16="http://schemas.microsoft.com/office/drawing/2014/main" id="{FEED913B-E0C1-411F-8377-C8E19BF910C2}"/>
              </a:ext>
            </a:extLst>
          </p:cNvPr>
          <p:cNvSpPr/>
          <p:nvPr/>
        </p:nvSpPr>
        <p:spPr bwMode="auto">
          <a:xfrm>
            <a:off x="2748387" y="3285044"/>
            <a:ext cx="355220" cy="222265"/>
          </a:xfrm>
          <a:custGeom>
            <a:avLst/>
            <a:gdLst>
              <a:gd name="T0" fmla="*/ 3671 w 3671"/>
              <a:gd name="T1" fmla="*/ 2299 h 2299"/>
              <a:gd name="T2" fmla="*/ 0 w 3671"/>
              <a:gd name="T3" fmla="*/ 2299 h 2299"/>
              <a:gd name="T4" fmla="*/ 0 w 3671"/>
              <a:gd name="T5" fmla="*/ 59 h 2299"/>
              <a:gd name="T6" fmla="*/ 1696 w 3671"/>
              <a:gd name="T7" fmla="*/ 59 h 2299"/>
              <a:gd name="T8" fmla="*/ 1836 w 3671"/>
              <a:gd name="T9" fmla="*/ 0 h 2299"/>
              <a:gd name="T10" fmla="*/ 1976 w 3671"/>
              <a:gd name="T11" fmla="*/ 59 h 2299"/>
              <a:gd name="T12" fmla="*/ 3671 w 3671"/>
              <a:gd name="T13" fmla="*/ 59 h 2299"/>
              <a:gd name="T14" fmla="*/ 3671 w 3671"/>
              <a:gd name="T15" fmla="*/ 2299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1" h="2299">
                <a:moveTo>
                  <a:pt x="3671" y="2299"/>
                </a:moveTo>
                <a:cubicBezTo>
                  <a:pt x="0" y="2299"/>
                  <a:pt x="0" y="2299"/>
                  <a:pt x="0" y="2299"/>
                </a:cubicBezTo>
                <a:cubicBezTo>
                  <a:pt x="0" y="59"/>
                  <a:pt x="0" y="59"/>
                  <a:pt x="0" y="59"/>
                </a:cubicBezTo>
                <a:cubicBezTo>
                  <a:pt x="1696" y="59"/>
                  <a:pt x="1696" y="59"/>
                  <a:pt x="1696" y="59"/>
                </a:cubicBezTo>
                <a:cubicBezTo>
                  <a:pt x="1724" y="24"/>
                  <a:pt x="1776" y="0"/>
                  <a:pt x="1836" y="0"/>
                </a:cubicBezTo>
                <a:cubicBezTo>
                  <a:pt x="1896" y="0"/>
                  <a:pt x="1948" y="24"/>
                  <a:pt x="1976" y="59"/>
                </a:cubicBezTo>
                <a:cubicBezTo>
                  <a:pt x="3671" y="59"/>
                  <a:pt x="3671" y="59"/>
                  <a:pt x="3671" y="59"/>
                </a:cubicBezTo>
                <a:lnTo>
                  <a:pt x="3671" y="2299"/>
                </a:lnTo>
                <a:close/>
              </a:path>
            </a:pathLst>
          </a:custGeom>
          <a:solidFill>
            <a:srgbClr val="2E4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Sļiḓé">
            <a:extLst>
              <a:ext uri="{FF2B5EF4-FFF2-40B4-BE49-F238E27FC236}">
                <a16:creationId xmlns:a16="http://schemas.microsoft.com/office/drawing/2014/main" id="{2F29F434-84A6-41C6-8939-DF12D4CFCEBE}"/>
              </a:ext>
            </a:extLst>
          </p:cNvPr>
          <p:cNvSpPr/>
          <p:nvPr/>
        </p:nvSpPr>
        <p:spPr bwMode="auto">
          <a:xfrm>
            <a:off x="2756470" y="3299189"/>
            <a:ext cx="339056" cy="204484"/>
          </a:xfrm>
          <a:prstGeom prst="rect">
            <a:avLst/>
          </a:prstGeom>
          <a:solidFill>
            <a:srgbClr val="C8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şliḓe">
            <a:extLst>
              <a:ext uri="{FF2B5EF4-FFF2-40B4-BE49-F238E27FC236}">
                <a16:creationId xmlns:a16="http://schemas.microsoft.com/office/drawing/2014/main" id="{DED27D4C-67A1-4C69-8C14-CB578D5F4AAE}"/>
              </a:ext>
            </a:extLst>
          </p:cNvPr>
          <p:cNvSpPr/>
          <p:nvPr/>
        </p:nvSpPr>
        <p:spPr bwMode="auto">
          <a:xfrm>
            <a:off x="2953275" y="3269284"/>
            <a:ext cx="31521" cy="42837"/>
          </a:xfrm>
          <a:custGeom>
            <a:avLst/>
            <a:gdLst>
              <a:gd name="T0" fmla="*/ 34 w 328"/>
              <a:gd name="T1" fmla="*/ 433 h 444"/>
              <a:gd name="T2" fmla="*/ 0 w 328"/>
              <a:gd name="T3" fmla="*/ 6 h 444"/>
              <a:gd name="T4" fmla="*/ 156 w 328"/>
              <a:gd name="T5" fmla="*/ 117 h 444"/>
              <a:gd name="T6" fmla="*/ 261 w 328"/>
              <a:gd name="T7" fmla="*/ 0 h 444"/>
              <a:gd name="T8" fmla="*/ 278 w 328"/>
              <a:gd name="T9" fmla="*/ 444 h 444"/>
              <a:gd name="T10" fmla="*/ 34 w 328"/>
              <a:gd name="T11" fmla="*/ 43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" h="444">
                <a:moveTo>
                  <a:pt x="34" y="433"/>
                </a:moveTo>
                <a:cubicBezTo>
                  <a:pt x="34" y="433"/>
                  <a:pt x="78" y="178"/>
                  <a:pt x="0" y="6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328" y="194"/>
                  <a:pt x="278" y="444"/>
                </a:cubicBezTo>
                <a:lnTo>
                  <a:pt x="34" y="433"/>
                </a:lnTo>
                <a:close/>
              </a:path>
            </a:pathLst>
          </a:custGeom>
          <a:solidFill>
            <a:srgbClr val="DB4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ïṣḻîdé">
            <a:extLst>
              <a:ext uri="{FF2B5EF4-FFF2-40B4-BE49-F238E27FC236}">
                <a16:creationId xmlns:a16="http://schemas.microsoft.com/office/drawing/2014/main" id="{4789A541-BAA8-4E2A-9221-E7FD0538648C}"/>
              </a:ext>
            </a:extLst>
          </p:cNvPr>
          <p:cNvSpPr/>
          <p:nvPr/>
        </p:nvSpPr>
        <p:spPr bwMode="auto">
          <a:xfrm>
            <a:off x="2756470" y="3298380"/>
            <a:ext cx="168517" cy="219032"/>
          </a:xfrm>
          <a:custGeom>
            <a:avLst/>
            <a:gdLst>
              <a:gd name="T0" fmla="*/ 0 w 1741"/>
              <a:gd name="T1" fmla="*/ 2164 h 2266"/>
              <a:gd name="T2" fmla="*/ 0 w 1741"/>
              <a:gd name="T3" fmla="*/ 0 h 2266"/>
              <a:gd name="T4" fmla="*/ 1741 w 1741"/>
              <a:gd name="T5" fmla="*/ 5 h 2266"/>
              <a:gd name="T6" fmla="*/ 1741 w 1741"/>
              <a:gd name="T7" fmla="*/ 2164 h 2266"/>
              <a:gd name="T8" fmla="*/ 0 w 1741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2266">
                <a:moveTo>
                  <a:pt x="0" y="216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843" y="323"/>
                  <a:pt x="1741" y="5"/>
                </a:cubicBezTo>
                <a:cubicBezTo>
                  <a:pt x="1741" y="2164"/>
                  <a:pt x="1741" y="2164"/>
                  <a:pt x="1741" y="2164"/>
                </a:cubicBezTo>
                <a:cubicBezTo>
                  <a:pt x="1741" y="2164"/>
                  <a:pt x="753" y="2266"/>
                  <a:pt x="0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iṩḻíḋè">
            <a:extLst>
              <a:ext uri="{FF2B5EF4-FFF2-40B4-BE49-F238E27FC236}">
                <a16:creationId xmlns:a16="http://schemas.microsoft.com/office/drawing/2014/main" id="{1A772E0A-39C2-44D3-9E8A-4D147993FB5B}"/>
              </a:ext>
            </a:extLst>
          </p:cNvPr>
          <p:cNvSpPr/>
          <p:nvPr/>
        </p:nvSpPr>
        <p:spPr bwMode="auto">
          <a:xfrm>
            <a:off x="2762127" y="3299189"/>
            <a:ext cx="163264" cy="225498"/>
          </a:xfrm>
          <a:custGeom>
            <a:avLst/>
            <a:gdLst>
              <a:gd name="T0" fmla="*/ 0 w 1686"/>
              <a:gd name="T1" fmla="*/ 2194 h 2337"/>
              <a:gd name="T2" fmla="*/ 0 w 1686"/>
              <a:gd name="T3" fmla="*/ 30 h 2337"/>
              <a:gd name="T4" fmla="*/ 1683 w 1686"/>
              <a:gd name="T5" fmla="*/ 0 h 2337"/>
              <a:gd name="T6" fmla="*/ 1686 w 1686"/>
              <a:gd name="T7" fmla="*/ 2158 h 2337"/>
              <a:gd name="T8" fmla="*/ 0 w 1686"/>
              <a:gd name="T9" fmla="*/ 2194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6" h="2337">
                <a:moveTo>
                  <a:pt x="0" y="2194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948" y="346"/>
                  <a:pt x="1683" y="0"/>
                </a:cubicBezTo>
                <a:cubicBezTo>
                  <a:pt x="1686" y="2158"/>
                  <a:pt x="1686" y="2158"/>
                  <a:pt x="1686" y="2158"/>
                </a:cubicBezTo>
                <a:cubicBezTo>
                  <a:pt x="1686" y="2158"/>
                  <a:pt x="311" y="2337"/>
                  <a:pt x="0" y="219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ṣḻíḋe">
            <a:extLst>
              <a:ext uri="{FF2B5EF4-FFF2-40B4-BE49-F238E27FC236}">
                <a16:creationId xmlns:a16="http://schemas.microsoft.com/office/drawing/2014/main" id="{B96C48E3-BE67-47C9-9835-B783F6735502}"/>
              </a:ext>
            </a:extLst>
          </p:cNvPr>
          <p:cNvSpPr/>
          <p:nvPr/>
        </p:nvSpPr>
        <p:spPr bwMode="auto">
          <a:xfrm>
            <a:off x="2777080" y="3299189"/>
            <a:ext cx="147907" cy="248937"/>
          </a:xfrm>
          <a:custGeom>
            <a:avLst/>
            <a:gdLst>
              <a:gd name="T0" fmla="*/ 0 w 1527"/>
              <a:gd name="T1" fmla="*/ 2463 h 2577"/>
              <a:gd name="T2" fmla="*/ 6 w 1527"/>
              <a:gd name="T3" fmla="*/ 311 h 2577"/>
              <a:gd name="T4" fmla="*/ 1527 w 1527"/>
              <a:gd name="T5" fmla="*/ 0 h 2577"/>
              <a:gd name="T6" fmla="*/ 1526 w 1527"/>
              <a:gd name="T7" fmla="*/ 2158 h 2577"/>
              <a:gd name="T8" fmla="*/ 0 w 1527"/>
              <a:gd name="T9" fmla="*/ 2463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77">
                <a:moveTo>
                  <a:pt x="0" y="2463"/>
                </a:moveTo>
                <a:cubicBezTo>
                  <a:pt x="6" y="311"/>
                  <a:pt x="6" y="311"/>
                  <a:pt x="6" y="311"/>
                </a:cubicBezTo>
                <a:cubicBezTo>
                  <a:pt x="6" y="311"/>
                  <a:pt x="1049" y="395"/>
                  <a:pt x="1527" y="0"/>
                </a:cubicBezTo>
                <a:cubicBezTo>
                  <a:pt x="1526" y="2158"/>
                  <a:pt x="1526" y="2158"/>
                  <a:pt x="1526" y="2158"/>
                </a:cubicBezTo>
                <a:cubicBezTo>
                  <a:pt x="1526" y="2158"/>
                  <a:pt x="723" y="2577"/>
                  <a:pt x="0" y="2463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îṧļíďé">
            <a:extLst>
              <a:ext uri="{FF2B5EF4-FFF2-40B4-BE49-F238E27FC236}">
                <a16:creationId xmlns:a16="http://schemas.microsoft.com/office/drawing/2014/main" id="{E672B03D-B31D-4B6D-BAC2-3FA5571B7987}"/>
              </a:ext>
            </a:extLst>
          </p:cNvPr>
          <p:cNvSpPr/>
          <p:nvPr/>
        </p:nvSpPr>
        <p:spPr bwMode="auto">
          <a:xfrm>
            <a:off x="2808601" y="3298784"/>
            <a:ext cx="117194" cy="261465"/>
          </a:xfrm>
          <a:custGeom>
            <a:avLst/>
            <a:gdLst>
              <a:gd name="T0" fmla="*/ 0 w 1208"/>
              <a:gd name="T1" fmla="*/ 2643 h 2703"/>
              <a:gd name="T2" fmla="*/ 0 w 1208"/>
              <a:gd name="T3" fmla="*/ 461 h 2703"/>
              <a:gd name="T4" fmla="*/ 1202 w 1208"/>
              <a:gd name="T5" fmla="*/ 0 h 2703"/>
              <a:gd name="T6" fmla="*/ 1208 w 1208"/>
              <a:gd name="T7" fmla="*/ 2164 h 2703"/>
              <a:gd name="T8" fmla="*/ 0 w 1208"/>
              <a:gd name="T9" fmla="*/ 2643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2703">
                <a:moveTo>
                  <a:pt x="0" y="2643"/>
                </a:moveTo>
                <a:cubicBezTo>
                  <a:pt x="0" y="461"/>
                  <a:pt x="0" y="461"/>
                  <a:pt x="0" y="461"/>
                </a:cubicBezTo>
                <a:cubicBezTo>
                  <a:pt x="0" y="461"/>
                  <a:pt x="682" y="557"/>
                  <a:pt x="1202" y="0"/>
                </a:cubicBezTo>
                <a:cubicBezTo>
                  <a:pt x="1208" y="2164"/>
                  <a:pt x="1208" y="2164"/>
                  <a:pt x="1208" y="2164"/>
                </a:cubicBezTo>
                <a:cubicBezTo>
                  <a:pt x="1208" y="2164"/>
                  <a:pt x="778" y="2703"/>
                  <a:pt x="0" y="2643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Sḷïḋé">
            <a:extLst>
              <a:ext uri="{FF2B5EF4-FFF2-40B4-BE49-F238E27FC236}">
                <a16:creationId xmlns:a16="http://schemas.microsoft.com/office/drawing/2014/main" id="{6E178C31-F24E-4874-A439-209A807B932F}"/>
              </a:ext>
            </a:extLst>
          </p:cNvPr>
          <p:cNvSpPr/>
          <p:nvPr/>
        </p:nvSpPr>
        <p:spPr bwMode="auto">
          <a:xfrm>
            <a:off x="2924987" y="3297572"/>
            <a:ext cx="168517" cy="219032"/>
          </a:xfrm>
          <a:custGeom>
            <a:avLst/>
            <a:gdLst>
              <a:gd name="T0" fmla="*/ 1743 w 1743"/>
              <a:gd name="T1" fmla="*/ 2164 h 2266"/>
              <a:gd name="T2" fmla="*/ 1743 w 1743"/>
              <a:gd name="T3" fmla="*/ 0 h 2266"/>
              <a:gd name="T4" fmla="*/ 0 w 1743"/>
              <a:gd name="T5" fmla="*/ 15 h 2266"/>
              <a:gd name="T6" fmla="*/ 9 w 1743"/>
              <a:gd name="T7" fmla="*/ 2164 h 2266"/>
              <a:gd name="T8" fmla="*/ 1743 w 1743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3" h="2266">
                <a:moveTo>
                  <a:pt x="1743" y="2164"/>
                </a:moveTo>
                <a:cubicBezTo>
                  <a:pt x="1743" y="0"/>
                  <a:pt x="1743" y="0"/>
                  <a:pt x="1743" y="0"/>
                </a:cubicBezTo>
                <a:cubicBezTo>
                  <a:pt x="1743" y="0"/>
                  <a:pt x="891" y="332"/>
                  <a:pt x="0" y="15"/>
                </a:cubicBezTo>
                <a:cubicBezTo>
                  <a:pt x="9" y="2164"/>
                  <a:pt x="9" y="2164"/>
                  <a:pt x="9" y="2164"/>
                </a:cubicBezTo>
                <a:cubicBezTo>
                  <a:pt x="9" y="2164"/>
                  <a:pt x="989" y="2266"/>
                  <a:pt x="1743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ïsļiďê">
            <a:extLst>
              <a:ext uri="{FF2B5EF4-FFF2-40B4-BE49-F238E27FC236}">
                <a16:creationId xmlns:a16="http://schemas.microsoft.com/office/drawing/2014/main" id="{7BA8A5A0-F61E-43DD-A8B1-38207D68F7C5}"/>
              </a:ext>
            </a:extLst>
          </p:cNvPr>
          <p:cNvSpPr/>
          <p:nvPr/>
        </p:nvSpPr>
        <p:spPr bwMode="auto">
          <a:xfrm>
            <a:off x="2924987" y="3299189"/>
            <a:ext cx="163668" cy="224690"/>
          </a:xfrm>
          <a:custGeom>
            <a:avLst/>
            <a:gdLst>
              <a:gd name="T0" fmla="*/ 1691 w 1691"/>
              <a:gd name="T1" fmla="*/ 2184 h 2328"/>
              <a:gd name="T2" fmla="*/ 1691 w 1691"/>
              <a:gd name="T3" fmla="*/ 20 h 2328"/>
              <a:gd name="T4" fmla="*/ 0 w 1691"/>
              <a:gd name="T5" fmla="*/ 0 h 2328"/>
              <a:gd name="T6" fmla="*/ 5 w 1691"/>
              <a:gd name="T7" fmla="*/ 2148 h 2328"/>
              <a:gd name="T8" fmla="*/ 1691 w 1691"/>
              <a:gd name="T9" fmla="*/ 2184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" h="2328">
                <a:moveTo>
                  <a:pt x="1691" y="2184"/>
                </a:moveTo>
                <a:cubicBezTo>
                  <a:pt x="1691" y="20"/>
                  <a:pt x="1691" y="20"/>
                  <a:pt x="1691" y="20"/>
                </a:cubicBezTo>
                <a:cubicBezTo>
                  <a:pt x="1691" y="20"/>
                  <a:pt x="735" y="346"/>
                  <a:pt x="0" y="0"/>
                </a:cubicBezTo>
                <a:cubicBezTo>
                  <a:pt x="5" y="2148"/>
                  <a:pt x="5" y="2148"/>
                  <a:pt x="5" y="2148"/>
                </a:cubicBezTo>
                <a:cubicBezTo>
                  <a:pt x="5" y="2148"/>
                  <a:pt x="1380" y="2328"/>
                  <a:pt x="1691" y="218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iṩḷíḓê">
            <a:extLst>
              <a:ext uri="{FF2B5EF4-FFF2-40B4-BE49-F238E27FC236}">
                <a16:creationId xmlns:a16="http://schemas.microsoft.com/office/drawing/2014/main" id="{F5E42F9B-52F8-4EC8-B2AC-4D3AA97E17A6}"/>
              </a:ext>
            </a:extLst>
          </p:cNvPr>
          <p:cNvSpPr/>
          <p:nvPr/>
        </p:nvSpPr>
        <p:spPr bwMode="auto">
          <a:xfrm>
            <a:off x="2924987" y="3299189"/>
            <a:ext cx="147907" cy="248129"/>
          </a:xfrm>
          <a:custGeom>
            <a:avLst/>
            <a:gdLst>
              <a:gd name="T0" fmla="*/ 1527 w 1527"/>
              <a:gd name="T1" fmla="*/ 2456 h 2569"/>
              <a:gd name="T2" fmla="*/ 1521 w 1527"/>
              <a:gd name="T3" fmla="*/ 303 h 2569"/>
              <a:gd name="T4" fmla="*/ 0 w 1527"/>
              <a:gd name="T5" fmla="*/ 0 h 2569"/>
              <a:gd name="T6" fmla="*/ 3 w 1527"/>
              <a:gd name="T7" fmla="*/ 2157 h 2569"/>
              <a:gd name="T8" fmla="*/ 1527 w 1527"/>
              <a:gd name="T9" fmla="*/ 2456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69">
                <a:moveTo>
                  <a:pt x="1527" y="2456"/>
                </a:moveTo>
                <a:cubicBezTo>
                  <a:pt x="1521" y="303"/>
                  <a:pt x="1521" y="303"/>
                  <a:pt x="1521" y="303"/>
                </a:cubicBezTo>
                <a:cubicBezTo>
                  <a:pt x="1521" y="303"/>
                  <a:pt x="478" y="394"/>
                  <a:pt x="0" y="0"/>
                </a:cubicBezTo>
                <a:cubicBezTo>
                  <a:pt x="3" y="2157"/>
                  <a:pt x="3" y="2157"/>
                  <a:pt x="3" y="2157"/>
                </a:cubicBezTo>
                <a:cubicBezTo>
                  <a:pt x="3" y="2157"/>
                  <a:pt x="804" y="2569"/>
                  <a:pt x="1527" y="2456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ṣḷiḋe">
            <a:extLst>
              <a:ext uri="{FF2B5EF4-FFF2-40B4-BE49-F238E27FC236}">
                <a16:creationId xmlns:a16="http://schemas.microsoft.com/office/drawing/2014/main" id="{9EAA32AC-1F87-4C5F-936E-BBEBF0E35F24}"/>
              </a:ext>
            </a:extLst>
          </p:cNvPr>
          <p:cNvSpPr/>
          <p:nvPr/>
        </p:nvSpPr>
        <p:spPr bwMode="auto">
          <a:xfrm>
            <a:off x="3190897" y="2159979"/>
            <a:ext cx="248129" cy="187511"/>
          </a:xfrm>
          <a:custGeom>
            <a:avLst/>
            <a:gdLst>
              <a:gd name="T0" fmla="*/ 614 w 614"/>
              <a:gd name="T1" fmla="*/ 356 h 464"/>
              <a:gd name="T2" fmla="*/ 70 w 614"/>
              <a:gd name="T3" fmla="*/ 0 h 464"/>
              <a:gd name="T4" fmla="*/ 0 w 614"/>
              <a:gd name="T5" fmla="*/ 107 h 464"/>
              <a:gd name="T6" fmla="*/ 544 w 614"/>
              <a:gd name="T7" fmla="*/ 464 h 464"/>
              <a:gd name="T8" fmla="*/ 614 w 614"/>
              <a:gd name="T9" fmla="*/ 35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464">
                <a:moveTo>
                  <a:pt x="614" y="356"/>
                </a:moveTo>
                <a:lnTo>
                  <a:pt x="70" y="0"/>
                </a:lnTo>
                <a:lnTo>
                  <a:pt x="0" y="107"/>
                </a:lnTo>
                <a:lnTo>
                  <a:pt x="544" y="464"/>
                </a:lnTo>
                <a:lnTo>
                  <a:pt x="614" y="356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ŝḷíḑê">
            <a:extLst>
              <a:ext uri="{FF2B5EF4-FFF2-40B4-BE49-F238E27FC236}">
                <a16:creationId xmlns:a16="http://schemas.microsoft.com/office/drawing/2014/main" id="{647AC5F8-75B7-4E17-AF42-DF97BC28E250}"/>
              </a:ext>
            </a:extLst>
          </p:cNvPr>
          <p:cNvSpPr/>
          <p:nvPr/>
        </p:nvSpPr>
        <p:spPr bwMode="auto">
          <a:xfrm>
            <a:off x="3111286" y="2203220"/>
            <a:ext cx="299452" cy="265506"/>
          </a:xfrm>
          <a:custGeom>
            <a:avLst/>
            <a:gdLst>
              <a:gd name="T0" fmla="*/ 197 w 741"/>
              <a:gd name="T1" fmla="*/ 0 h 657"/>
              <a:gd name="T2" fmla="*/ 0 w 741"/>
              <a:gd name="T3" fmla="*/ 300 h 657"/>
              <a:gd name="T4" fmla="*/ 544 w 741"/>
              <a:gd name="T5" fmla="*/ 657 h 657"/>
              <a:gd name="T6" fmla="*/ 741 w 741"/>
              <a:gd name="T7" fmla="*/ 357 h 657"/>
              <a:gd name="T8" fmla="*/ 197 w 741"/>
              <a:gd name="T9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" h="657">
                <a:moveTo>
                  <a:pt x="197" y="0"/>
                </a:moveTo>
                <a:lnTo>
                  <a:pt x="0" y="300"/>
                </a:lnTo>
                <a:lnTo>
                  <a:pt x="544" y="657"/>
                </a:lnTo>
                <a:lnTo>
                  <a:pt x="741" y="357"/>
                </a:lnTo>
                <a:lnTo>
                  <a:pt x="1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îṩḷiḋê">
            <a:extLst>
              <a:ext uri="{FF2B5EF4-FFF2-40B4-BE49-F238E27FC236}">
                <a16:creationId xmlns:a16="http://schemas.microsoft.com/office/drawing/2014/main" id="{964008B4-3B01-4728-812F-1B558C11A0B7}"/>
              </a:ext>
            </a:extLst>
          </p:cNvPr>
          <p:cNvSpPr/>
          <p:nvPr/>
        </p:nvSpPr>
        <p:spPr bwMode="auto">
          <a:xfrm>
            <a:off x="3178370" y="2222617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ślíḑe">
            <a:extLst>
              <a:ext uri="{FF2B5EF4-FFF2-40B4-BE49-F238E27FC236}">
                <a16:creationId xmlns:a16="http://schemas.microsoft.com/office/drawing/2014/main" id="{1DD5E4BF-920C-4983-AE6C-F4BF00C9A5F7}"/>
              </a:ext>
            </a:extLst>
          </p:cNvPr>
          <p:cNvSpPr/>
          <p:nvPr/>
        </p:nvSpPr>
        <p:spPr bwMode="auto">
          <a:xfrm>
            <a:off x="3356182" y="2339004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ïṥḷïdé">
            <a:extLst>
              <a:ext uri="{FF2B5EF4-FFF2-40B4-BE49-F238E27FC236}">
                <a16:creationId xmlns:a16="http://schemas.microsoft.com/office/drawing/2014/main" id="{66A908DE-5CEC-4A82-9F91-0489D0542BF3}"/>
              </a:ext>
            </a:extLst>
          </p:cNvPr>
          <p:cNvSpPr/>
          <p:nvPr/>
        </p:nvSpPr>
        <p:spPr bwMode="auto">
          <a:xfrm>
            <a:off x="3213932" y="2245652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$ḻïďe">
            <a:extLst>
              <a:ext uri="{FF2B5EF4-FFF2-40B4-BE49-F238E27FC236}">
                <a16:creationId xmlns:a16="http://schemas.microsoft.com/office/drawing/2014/main" id="{4445B6D1-3190-4386-B6A0-73BBBD4DB378}"/>
              </a:ext>
            </a:extLst>
          </p:cNvPr>
          <p:cNvSpPr/>
          <p:nvPr/>
        </p:nvSpPr>
        <p:spPr bwMode="auto">
          <a:xfrm>
            <a:off x="3249494" y="2269091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śḷîḋé">
            <a:extLst>
              <a:ext uri="{FF2B5EF4-FFF2-40B4-BE49-F238E27FC236}">
                <a16:creationId xmlns:a16="http://schemas.microsoft.com/office/drawing/2014/main" id="{43777E37-6D46-4F2B-B904-CFBE52B49EDC}"/>
              </a:ext>
            </a:extLst>
          </p:cNvPr>
          <p:cNvSpPr/>
          <p:nvPr/>
        </p:nvSpPr>
        <p:spPr bwMode="auto">
          <a:xfrm>
            <a:off x="3285057" y="2292530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ṩļïḑè">
            <a:extLst>
              <a:ext uri="{FF2B5EF4-FFF2-40B4-BE49-F238E27FC236}">
                <a16:creationId xmlns:a16="http://schemas.microsoft.com/office/drawing/2014/main" id="{75D1E732-B8A2-4417-94F1-9F8811ADB01B}"/>
              </a:ext>
            </a:extLst>
          </p:cNvPr>
          <p:cNvSpPr/>
          <p:nvPr/>
        </p:nvSpPr>
        <p:spPr bwMode="auto">
          <a:xfrm>
            <a:off x="3320619" y="2315969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iş1ïḍé">
            <a:extLst>
              <a:ext uri="{FF2B5EF4-FFF2-40B4-BE49-F238E27FC236}">
                <a16:creationId xmlns:a16="http://schemas.microsoft.com/office/drawing/2014/main" id="{E2BD1A7A-CF6D-4E1B-87E1-B2FBD4FFC156}"/>
              </a:ext>
            </a:extLst>
          </p:cNvPr>
          <p:cNvSpPr/>
          <p:nvPr/>
        </p:nvSpPr>
        <p:spPr bwMode="auto">
          <a:xfrm>
            <a:off x="3153718" y="2259796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$1îḋé">
            <a:extLst>
              <a:ext uri="{FF2B5EF4-FFF2-40B4-BE49-F238E27FC236}">
                <a16:creationId xmlns:a16="http://schemas.microsoft.com/office/drawing/2014/main" id="{2D62B2E6-1B8F-4491-9CBD-AC9075E3254E}"/>
              </a:ext>
            </a:extLst>
          </p:cNvPr>
          <p:cNvSpPr/>
          <p:nvPr/>
        </p:nvSpPr>
        <p:spPr bwMode="auto">
          <a:xfrm>
            <a:off x="3331935" y="237618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ṣļidè">
            <a:extLst>
              <a:ext uri="{FF2B5EF4-FFF2-40B4-BE49-F238E27FC236}">
                <a16:creationId xmlns:a16="http://schemas.microsoft.com/office/drawing/2014/main" id="{18C4E2CF-4A10-4659-97A7-18DE063D2B62}"/>
              </a:ext>
            </a:extLst>
          </p:cNvPr>
          <p:cNvSpPr/>
          <p:nvPr/>
        </p:nvSpPr>
        <p:spPr bwMode="auto">
          <a:xfrm>
            <a:off x="3189685" y="2282831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ïŝļíḋe">
            <a:extLst>
              <a:ext uri="{FF2B5EF4-FFF2-40B4-BE49-F238E27FC236}">
                <a16:creationId xmlns:a16="http://schemas.microsoft.com/office/drawing/2014/main" id="{C9B2465F-ED45-4A2E-BFFE-D6688F7BEAF9}"/>
              </a:ext>
            </a:extLst>
          </p:cNvPr>
          <p:cNvSpPr/>
          <p:nvPr/>
        </p:nvSpPr>
        <p:spPr bwMode="auto">
          <a:xfrm>
            <a:off x="3225247" y="2306270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ś1îḑe">
            <a:extLst>
              <a:ext uri="{FF2B5EF4-FFF2-40B4-BE49-F238E27FC236}">
                <a16:creationId xmlns:a16="http://schemas.microsoft.com/office/drawing/2014/main" id="{5A77DEB3-3B75-4E6F-81D5-1B4DA972F298}"/>
              </a:ext>
            </a:extLst>
          </p:cNvPr>
          <p:cNvSpPr/>
          <p:nvPr/>
        </p:nvSpPr>
        <p:spPr bwMode="auto">
          <a:xfrm>
            <a:off x="3260810" y="2329709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sḻiḓe">
            <a:extLst>
              <a:ext uri="{FF2B5EF4-FFF2-40B4-BE49-F238E27FC236}">
                <a16:creationId xmlns:a16="http://schemas.microsoft.com/office/drawing/2014/main" id="{B38491B6-0437-4FA8-966F-AA22DEC0ABD2}"/>
              </a:ext>
            </a:extLst>
          </p:cNvPr>
          <p:cNvSpPr/>
          <p:nvPr/>
        </p:nvSpPr>
        <p:spPr bwMode="auto">
          <a:xfrm>
            <a:off x="3296372" y="2352744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îṡḷíḍé">
            <a:extLst>
              <a:ext uri="{FF2B5EF4-FFF2-40B4-BE49-F238E27FC236}">
                <a16:creationId xmlns:a16="http://schemas.microsoft.com/office/drawing/2014/main" id="{0F1C1F64-9B00-4945-B777-D448A83BF341}"/>
              </a:ext>
            </a:extLst>
          </p:cNvPr>
          <p:cNvSpPr/>
          <p:nvPr/>
        </p:nvSpPr>
        <p:spPr bwMode="auto">
          <a:xfrm>
            <a:off x="3130279" y="2296167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iṡ1idé">
            <a:extLst>
              <a:ext uri="{FF2B5EF4-FFF2-40B4-BE49-F238E27FC236}">
                <a16:creationId xmlns:a16="http://schemas.microsoft.com/office/drawing/2014/main" id="{0D27E016-5963-485B-BCF3-27BC4173B28B}"/>
              </a:ext>
            </a:extLst>
          </p:cNvPr>
          <p:cNvSpPr/>
          <p:nvPr/>
        </p:nvSpPr>
        <p:spPr bwMode="auto">
          <a:xfrm>
            <a:off x="3308092" y="2412553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ŝľiďê">
            <a:extLst>
              <a:ext uri="{FF2B5EF4-FFF2-40B4-BE49-F238E27FC236}">
                <a16:creationId xmlns:a16="http://schemas.microsoft.com/office/drawing/2014/main" id="{D7A0AC80-CCEC-4638-94BD-0E394EF392DE}"/>
              </a:ext>
            </a:extLst>
          </p:cNvPr>
          <p:cNvSpPr/>
          <p:nvPr/>
        </p:nvSpPr>
        <p:spPr bwMode="auto">
          <a:xfrm>
            <a:off x="3165842" y="231920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ïŝļiḑe">
            <a:extLst>
              <a:ext uri="{FF2B5EF4-FFF2-40B4-BE49-F238E27FC236}">
                <a16:creationId xmlns:a16="http://schemas.microsoft.com/office/drawing/2014/main" id="{A80C5C2B-0196-414A-9BE4-69BE995FF84D}"/>
              </a:ext>
            </a:extLst>
          </p:cNvPr>
          <p:cNvSpPr/>
          <p:nvPr/>
        </p:nvSpPr>
        <p:spPr bwMode="auto">
          <a:xfrm>
            <a:off x="3201404" y="2342641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ṧļïďe">
            <a:extLst>
              <a:ext uri="{FF2B5EF4-FFF2-40B4-BE49-F238E27FC236}">
                <a16:creationId xmlns:a16="http://schemas.microsoft.com/office/drawing/2014/main" id="{0DA71445-94D7-464B-8CB9-E68B2C1BDD91}"/>
              </a:ext>
            </a:extLst>
          </p:cNvPr>
          <p:cNvSpPr/>
          <p:nvPr/>
        </p:nvSpPr>
        <p:spPr bwMode="auto">
          <a:xfrm>
            <a:off x="3236967" y="2366079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śḻíḍê">
            <a:extLst>
              <a:ext uri="{FF2B5EF4-FFF2-40B4-BE49-F238E27FC236}">
                <a16:creationId xmlns:a16="http://schemas.microsoft.com/office/drawing/2014/main" id="{9774B7CC-5477-4441-97A0-53FDEE702904}"/>
              </a:ext>
            </a:extLst>
          </p:cNvPr>
          <p:cNvSpPr/>
          <p:nvPr/>
        </p:nvSpPr>
        <p:spPr bwMode="auto">
          <a:xfrm>
            <a:off x="3272529" y="2389114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ṡľïḍê">
            <a:extLst>
              <a:ext uri="{FF2B5EF4-FFF2-40B4-BE49-F238E27FC236}">
                <a16:creationId xmlns:a16="http://schemas.microsoft.com/office/drawing/2014/main" id="{B77DF118-0E62-4A3E-84A7-97C3861A988B}"/>
              </a:ext>
            </a:extLst>
          </p:cNvPr>
          <p:cNvSpPr/>
          <p:nvPr/>
        </p:nvSpPr>
        <p:spPr bwMode="auto">
          <a:xfrm>
            <a:off x="3229289" y="2190692"/>
            <a:ext cx="31521" cy="31521"/>
          </a:xfrm>
          <a:custGeom>
            <a:avLst/>
            <a:gdLst>
              <a:gd name="T0" fmla="*/ 283 w 326"/>
              <a:gd name="T1" fmla="*/ 241 h 326"/>
              <a:gd name="T2" fmla="*/ 85 w 326"/>
              <a:gd name="T3" fmla="*/ 283 h 326"/>
              <a:gd name="T4" fmla="*/ 44 w 326"/>
              <a:gd name="T5" fmla="*/ 85 h 326"/>
              <a:gd name="T6" fmla="*/ 241 w 326"/>
              <a:gd name="T7" fmla="*/ 44 h 326"/>
              <a:gd name="T8" fmla="*/ 283 w 326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26">
                <a:moveTo>
                  <a:pt x="283" y="241"/>
                </a:moveTo>
                <a:cubicBezTo>
                  <a:pt x="239" y="307"/>
                  <a:pt x="151" y="326"/>
                  <a:pt x="85" y="283"/>
                </a:cubicBezTo>
                <a:cubicBezTo>
                  <a:pt x="19" y="239"/>
                  <a:pt x="0" y="151"/>
                  <a:pt x="44" y="85"/>
                </a:cubicBezTo>
                <a:cubicBezTo>
                  <a:pt x="87" y="19"/>
                  <a:pt x="176" y="0"/>
                  <a:pt x="241" y="44"/>
                </a:cubicBezTo>
                <a:cubicBezTo>
                  <a:pt x="307" y="87"/>
                  <a:pt x="326" y="175"/>
                  <a:pt x="283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s1îḓê">
            <a:extLst>
              <a:ext uri="{FF2B5EF4-FFF2-40B4-BE49-F238E27FC236}">
                <a16:creationId xmlns:a16="http://schemas.microsoft.com/office/drawing/2014/main" id="{875AEC89-F969-47FB-9B8C-A7F4D8308CC7}"/>
              </a:ext>
            </a:extLst>
          </p:cNvPr>
          <p:cNvSpPr/>
          <p:nvPr/>
        </p:nvSpPr>
        <p:spPr bwMode="auto">
          <a:xfrm>
            <a:off x="3234542" y="2163616"/>
            <a:ext cx="43241" cy="51727"/>
          </a:xfrm>
          <a:custGeom>
            <a:avLst/>
            <a:gdLst>
              <a:gd name="T0" fmla="*/ 211 w 445"/>
              <a:gd name="T1" fmla="*/ 490 h 535"/>
              <a:gd name="T2" fmla="*/ 107 w 445"/>
              <a:gd name="T3" fmla="*/ 512 h 535"/>
              <a:gd name="T4" fmla="*/ 44 w 445"/>
              <a:gd name="T5" fmla="*/ 471 h 535"/>
              <a:gd name="T6" fmla="*/ 23 w 445"/>
              <a:gd name="T7" fmla="*/ 367 h 535"/>
              <a:gd name="T8" fmla="*/ 235 w 445"/>
              <a:gd name="T9" fmla="*/ 45 h 535"/>
              <a:gd name="T10" fmla="*/ 338 w 445"/>
              <a:gd name="T11" fmla="*/ 23 h 535"/>
              <a:gd name="T12" fmla="*/ 401 w 445"/>
              <a:gd name="T13" fmla="*/ 64 h 535"/>
              <a:gd name="T14" fmla="*/ 422 w 445"/>
              <a:gd name="T15" fmla="*/ 168 h 535"/>
              <a:gd name="T16" fmla="*/ 211 w 445"/>
              <a:gd name="T17" fmla="*/ 49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5" h="535">
                <a:moveTo>
                  <a:pt x="211" y="490"/>
                </a:moveTo>
                <a:cubicBezTo>
                  <a:pt x="188" y="525"/>
                  <a:pt x="142" y="535"/>
                  <a:pt x="107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10" y="448"/>
                  <a:pt x="0" y="402"/>
                  <a:pt x="23" y="367"/>
                </a:cubicBezTo>
                <a:cubicBezTo>
                  <a:pt x="235" y="45"/>
                  <a:pt x="235" y="45"/>
                  <a:pt x="235" y="45"/>
                </a:cubicBezTo>
                <a:cubicBezTo>
                  <a:pt x="257" y="10"/>
                  <a:pt x="304" y="0"/>
                  <a:pt x="338" y="23"/>
                </a:cubicBezTo>
                <a:cubicBezTo>
                  <a:pt x="401" y="64"/>
                  <a:pt x="401" y="64"/>
                  <a:pt x="401" y="64"/>
                </a:cubicBezTo>
                <a:cubicBezTo>
                  <a:pt x="435" y="87"/>
                  <a:pt x="445" y="133"/>
                  <a:pt x="422" y="168"/>
                </a:cubicBezTo>
                <a:lnTo>
                  <a:pt x="211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ṣliḍê">
            <a:extLst>
              <a:ext uri="{FF2B5EF4-FFF2-40B4-BE49-F238E27FC236}">
                <a16:creationId xmlns:a16="http://schemas.microsoft.com/office/drawing/2014/main" id="{6D1EEAAA-7A22-42DA-9084-133786F529B3}"/>
              </a:ext>
            </a:extLst>
          </p:cNvPr>
          <p:cNvSpPr/>
          <p:nvPr/>
        </p:nvSpPr>
        <p:spPr bwMode="auto">
          <a:xfrm>
            <a:off x="3370326" y="2282831"/>
            <a:ext cx="31521" cy="31521"/>
          </a:xfrm>
          <a:custGeom>
            <a:avLst/>
            <a:gdLst>
              <a:gd name="T0" fmla="*/ 282 w 325"/>
              <a:gd name="T1" fmla="*/ 241 h 326"/>
              <a:gd name="T2" fmla="*/ 84 w 325"/>
              <a:gd name="T3" fmla="*/ 282 h 326"/>
              <a:gd name="T4" fmla="*/ 43 w 325"/>
              <a:gd name="T5" fmla="*/ 84 h 326"/>
              <a:gd name="T6" fmla="*/ 241 w 325"/>
              <a:gd name="T7" fmla="*/ 43 h 326"/>
              <a:gd name="T8" fmla="*/ 282 w 325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26">
                <a:moveTo>
                  <a:pt x="282" y="241"/>
                </a:moveTo>
                <a:cubicBezTo>
                  <a:pt x="239" y="307"/>
                  <a:pt x="150" y="326"/>
                  <a:pt x="84" y="282"/>
                </a:cubicBezTo>
                <a:cubicBezTo>
                  <a:pt x="18" y="239"/>
                  <a:pt x="0" y="150"/>
                  <a:pt x="43" y="84"/>
                </a:cubicBezTo>
                <a:cubicBezTo>
                  <a:pt x="86" y="18"/>
                  <a:pt x="175" y="0"/>
                  <a:pt x="241" y="43"/>
                </a:cubicBezTo>
                <a:cubicBezTo>
                  <a:pt x="307" y="87"/>
                  <a:pt x="325" y="175"/>
                  <a:pt x="282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ṩḷîdé">
            <a:extLst>
              <a:ext uri="{FF2B5EF4-FFF2-40B4-BE49-F238E27FC236}">
                <a16:creationId xmlns:a16="http://schemas.microsoft.com/office/drawing/2014/main" id="{C46386ED-C9DB-496D-9694-84C90C2B15A3}"/>
              </a:ext>
            </a:extLst>
          </p:cNvPr>
          <p:cNvSpPr/>
          <p:nvPr/>
        </p:nvSpPr>
        <p:spPr bwMode="auto">
          <a:xfrm>
            <a:off x="3375580" y="2256159"/>
            <a:ext cx="42837" cy="51323"/>
          </a:xfrm>
          <a:custGeom>
            <a:avLst/>
            <a:gdLst>
              <a:gd name="T0" fmla="*/ 210 w 444"/>
              <a:gd name="T1" fmla="*/ 490 h 534"/>
              <a:gd name="T2" fmla="*/ 106 w 444"/>
              <a:gd name="T3" fmla="*/ 512 h 534"/>
              <a:gd name="T4" fmla="*/ 44 w 444"/>
              <a:gd name="T5" fmla="*/ 471 h 534"/>
              <a:gd name="T6" fmla="*/ 22 w 444"/>
              <a:gd name="T7" fmla="*/ 367 h 534"/>
              <a:gd name="T8" fmla="*/ 234 w 444"/>
              <a:gd name="T9" fmla="*/ 44 h 534"/>
              <a:gd name="T10" fmla="*/ 338 w 444"/>
              <a:gd name="T11" fmla="*/ 23 h 534"/>
              <a:gd name="T12" fmla="*/ 400 w 444"/>
              <a:gd name="T13" fmla="*/ 64 h 534"/>
              <a:gd name="T14" fmla="*/ 422 w 444"/>
              <a:gd name="T15" fmla="*/ 167 h 534"/>
              <a:gd name="T16" fmla="*/ 210 w 444"/>
              <a:gd name="T17" fmla="*/ 49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534">
                <a:moveTo>
                  <a:pt x="210" y="490"/>
                </a:moveTo>
                <a:cubicBezTo>
                  <a:pt x="187" y="525"/>
                  <a:pt x="141" y="534"/>
                  <a:pt x="106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9" y="448"/>
                  <a:pt x="0" y="402"/>
                  <a:pt x="22" y="367"/>
                </a:cubicBezTo>
                <a:cubicBezTo>
                  <a:pt x="234" y="44"/>
                  <a:pt x="234" y="44"/>
                  <a:pt x="234" y="44"/>
                </a:cubicBezTo>
                <a:cubicBezTo>
                  <a:pt x="257" y="10"/>
                  <a:pt x="303" y="0"/>
                  <a:pt x="338" y="23"/>
                </a:cubicBezTo>
                <a:cubicBezTo>
                  <a:pt x="400" y="64"/>
                  <a:pt x="400" y="64"/>
                  <a:pt x="400" y="64"/>
                </a:cubicBezTo>
                <a:cubicBezTo>
                  <a:pt x="435" y="86"/>
                  <a:pt x="444" y="133"/>
                  <a:pt x="422" y="167"/>
                </a:cubicBezTo>
                <a:lnTo>
                  <a:pt x="210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i$ļïḋê">
            <a:extLst>
              <a:ext uri="{FF2B5EF4-FFF2-40B4-BE49-F238E27FC236}">
                <a16:creationId xmlns:a16="http://schemas.microsoft.com/office/drawing/2014/main" id="{48B0A192-FF16-4DA0-904A-F10AE34264D2}"/>
              </a:ext>
            </a:extLst>
          </p:cNvPr>
          <p:cNvSpPr/>
          <p:nvPr/>
        </p:nvSpPr>
        <p:spPr bwMode="auto">
          <a:xfrm>
            <a:off x="2350735" y="2477212"/>
            <a:ext cx="38391" cy="30713"/>
          </a:xfrm>
          <a:custGeom>
            <a:avLst/>
            <a:gdLst>
              <a:gd name="T0" fmla="*/ 95 w 95"/>
              <a:gd name="T1" fmla="*/ 38 h 76"/>
              <a:gd name="T2" fmla="*/ 75 w 95"/>
              <a:gd name="T3" fmla="*/ 76 h 76"/>
              <a:gd name="T4" fmla="*/ 0 w 95"/>
              <a:gd name="T5" fmla="*/ 38 h 76"/>
              <a:gd name="T6" fmla="*/ 19 w 95"/>
              <a:gd name="T7" fmla="*/ 0 h 76"/>
              <a:gd name="T8" fmla="*/ 95 w 95"/>
              <a:gd name="T9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6">
                <a:moveTo>
                  <a:pt x="95" y="38"/>
                </a:moveTo>
                <a:lnTo>
                  <a:pt x="75" y="76"/>
                </a:lnTo>
                <a:lnTo>
                  <a:pt x="0" y="38"/>
                </a:lnTo>
                <a:lnTo>
                  <a:pt x="19" y="0"/>
                </a:lnTo>
                <a:lnTo>
                  <a:pt x="95" y="38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ṩlîḑé">
            <a:extLst>
              <a:ext uri="{FF2B5EF4-FFF2-40B4-BE49-F238E27FC236}">
                <a16:creationId xmlns:a16="http://schemas.microsoft.com/office/drawing/2014/main" id="{2E8AE124-D455-4655-8ACE-113BFB5E44CE}"/>
              </a:ext>
            </a:extLst>
          </p:cNvPr>
          <p:cNvSpPr/>
          <p:nvPr/>
        </p:nvSpPr>
        <p:spPr bwMode="auto">
          <a:xfrm>
            <a:off x="2185854" y="2349106"/>
            <a:ext cx="202463" cy="202463"/>
          </a:xfrm>
          <a:custGeom>
            <a:avLst/>
            <a:gdLst>
              <a:gd name="T0" fmla="*/ 629 w 2092"/>
              <a:gd name="T1" fmla="*/ 1861 h 2092"/>
              <a:gd name="T2" fmla="*/ 1862 w 2092"/>
              <a:gd name="T3" fmla="*/ 1463 h 2092"/>
              <a:gd name="T4" fmla="*/ 1464 w 2092"/>
              <a:gd name="T5" fmla="*/ 231 h 2092"/>
              <a:gd name="T6" fmla="*/ 231 w 2092"/>
              <a:gd name="T7" fmla="*/ 628 h 2092"/>
              <a:gd name="T8" fmla="*/ 629 w 2092"/>
              <a:gd name="T9" fmla="*/ 1861 h 2092"/>
              <a:gd name="T10" fmla="*/ 371 w 2092"/>
              <a:gd name="T11" fmla="*/ 700 h 2092"/>
              <a:gd name="T12" fmla="*/ 1392 w 2092"/>
              <a:gd name="T13" fmla="*/ 370 h 2092"/>
              <a:gd name="T14" fmla="*/ 1722 w 2092"/>
              <a:gd name="T15" fmla="*/ 1392 h 2092"/>
              <a:gd name="T16" fmla="*/ 700 w 2092"/>
              <a:gd name="T17" fmla="*/ 1721 h 2092"/>
              <a:gd name="T18" fmla="*/ 371 w 2092"/>
              <a:gd name="T19" fmla="*/ 70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2" h="2092">
                <a:moveTo>
                  <a:pt x="629" y="1861"/>
                </a:moveTo>
                <a:cubicBezTo>
                  <a:pt x="1079" y="2092"/>
                  <a:pt x="1631" y="1913"/>
                  <a:pt x="1862" y="1463"/>
                </a:cubicBezTo>
                <a:cubicBezTo>
                  <a:pt x="2092" y="1013"/>
                  <a:pt x="1914" y="461"/>
                  <a:pt x="1464" y="231"/>
                </a:cubicBezTo>
                <a:cubicBezTo>
                  <a:pt x="1014" y="0"/>
                  <a:pt x="462" y="178"/>
                  <a:pt x="231" y="628"/>
                </a:cubicBezTo>
                <a:cubicBezTo>
                  <a:pt x="0" y="1078"/>
                  <a:pt x="179" y="1630"/>
                  <a:pt x="629" y="1861"/>
                </a:cubicBezTo>
                <a:close/>
                <a:moveTo>
                  <a:pt x="371" y="700"/>
                </a:moveTo>
                <a:cubicBezTo>
                  <a:pt x="562" y="327"/>
                  <a:pt x="1019" y="179"/>
                  <a:pt x="1392" y="370"/>
                </a:cubicBezTo>
                <a:cubicBezTo>
                  <a:pt x="1765" y="561"/>
                  <a:pt x="1913" y="1019"/>
                  <a:pt x="1722" y="1392"/>
                </a:cubicBezTo>
                <a:cubicBezTo>
                  <a:pt x="1531" y="1765"/>
                  <a:pt x="1073" y="1912"/>
                  <a:pt x="700" y="1721"/>
                </a:cubicBezTo>
                <a:cubicBezTo>
                  <a:pt x="327" y="1530"/>
                  <a:pt x="180" y="1073"/>
                  <a:pt x="371" y="700"/>
                </a:cubicBez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şľîdé">
            <a:extLst>
              <a:ext uri="{FF2B5EF4-FFF2-40B4-BE49-F238E27FC236}">
                <a16:creationId xmlns:a16="http://schemas.microsoft.com/office/drawing/2014/main" id="{10D385FF-24A1-4F20-BC87-2C15B342AFD6}"/>
              </a:ext>
            </a:extLst>
          </p:cNvPr>
          <p:cNvSpPr/>
          <p:nvPr/>
        </p:nvSpPr>
        <p:spPr bwMode="auto">
          <a:xfrm>
            <a:off x="2221417" y="2366484"/>
            <a:ext cx="149524" cy="117194"/>
          </a:xfrm>
          <a:custGeom>
            <a:avLst/>
            <a:gdLst>
              <a:gd name="T0" fmla="*/ 1021 w 1542"/>
              <a:gd name="T1" fmla="*/ 191 h 1213"/>
              <a:gd name="T2" fmla="*/ 1351 w 1542"/>
              <a:gd name="T3" fmla="*/ 1213 h 1213"/>
              <a:gd name="T4" fmla="*/ 0 w 1542"/>
              <a:gd name="T5" fmla="*/ 521 h 1213"/>
              <a:gd name="T6" fmla="*/ 1021 w 1542"/>
              <a:gd name="T7" fmla="*/ 191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3">
                <a:moveTo>
                  <a:pt x="1021" y="191"/>
                </a:moveTo>
                <a:cubicBezTo>
                  <a:pt x="1394" y="382"/>
                  <a:pt x="1542" y="840"/>
                  <a:pt x="1351" y="1213"/>
                </a:cubicBezTo>
                <a:cubicBezTo>
                  <a:pt x="0" y="521"/>
                  <a:pt x="0" y="521"/>
                  <a:pt x="0" y="521"/>
                </a:cubicBezTo>
                <a:cubicBezTo>
                  <a:pt x="191" y="148"/>
                  <a:pt x="648" y="0"/>
                  <a:pt x="1021" y="191"/>
                </a:cubicBezTo>
                <a:close/>
              </a:path>
            </a:pathLst>
          </a:custGeom>
          <a:solidFill>
            <a:srgbClr val="D5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ş1îḋe">
            <a:extLst>
              <a:ext uri="{FF2B5EF4-FFF2-40B4-BE49-F238E27FC236}">
                <a16:creationId xmlns:a16="http://schemas.microsoft.com/office/drawing/2014/main" id="{8C2A51CA-2D9B-4F84-BDDB-940B32AD18C0}"/>
              </a:ext>
            </a:extLst>
          </p:cNvPr>
          <p:cNvSpPr/>
          <p:nvPr/>
        </p:nvSpPr>
        <p:spPr bwMode="auto">
          <a:xfrm>
            <a:off x="2203231" y="2416998"/>
            <a:ext cx="149120" cy="116790"/>
          </a:xfrm>
          <a:custGeom>
            <a:avLst/>
            <a:gdLst>
              <a:gd name="T0" fmla="*/ 191 w 1542"/>
              <a:gd name="T1" fmla="*/ 0 h 1212"/>
              <a:gd name="T2" fmla="*/ 1542 w 1542"/>
              <a:gd name="T3" fmla="*/ 692 h 1212"/>
              <a:gd name="T4" fmla="*/ 520 w 1542"/>
              <a:gd name="T5" fmla="*/ 1021 h 1212"/>
              <a:gd name="T6" fmla="*/ 191 w 1542"/>
              <a:gd name="T7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2">
                <a:moveTo>
                  <a:pt x="191" y="0"/>
                </a:moveTo>
                <a:cubicBezTo>
                  <a:pt x="1542" y="692"/>
                  <a:pt x="1542" y="692"/>
                  <a:pt x="1542" y="692"/>
                </a:cubicBezTo>
                <a:cubicBezTo>
                  <a:pt x="1351" y="1065"/>
                  <a:pt x="893" y="1212"/>
                  <a:pt x="520" y="1021"/>
                </a:cubicBezTo>
                <a:cubicBezTo>
                  <a:pt x="147" y="830"/>
                  <a:pt x="0" y="373"/>
                  <a:pt x="191" y="0"/>
                </a:cubicBezTo>
                <a:close/>
              </a:path>
            </a:pathLst>
          </a:custGeom>
          <a:solidFill>
            <a:srgbClr val="C0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ṧḻïde">
            <a:extLst>
              <a:ext uri="{FF2B5EF4-FFF2-40B4-BE49-F238E27FC236}">
                <a16:creationId xmlns:a16="http://schemas.microsoft.com/office/drawing/2014/main" id="{59BE5698-46ED-4C78-91CA-FA819A2DA763}"/>
              </a:ext>
            </a:extLst>
          </p:cNvPr>
          <p:cNvSpPr/>
          <p:nvPr/>
        </p:nvSpPr>
        <p:spPr bwMode="auto">
          <a:xfrm>
            <a:off x="2262233" y="2379819"/>
            <a:ext cx="81632" cy="53344"/>
          </a:xfrm>
          <a:custGeom>
            <a:avLst/>
            <a:gdLst>
              <a:gd name="T0" fmla="*/ 804 w 847"/>
              <a:gd name="T1" fmla="*/ 545 h 550"/>
              <a:gd name="T2" fmla="*/ 842 w 847"/>
              <a:gd name="T3" fmla="*/ 486 h 550"/>
              <a:gd name="T4" fmla="*/ 587 w 847"/>
              <a:gd name="T5" fmla="*/ 149 h 550"/>
              <a:gd name="T6" fmla="*/ 33 w 847"/>
              <a:gd name="T7" fmla="*/ 140 h 550"/>
              <a:gd name="T8" fmla="*/ 13 w 847"/>
              <a:gd name="T9" fmla="*/ 209 h 550"/>
              <a:gd name="T10" fmla="*/ 81 w 847"/>
              <a:gd name="T11" fmla="*/ 229 h 550"/>
              <a:gd name="T12" fmla="*/ 541 w 847"/>
              <a:gd name="T13" fmla="*/ 239 h 550"/>
              <a:gd name="T14" fmla="*/ 743 w 847"/>
              <a:gd name="T15" fmla="*/ 505 h 550"/>
              <a:gd name="T16" fmla="*/ 801 w 847"/>
              <a:gd name="T17" fmla="*/ 545 h 550"/>
              <a:gd name="T18" fmla="*/ 804 w 847"/>
              <a:gd name="T19" fmla="*/ 545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7" h="550">
                <a:moveTo>
                  <a:pt x="804" y="545"/>
                </a:moveTo>
                <a:cubicBezTo>
                  <a:pt x="830" y="538"/>
                  <a:pt x="847" y="512"/>
                  <a:pt x="842" y="486"/>
                </a:cubicBezTo>
                <a:cubicBezTo>
                  <a:pt x="840" y="477"/>
                  <a:pt x="796" y="257"/>
                  <a:pt x="587" y="149"/>
                </a:cubicBezTo>
                <a:cubicBezTo>
                  <a:pt x="297" y="0"/>
                  <a:pt x="44" y="134"/>
                  <a:pt x="33" y="140"/>
                </a:cubicBezTo>
                <a:cubicBezTo>
                  <a:pt x="9" y="153"/>
                  <a:pt x="0" y="184"/>
                  <a:pt x="13" y="209"/>
                </a:cubicBezTo>
                <a:cubicBezTo>
                  <a:pt x="26" y="233"/>
                  <a:pt x="57" y="242"/>
                  <a:pt x="81" y="229"/>
                </a:cubicBezTo>
                <a:cubicBezTo>
                  <a:pt x="90" y="224"/>
                  <a:pt x="299" y="115"/>
                  <a:pt x="541" y="239"/>
                </a:cubicBezTo>
                <a:cubicBezTo>
                  <a:pt x="706" y="324"/>
                  <a:pt x="742" y="503"/>
                  <a:pt x="743" y="505"/>
                </a:cubicBezTo>
                <a:cubicBezTo>
                  <a:pt x="748" y="532"/>
                  <a:pt x="774" y="550"/>
                  <a:pt x="801" y="545"/>
                </a:cubicBezTo>
                <a:cubicBezTo>
                  <a:pt x="803" y="545"/>
                  <a:pt x="804" y="545"/>
                  <a:pt x="804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işlïďe">
            <a:extLst>
              <a:ext uri="{FF2B5EF4-FFF2-40B4-BE49-F238E27FC236}">
                <a16:creationId xmlns:a16="http://schemas.microsoft.com/office/drawing/2014/main" id="{E0626E44-3B17-44F2-9870-CFB550EC3612}"/>
              </a:ext>
            </a:extLst>
          </p:cNvPr>
          <p:cNvSpPr/>
          <p:nvPr/>
        </p:nvSpPr>
        <p:spPr bwMode="auto">
          <a:xfrm>
            <a:off x="2203635" y="2366079"/>
            <a:ext cx="167709" cy="167709"/>
          </a:xfrm>
          <a:custGeom>
            <a:avLst/>
            <a:gdLst>
              <a:gd name="T0" fmla="*/ 106 w 1733"/>
              <a:gd name="T1" fmla="*/ 1059 h 1733"/>
              <a:gd name="T2" fmla="*/ 674 w 1733"/>
              <a:gd name="T3" fmla="*/ 106 h 1733"/>
              <a:gd name="T4" fmla="*/ 1627 w 1733"/>
              <a:gd name="T5" fmla="*/ 674 h 1733"/>
              <a:gd name="T6" fmla="*/ 1059 w 1733"/>
              <a:gd name="T7" fmla="*/ 1627 h 1733"/>
              <a:gd name="T8" fmla="*/ 106 w 1733"/>
              <a:gd name="T9" fmla="*/ 1059 h 1733"/>
              <a:gd name="T10" fmla="*/ 142 w 1733"/>
              <a:gd name="T11" fmla="*/ 1050 h 1733"/>
              <a:gd name="T12" fmla="*/ 1050 w 1733"/>
              <a:gd name="T13" fmla="*/ 1591 h 1733"/>
              <a:gd name="T14" fmla="*/ 1591 w 1733"/>
              <a:gd name="T15" fmla="*/ 683 h 1733"/>
              <a:gd name="T16" fmla="*/ 683 w 1733"/>
              <a:gd name="T17" fmla="*/ 141 h 1733"/>
              <a:gd name="T18" fmla="*/ 142 w 1733"/>
              <a:gd name="T19" fmla="*/ 105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3" h="1733">
                <a:moveTo>
                  <a:pt x="106" y="1059"/>
                </a:moveTo>
                <a:cubicBezTo>
                  <a:pt x="0" y="639"/>
                  <a:pt x="255" y="212"/>
                  <a:pt x="674" y="106"/>
                </a:cubicBezTo>
                <a:cubicBezTo>
                  <a:pt x="1093" y="0"/>
                  <a:pt x="1521" y="254"/>
                  <a:pt x="1627" y="674"/>
                </a:cubicBezTo>
                <a:cubicBezTo>
                  <a:pt x="1733" y="1093"/>
                  <a:pt x="1478" y="1520"/>
                  <a:pt x="1059" y="1627"/>
                </a:cubicBezTo>
                <a:cubicBezTo>
                  <a:pt x="640" y="1733"/>
                  <a:pt x="212" y="1478"/>
                  <a:pt x="106" y="1059"/>
                </a:cubicBezTo>
                <a:close/>
                <a:moveTo>
                  <a:pt x="142" y="1050"/>
                </a:moveTo>
                <a:cubicBezTo>
                  <a:pt x="243" y="1449"/>
                  <a:pt x="650" y="1692"/>
                  <a:pt x="1050" y="1591"/>
                </a:cubicBezTo>
                <a:cubicBezTo>
                  <a:pt x="1450" y="1490"/>
                  <a:pt x="1692" y="1082"/>
                  <a:pt x="1591" y="683"/>
                </a:cubicBezTo>
                <a:cubicBezTo>
                  <a:pt x="1490" y="283"/>
                  <a:pt x="1083" y="40"/>
                  <a:pt x="683" y="141"/>
                </a:cubicBezTo>
                <a:cubicBezTo>
                  <a:pt x="283" y="243"/>
                  <a:pt x="41" y="650"/>
                  <a:pt x="142" y="1050"/>
                </a:cubicBez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Sḷíďè">
            <a:extLst>
              <a:ext uri="{FF2B5EF4-FFF2-40B4-BE49-F238E27FC236}">
                <a16:creationId xmlns:a16="http://schemas.microsoft.com/office/drawing/2014/main" id="{21402BB8-2AE2-4BAD-84F8-7EAC65443FE1}"/>
              </a:ext>
            </a:extLst>
          </p:cNvPr>
          <p:cNvSpPr/>
          <p:nvPr/>
        </p:nvSpPr>
        <p:spPr bwMode="auto">
          <a:xfrm>
            <a:off x="2376598" y="2485294"/>
            <a:ext cx="30309" cy="40412"/>
          </a:xfrm>
          <a:custGeom>
            <a:avLst/>
            <a:gdLst>
              <a:gd name="T0" fmla="*/ 312 w 312"/>
              <a:gd name="T1" fmla="*/ 18 h 418"/>
              <a:gd name="T2" fmla="*/ 292 w 312"/>
              <a:gd name="T3" fmla="*/ 9 h 418"/>
              <a:gd name="T4" fmla="*/ 209 w 312"/>
              <a:gd name="T5" fmla="*/ 6 h 418"/>
              <a:gd name="T6" fmla="*/ 36 w 312"/>
              <a:gd name="T7" fmla="*/ 124 h 418"/>
              <a:gd name="T8" fmla="*/ 36 w 312"/>
              <a:gd name="T9" fmla="*/ 124 h 418"/>
              <a:gd name="T10" fmla="*/ 36 w 312"/>
              <a:gd name="T11" fmla="*/ 125 h 418"/>
              <a:gd name="T12" fmla="*/ 40 w 312"/>
              <a:gd name="T13" fmla="*/ 334 h 418"/>
              <a:gd name="T14" fmla="*/ 89 w 312"/>
              <a:gd name="T15" fmla="*/ 401 h 418"/>
              <a:gd name="T16" fmla="*/ 118 w 312"/>
              <a:gd name="T17" fmla="*/ 418 h 418"/>
              <a:gd name="T18" fmla="*/ 119 w 312"/>
              <a:gd name="T19" fmla="*/ 413 h 418"/>
              <a:gd name="T20" fmla="*/ 312 w 312"/>
              <a:gd name="T21" fmla="*/ 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418">
                <a:moveTo>
                  <a:pt x="312" y="18"/>
                </a:moveTo>
                <a:cubicBezTo>
                  <a:pt x="299" y="12"/>
                  <a:pt x="292" y="9"/>
                  <a:pt x="292" y="9"/>
                </a:cubicBezTo>
                <a:cubicBezTo>
                  <a:pt x="292" y="9"/>
                  <a:pt x="256" y="0"/>
                  <a:pt x="209" y="6"/>
                </a:cubicBezTo>
                <a:cubicBezTo>
                  <a:pt x="138" y="14"/>
                  <a:pt x="71" y="56"/>
                  <a:pt x="36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0" y="193"/>
                  <a:pt x="4" y="272"/>
                  <a:pt x="40" y="334"/>
                </a:cubicBezTo>
                <a:cubicBezTo>
                  <a:pt x="62" y="376"/>
                  <a:pt x="89" y="401"/>
                  <a:pt x="89" y="401"/>
                </a:cubicBezTo>
                <a:cubicBezTo>
                  <a:pt x="89" y="401"/>
                  <a:pt x="100" y="407"/>
                  <a:pt x="118" y="418"/>
                </a:cubicBezTo>
                <a:cubicBezTo>
                  <a:pt x="119" y="416"/>
                  <a:pt x="119" y="414"/>
                  <a:pt x="119" y="413"/>
                </a:cubicBezTo>
                <a:lnTo>
                  <a:pt x="312" y="18"/>
                </a:ln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î$1îḍè">
            <a:extLst>
              <a:ext uri="{FF2B5EF4-FFF2-40B4-BE49-F238E27FC236}">
                <a16:creationId xmlns:a16="http://schemas.microsoft.com/office/drawing/2014/main" id="{DAA5DEF9-FC94-4338-8A4B-C8877843A158}"/>
              </a:ext>
            </a:extLst>
          </p:cNvPr>
          <p:cNvSpPr/>
          <p:nvPr/>
        </p:nvSpPr>
        <p:spPr bwMode="auto">
          <a:xfrm>
            <a:off x="2396804" y="2491356"/>
            <a:ext cx="111941" cy="86481"/>
          </a:xfrm>
          <a:custGeom>
            <a:avLst/>
            <a:gdLst>
              <a:gd name="T0" fmla="*/ 1041 w 1154"/>
              <a:gd name="T1" fmla="*/ 385 h 892"/>
              <a:gd name="T2" fmla="*/ 1014 w 1154"/>
              <a:gd name="T3" fmla="*/ 368 h 892"/>
              <a:gd name="T4" fmla="*/ 1006 w 1154"/>
              <a:gd name="T5" fmla="*/ 363 h 892"/>
              <a:gd name="T6" fmla="*/ 998 w 1154"/>
              <a:gd name="T7" fmla="*/ 360 h 892"/>
              <a:gd name="T8" fmla="*/ 980 w 1154"/>
              <a:gd name="T9" fmla="*/ 351 h 892"/>
              <a:gd name="T10" fmla="*/ 202 w 1154"/>
              <a:gd name="T11" fmla="*/ 0 h 892"/>
              <a:gd name="T12" fmla="*/ 8 w 1154"/>
              <a:gd name="T13" fmla="*/ 397 h 892"/>
              <a:gd name="T14" fmla="*/ 0 w 1154"/>
              <a:gd name="T15" fmla="*/ 408 h 892"/>
              <a:gd name="T16" fmla="*/ 730 w 1154"/>
              <a:gd name="T17" fmla="*/ 835 h 892"/>
              <a:gd name="T18" fmla="*/ 747 w 1154"/>
              <a:gd name="T19" fmla="*/ 845 h 892"/>
              <a:gd name="T20" fmla="*/ 755 w 1154"/>
              <a:gd name="T21" fmla="*/ 849 h 892"/>
              <a:gd name="T22" fmla="*/ 763 w 1154"/>
              <a:gd name="T23" fmla="*/ 853 h 892"/>
              <a:gd name="T24" fmla="*/ 793 w 1154"/>
              <a:gd name="T25" fmla="*/ 865 h 892"/>
              <a:gd name="T26" fmla="*/ 1026 w 1154"/>
              <a:gd name="T27" fmla="*/ 838 h 892"/>
              <a:gd name="T28" fmla="*/ 1028 w 1154"/>
              <a:gd name="T29" fmla="*/ 836 h 892"/>
              <a:gd name="T30" fmla="*/ 1063 w 1154"/>
              <a:gd name="T31" fmla="*/ 810 h 892"/>
              <a:gd name="T32" fmla="*/ 1066 w 1154"/>
              <a:gd name="T33" fmla="*/ 806 h 892"/>
              <a:gd name="T34" fmla="*/ 1096 w 1154"/>
              <a:gd name="T35" fmla="*/ 775 h 892"/>
              <a:gd name="T36" fmla="*/ 1099 w 1154"/>
              <a:gd name="T37" fmla="*/ 770 h 892"/>
              <a:gd name="T38" fmla="*/ 1123 w 1154"/>
              <a:gd name="T39" fmla="*/ 732 h 892"/>
              <a:gd name="T40" fmla="*/ 1123 w 1154"/>
              <a:gd name="T41" fmla="*/ 732 h 892"/>
              <a:gd name="T42" fmla="*/ 1123 w 1154"/>
              <a:gd name="T43" fmla="*/ 732 h 892"/>
              <a:gd name="T44" fmla="*/ 1141 w 1154"/>
              <a:gd name="T45" fmla="*/ 690 h 892"/>
              <a:gd name="T46" fmla="*/ 1142 w 1154"/>
              <a:gd name="T47" fmla="*/ 685 h 892"/>
              <a:gd name="T48" fmla="*/ 1151 w 1154"/>
              <a:gd name="T49" fmla="*/ 642 h 892"/>
              <a:gd name="T50" fmla="*/ 1152 w 1154"/>
              <a:gd name="T51" fmla="*/ 637 h 892"/>
              <a:gd name="T52" fmla="*/ 1153 w 1154"/>
              <a:gd name="T53" fmla="*/ 594 h 892"/>
              <a:gd name="T54" fmla="*/ 1153 w 1154"/>
              <a:gd name="T55" fmla="*/ 591 h 892"/>
              <a:gd name="T56" fmla="*/ 1041 w 1154"/>
              <a:gd name="T57" fmla="*/ 385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4" h="892">
                <a:moveTo>
                  <a:pt x="1041" y="385"/>
                </a:moveTo>
                <a:cubicBezTo>
                  <a:pt x="1033" y="379"/>
                  <a:pt x="1024" y="373"/>
                  <a:pt x="1014" y="368"/>
                </a:cubicBezTo>
                <a:cubicBezTo>
                  <a:pt x="1011" y="366"/>
                  <a:pt x="1009" y="364"/>
                  <a:pt x="1006" y="363"/>
                </a:cubicBezTo>
                <a:cubicBezTo>
                  <a:pt x="1003" y="362"/>
                  <a:pt x="1001" y="361"/>
                  <a:pt x="998" y="360"/>
                </a:cubicBezTo>
                <a:cubicBezTo>
                  <a:pt x="992" y="357"/>
                  <a:pt x="986" y="354"/>
                  <a:pt x="980" y="351"/>
                </a:cubicBezTo>
                <a:cubicBezTo>
                  <a:pt x="841" y="289"/>
                  <a:pt x="413" y="95"/>
                  <a:pt x="202" y="0"/>
                </a:cubicBezTo>
                <a:cubicBezTo>
                  <a:pt x="8" y="397"/>
                  <a:pt x="8" y="397"/>
                  <a:pt x="8" y="397"/>
                </a:cubicBezTo>
                <a:cubicBezTo>
                  <a:pt x="6" y="402"/>
                  <a:pt x="3" y="404"/>
                  <a:pt x="0" y="408"/>
                </a:cubicBezTo>
                <a:cubicBezTo>
                  <a:pt x="202" y="526"/>
                  <a:pt x="600" y="758"/>
                  <a:pt x="730" y="835"/>
                </a:cubicBezTo>
                <a:cubicBezTo>
                  <a:pt x="735" y="838"/>
                  <a:pt x="741" y="842"/>
                  <a:pt x="747" y="845"/>
                </a:cubicBezTo>
                <a:cubicBezTo>
                  <a:pt x="750" y="846"/>
                  <a:pt x="752" y="848"/>
                  <a:pt x="755" y="849"/>
                </a:cubicBezTo>
                <a:cubicBezTo>
                  <a:pt x="757" y="851"/>
                  <a:pt x="760" y="852"/>
                  <a:pt x="763" y="853"/>
                </a:cubicBezTo>
                <a:cubicBezTo>
                  <a:pt x="773" y="858"/>
                  <a:pt x="783" y="862"/>
                  <a:pt x="793" y="865"/>
                </a:cubicBezTo>
                <a:cubicBezTo>
                  <a:pt x="872" y="892"/>
                  <a:pt x="958" y="880"/>
                  <a:pt x="1026" y="838"/>
                </a:cubicBezTo>
                <a:cubicBezTo>
                  <a:pt x="1027" y="837"/>
                  <a:pt x="1027" y="837"/>
                  <a:pt x="1028" y="836"/>
                </a:cubicBezTo>
                <a:cubicBezTo>
                  <a:pt x="1040" y="828"/>
                  <a:pt x="1052" y="820"/>
                  <a:pt x="1063" y="810"/>
                </a:cubicBezTo>
                <a:cubicBezTo>
                  <a:pt x="1064" y="809"/>
                  <a:pt x="1065" y="808"/>
                  <a:pt x="1066" y="806"/>
                </a:cubicBezTo>
                <a:cubicBezTo>
                  <a:pt x="1077" y="797"/>
                  <a:pt x="1087" y="786"/>
                  <a:pt x="1096" y="775"/>
                </a:cubicBezTo>
                <a:cubicBezTo>
                  <a:pt x="1097" y="773"/>
                  <a:pt x="1098" y="772"/>
                  <a:pt x="1099" y="770"/>
                </a:cubicBezTo>
                <a:cubicBezTo>
                  <a:pt x="1108" y="758"/>
                  <a:pt x="1116" y="746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30" y="718"/>
                  <a:pt x="1136" y="704"/>
                  <a:pt x="1141" y="690"/>
                </a:cubicBezTo>
                <a:cubicBezTo>
                  <a:pt x="1141" y="688"/>
                  <a:pt x="1142" y="686"/>
                  <a:pt x="1142" y="685"/>
                </a:cubicBezTo>
                <a:cubicBezTo>
                  <a:pt x="1146" y="671"/>
                  <a:pt x="1149" y="657"/>
                  <a:pt x="1151" y="642"/>
                </a:cubicBezTo>
                <a:cubicBezTo>
                  <a:pt x="1151" y="641"/>
                  <a:pt x="1152" y="639"/>
                  <a:pt x="1152" y="637"/>
                </a:cubicBezTo>
                <a:cubicBezTo>
                  <a:pt x="1153" y="623"/>
                  <a:pt x="1154" y="608"/>
                  <a:pt x="1153" y="594"/>
                </a:cubicBezTo>
                <a:cubicBezTo>
                  <a:pt x="1153" y="593"/>
                  <a:pt x="1153" y="592"/>
                  <a:pt x="1153" y="591"/>
                </a:cubicBezTo>
                <a:cubicBezTo>
                  <a:pt x="1149" y="511"/>
                  <a:pt x="1109" y="435"/>
                  <a:pt x="1041" y="385"/>
                </a:cubicBez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îŝliḑe">
            <a:extLst>
              <a:ext uri="{FF2B5EF4-FFF2-40B4-BE49-F238E27FC236}">
                <a16:creationId xmlns:a16="http://schemas.microsoft.com/office/drawing/2014/main" id="{C8E5FC8E-5089-4F35-B57F-C881C5E9771C}"/>
              </a:ext>
            </a:extLst>
          </p:cNvPr>
          <p:cNvSpPr/>
          <p:nvPr/>
        </p:nvSpPr>
        <p:spPr bwMode="auto">
          <a:xfrm>
            <a:off x="2388318" y="2487315"/>
            <a:ext cx="28288" cy="43645"/>
          </a:xfrm>
          <a:custGeom>
            <a:avLst/>
            <a:gdLst>
              <a:gd name="T0" fmla="*/ 293 w 293"/>
              <a:gd name="T1" fmla="*/ 45 h 453"/>
              <a:gd name="T2" fmla="*/ 194 w 293"/>
              <a:gd name="T3" fmla="*/ 0 h 453"/>
              <a:gd name="T4" fmla="*/ 1 w 293"/>
              <a:gd name="T5" fmla="*/ 395 h 453"/>
              <a:gd name="T6" fmla="*/ 0 w 293"/>
              <a:gd name="T7" fmla="*/ 400 h 453"/>
              <a:gd name="T8" fmla="*/ 91 w 293"/>
              <a:gd name="T9" fmla="*/ 453 h 453"/>
              <a:gd name="T10" fmla="*/ 99 w 293"/>
              <a:gd name="T11" fmla="*/ 442 h 453"/>
              <a:gd name="T12" fmla="*/ 293 w 293"/>
              <a:gd name="T13" fmla="*/ 4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453">
                <a:moveTo>
                  <a:pt x="293" y="45"/>
                </a:moveTo>
                <a:cubicBezTo>
                  <a:pt x="249" y="24"/>
                  <a:pt x="214" y="9"/>
                  <a:pt x="194" y="0"/>
                </a:cubicBezTo>
                <a:cubicBezTo>
                  <a:pt x="1" y="395"/>
                  <a:pt x="1" y="395"/>
                  <a:pt x="1" y="395"/>
                </a:cubicBezTo>
                <a:cubicBezTo>
                  <a:pt x="1" y="396"/>
                  <a:pt x="1" y="398"/>
                  <a:pt x="0" y="400"/>
                </a:cubicBezTo>
                <a:cubicBezTo>
                  <a:pt x="21" y="412"/>
                  <a:pt x="53" y="430"/>
                  <a:pt x="91" y="453"/>
                </a:cubicBezTo>
                <a:cubicBezTo>
                  <a:pt x="94" y="449"/>
                  <a:pt x="97" y="447"/>
                  <a:pt x="99" y="442"/>
                </a:cubicBezTo>
                <a:lnTo>
                  <a:pt x="293" y="45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ṡḻíďé">
            <a:extLst>
              <a:ext uri="{FF2B5EF4-FFF2-40B4-BE49-F238E27FC236}">
                <a16:creationId xmlns:a16="http://schemas.microsoft.com/office/drawing/2014/main" id="{A20DE99B-D841-4A6E-A5F3-5EB9A17DA6EE}"/>
              </a:ext>
            </a:extLst>
          </p:cNvPr>
          <p:cNvSpPr/>
          <p:nvPr/>
        </p:nvSpPr>
        <p:spPr bwMode="auto">
          <a:xfrm>
            <a:off x="2366495" y="2197158"/>
            <a:ext cx="267527" cy="289349"/>
          </a:xfrm>
          <a:custGeom>
            <a:avLst/>
            <a:gdLst>
              <a:gd name="T0" fmla="*/ 1396 w 2766"/>
              <a:gd name="T1" fmla="*/ 1124 h 2995"/>
              <a:gd name="T2" fmla="*/ 1444 w 2766"/>
              <a:gd name="T3" fmla="*/ 637 h 2995"/>
              <a:gd name="T4" fmla="*/ 1356 w 2766"/>
              <a:gd name="T5" fmla="*/ 400 h 2995"/>
              <a:gd name="T6" fmla="*/ 1037 w 2766"/>
              <a:gd name="T7" fmla="*/ 0 h 2995"/>
              <a:gd name="T8" fmla="*/ 487 w 2766"/>
              <a:gd name="T9" fmla="*/ 359 h 2995"/>
              <a:gd name="T10" fmla="*/ 486 w 2766"/>
              <a:gd name="T11" fmla="*/ 357 h 2995"/>
              <a:gd name="T12" fmla="*/ 479 w 2766"/>
              <a:gd name="T13" fmla="*/ 364 h 2995"/>
              <a:gd name="T14" fmla="*/ 470 w 2766"/>
              <a:gd name="T15" fmla="*/ 370 h 2995"/>
              <a:gd name="T16" fmla="*/ 471 w 2766"/>
              <a:gd name="T17" fmla="*/ 371 h 2995"/>
              <a:gd name="T18" fmla="*/ 0 w 2766"/>
              <a:gd name="T19" fmla="*/ 828 h 2995"/>
              <a:gd name="T20" fmla="*/ 318 w 2766"/>
              <a:gd name="T21" fmla="*/ 1228 h 2995"/>
              <a:gd name="T22" fmla="*/ 530 w 2766"/>
              <a:gd name="T23" fmla="*/ 1366 h 2995"/>
              <a:gd name="T24" fmla="*/ 1015 w 2766"/>
              <a:gd name="T25" fmla="*/ 1428 h 2995"/>
              <a:gd name="T26" fmla="*/ 1258 w 2766"/>
              <a:gd name="T27" fmla="*/ 1597 h 2995"/>
              <a:gd name="T28" fmla="*/ 1369 w 2766"/>
              <a:gd name="T29" fmla="*/ 1871 h 2995"/>
              <a:gd name="T30" fmla="*/ 1321 w 2766"/>
              <a:gd name="T31" fmla="*/ 2358 h 2995"/>
              <a:gd name="T32" fmla="*/ 1409 w 2766"/>
              <a:gd name="T33" fmla="*/ 2595 h 2995"/>
              <a:gd name="T34" fmla="*/ 1728 w 2766"/>
              <a:gd name="T35" fmla="*/ 2995 h 2995"/>
              <a:gd name="T36" fmla="*/ 2278 w 2766"/>
              <a:gd name="T37" fmla="*/ 2637 h 2995"/>
              <a:gd name="T38" fmla="*/ 2279 w 2766"/>
              <a:gd name="T39" fmla="*/ 2638 h 2995"/>
              <a:gd name="T40" fmla="*/ 2287 w 2766"/>
              <a:gd name="T41" fmla="*/ 2631 h 2995"/>
              <a:gd name="T42" fmla="*/ 2295 w 2766"/>
              <a:gd name="T43" fmla="*/ 2625 h 2995"/>
              <a:gd name="T44" fmla="*/ 2294 w 2766"/>
              <a:gd name="T45" fmla="*/ 2624 h 2995"/>
              <a:gd name="T46" fmla="*/ 2766 w 2766"/>
              <a:gd name="T47" fmla="*/ 2167 h 2995"/>
              <a:gd name="T48" fmla="*/ 2447 w 2766"/>
              <a:gd name="T49" fmla="*/ 1768 h 2995"/>
              <a:gd name="T50" fmla="*/ 2236 w 2766"/>
              <a:gd name="T51" fmla="*/ 1629 h 2995"/>
              <a:gd name="T52" fmla="*/ 1750 w 2766"/>
              <a:gd name="T53" fmla="*/ 1567 h 2995"/>
              <a:gd name="T54" fmla="*/ 1507 w 2766"/>
              <a:gd name="T55" fmla="*/ 1398 h 2995"/>
              <a:gd name="T56" fmla="*/ 1396 w 2766"/>
              <a:gd name="T57" fmla="*/ 112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66" h="2995">
                <a:moveTo>
                  <a:pt x="1396" y="1124"/>
                </a:moveTo>
                <a:cubicBezTo>
                  <a:pt x="1396" y="1124"/>
                  <a:pt x="1447" y="764"/>
                  <a:pt x="1444" y="637"/>
                </a:cubicBezTo>
                <a:cubicBezTo>
                  <a:pt x="1442" y="510"/>
                  <a:pt x="1356" y="400"/>
                  <a:pt x="1356" y="400"/>
                </a:cubicBezTo>
                <a:cubicBezTo>
                  <a:pt x="1037" y="0"/>
                  <a:pt x="1037" y="0"/>
                  <a:pt x="1037" y="0"/>
                </a:cubicBezTo>
                <a:cubicBezTo>
                  <a:pt x="487" y="359"/>
                  <a:pt x="487" y="359"/>
                  <a:pt x="487" y="359"/>
                </a:cubicBezTo>
                <a:cubicBezTo>
                  <a:pt x="486" y="357"/>
                  <a:pt x="486" y="357"/>
                  <a:pt x="486" y="357"/>
                </a:cubicBezTo>
                <a:cubicBezTo>
                  <a:pt x="479" y="364"/>
                  <a:pt x="479" y="364"/>
                  <a:pt x="479" y="364"/>
                </a:cubicBezTo>
                <a:cubicBezTo>
                  <a:pt x="470" y="370"/>
                  <a:pt x="470" y="370"/>
                  <a:pt x="470" y="370"/>
                </a:cubicBezTo>
                <a:cubicBezTo>
                  <a:pt x="471" y="371"/>
                  <a:pt x="471" y="371"/>
                  <a:pt x="471" y="371"/>
                </a:cubicBezTo>
                <a:cubicBezTo>
                  <a:pt x="0" y="828"/>
                  <a:pt x="0" y="828"/>
                  <a:pt x="0" y="828"/>
                </a:cubicBezTo>
                <a:cubicBezTo>
                  <a:pt x="318" y="1228"/>
                  <a:pt x="318" y="1228"/>
                  <a:pt x="318" y="1228"/>
                </a:cubicBezTo>
                <a:cubicBezTo>
                  <a:pt x="318" y="1228"/>
                  <a:pt x="406" y="1336"/>
                  <a:pt x="530" y="1366"/>
                </a:cubicBezTo>
                <a:cubicBezTo>
                  <a:pt x="653" y="1397"/>
                  <a:pt x="1015" y="1428"/>
                  <a:pt x="1015" y="1428"/>
                </a:cubicBezTo>
                <a:cubicBezTo>
                  <a:pt x="1015" y="1428"/>
                  <a:pt x="1123" y="1437"/>
                  <a:pt x="1258" y="1597"/>
                </a:cubicBezTo>
                <a:cubicBezTo>
                  <a:pt x="1384" y="1764"/>
                  <a:pt x="1369" y="1871"/>
                  <a:pt x="1369" y="1871"/>
                </a:cubicBezTo>
                <a:cubicBezTo>
                  <a:pt x="1369" y="1871"/>
                  <a:pt x="1318" y="2231"/>
                  <a:pt x="1321" y="2358"/>
                </a:cubicBezTo>
                <a:cubicBezTo>
                  <a:pt x="1324" y="2486"/>
                  <a:pt x="1409" y="2595"/>
                  <a:pt x="1409" y="2595"/>
                </a:cubicBezTo>
                <a:cubicBezTo>
                  <a:pt x="1728" y="2995"/>
                  <a:pt x="1728" y="2995"/>
                  <a:pt x="1728" y="2995"/>
                </a:cubicBezTo>
                <a:cubicBezTo>
                  <a:pt x="2278" y="2637"/>
                  <a:pt x="2278" y="2637"/>
                  <a:pt x="2278" y="2637"/>
                </a:cubicBezTo>
                <a:cubicBezTo>
                  <a:pt x="2279" y="2638"/>
                  <a:pt x="2279" y="2638"/>
                  <a:pt x="2279" y="2638"/>
                </a:cubicBezTo>
                <a:cubicBezTo>
                  <a:pt x="2287" y="2631"/>
                  <a:pt x="2287" y="2631"/>
                  <a:pt x="2287" y="2631"/>
                </a:cubicBezTo>
                <a:cubicBezTo>
                  <a:pt x="2295" y="2625"/>
                  <a:pt x="2295" y="2625"/>
                  <a:pt x="2295" y="2625"/>
                </a:cubicBezTo>
                <a:cubicBezTo>
                  <a:pt x="2294" y="2624"/>
                  <a:pt x="2294" y="2624"/>
                  <a:pt x="2294" y="2624"/>
                </a:cubicBezTo>
                <a:cubicBezTo>
                  <a:pt x="2766" y="2167"/>
                  <a:pt x="2766" y="2167"/>
                  <a:pt x="2766" y="2167"/>
                </a:cubicBezTo>
                <a:cubicBezTo>
                  <a:pt x="2447" y="1768"/>
                  <a:pt x="2447" y="1768"/>
                  <a:pt x="2447" y="1768"/>
                </a:cubicBezTo>
                <a:cubicBezTo>
                  <a:pt x="2447" y="1768"/>
                  <a:pt x="2359" y="1660"/>
                  <a:pt x="2236" y="1629"/>
                </a:cubicBezTo>
                <a:cubicBezTo>
                  <a:pt x="2112" y="1598"/>
                  <a:pt x="1750" y="1567"/>
                  <a:pt x="1750" y="1567"/>
                </a:cubicBezTo>
                <a:cubicBezTo>
                  <a:pt x="1750" y="1567"/>
                  <a:pt x="1642" y="1558"/>
                  <a:pt x="1507" y="1398"/>
                </a:cubicBezTo>
                <a:cubicBezTo>
                  <a:pt x="1381" y="1231"/>
                  <a:pt x="1396" y="1124"/>
                  <a:pt x="1396" y="1124"/>
                </a:cubicBezTo>
                <a:close/>
              </a:path>
            </a:pathLst>
          </a:custGeom>
          <a:solidFill>
            <a:srgbClr val="F3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ŝľiḑé">
            <a:extLst>
              <a:ext uri="{FF2B5EF4-FFF2-40B4-BE49-F238E27FC236}">
                <a16:creationId xmlns:a16="http://schemas.microsoft.com/office/drawing/2014/main" id="{5A656B26-E01C-4375-8951-03950833A566}"/>
              </a:ext>
            </a:extLst>
          </p:cNvPr>
          <p:cNvSpPr/>
          <p:nvPr/>
        </p:nvSpPr>
        <p:spPr bwMode="auto">
          <a:xfrm>
            <a:off x="2353159" y="2227063"/>
            <a:ext cx="66680" cy="58193"/>
          </a:xfrm>
          <a:custGeom>
            <a:avLst/>
            <a:gdLst>
              <a:gd name="T0" fmla="*/ 17 w 689"/>
              <a:gd name="T1" fmla="*/ 443 h 603"/>
              <a:gd name="T2" fmla="*/ 18 w 689"/>
              <a:gd name="T3" fmla="*/ 507 h 603"/>
              <a:gd name="T4" fmla="*/ 72 w 689"/>
              <a:gd name="T5" fmla="*/ 574 h 603"/>
              <a:gd name="T6" fmla="*/ 134 w 689"/>
              <a:gd name="T7" fmla="*/ 590 h 603"/>
              <a:gd name="T8" fmla="*/ 689 w 689"/>
              <a:gd name="T9" fmla="*/ 147 h 603"/>
              <a:gd name="T10" fmla="*/ 572 w 689"/>
              <a:gd name="T11" fmla="*/ 0 h 603"/>
              <a:gd name="T12" fmla="*/ 17 w 689"/>
              <a:gd name="T13" fmla="*/ 44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7" y="443"/>
                </a:moveTo>
                <a:cubicBezTo>
                  <a:pt x="0" y="456"/>
                  <a:pt x="1" y="485"/>
                  <a:pt x="18" y="507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lnTo>
                  <a:pt x="17" y="443"/>
                </a:ln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ŝ1íḋe">
            <a:extLst>
              <a:ext uri="{FF2B5EF4-FFF2-40B4-BE49-F238E27FC236}">
                <a16:creationId xmlns:a16="http://schemas.microsoft.com/office/drawing/2014/main" id="{A16160B8-C748-4996-824F-3EA0123F1A61}"/>
              </a:ext>
            </a:extLst>
          </p:cNvPr>
          <p:cNvSpPr/>
          <p:nvPr/>
        </p:nvSpPr>
        <p:spPr bwMode="auto">
          <a:xfrm>
            <a:off x="2408524" y="2183014"/>
            <a:ext cx="66680" cy="58193"/>
          </a:xfrm>
          <a:custGeom>
            <a:avLst/>
            <a:gdLst>
              <a:gd name="T0" fmla="*/ 671 w 689"/>
              <a:gd name="T1" fmla="*/ 96 h 603"/>
              <a:gd name="T2" fmla="*/ 618 w 689"/>
              <a:gd name="T3" fmla="*/ 29 h 603"/>
              <a:gd name="T4" fmla="*/ 555 w 689"/>
              <a:gd name="T5" fmla="*/ 13 h 603"/>
              <a:gd name="T6" fmla="*/ 0 w 689"/>
              <a:gd name="T7" fmla="*/ 456 h 603"/>
              <a:gd name="T8" fmla="*/ 117 w 689"/>
              <a:gd name="T9" fmla="*/ 603 h 603"/>
              <a:gd name="T10" fmla="*/ 672 w 689"/>
              <a:gd name="T11" fmla="*/ 161 h 603"/>
              <a:gd name="T12" fmla="*/ 671 w 689"/>
              <a:gd name="T13" fmla="*/ 9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1" y="96"/>
                </a:moveTo>
                <a:cubicBezTo>
                  <a:pt x="618" y="29"/>
                  <a:pt x="618" y="29"/>
                  <a:pt x="618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cubicBezTo>
                  <a:pt x="672" y="161"/>
                  <a:pt x="672" y="161"/>
                  <a:pt x="672" y="161"/>
                </a:cubicBezTo>
                <a:cubicBezTo>
                  <a:pt x="689" y="147"/>
                  <a:pt x="689" y="118"/>
                  <a:pt x="671" y="96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ṧ1ïďe">
            <a:extLst>
              <a:ext uri="{FF2B5EF4-FFF2-40B4-BE49-F238E27FC236}">
                <a16:creationId xmlns:a16="http://schemas.microsoft.com/office/drawing/2014/main" id="{1AFA6E6B-68D9-49FE-9416-9B92BFDB91B6}"/>
              </a:ext>
            </a:extLst>
          </p:cNvPr>
          <p:cNvSpPr/>
          <p:nvPr/>
        </p:nvSpPr>
        <p:spPr bwMode="auto">
          <a:xfrm>
            <a:off x="2580274" y="2398005"/>
            <a:ext cx="66680" cy="58193"/>
          </a:xfrm>
          <a:custGeom>
            <a:avLst/>
            <a:gdLst>
              <a:gd name="T0" fmla="*/ 672 w 689"/>
              <a:gd name="T1" fmla="*/ 160 h 603"/>
              <a:gd name="T2" fmla="*/ 671 w 689"/>
              <a:gd name="T3" fmla="*/ 96 h 603"/>
              <a:gd name="T4" fmla="*/ 617 w 689"/>
              <a:gd name="T5" fmla="*/ 29 h 603"/>
              <a:gd name="T6" fmla="*/ 555 w 689"/>
              <a:gd name="T7" fmla="*/ 13 h 603"/>
              <a:gd name="T8" fmla="*/ 0 w 689"/>
              <a:gd name="T9" fmla="*/ 456 h 603"/>
              <a:gd name="T10" fmla="*/ 117 w 689"/>
              <a:gd name="T11" fmla="*/ 603 h 603"/>
              <a:gd name="T12" fmla="*/ 672 w 689"/>
              <a:gd name="T13" fmla="*/ 16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2" y="160"/>
                </a:moveTo>
                <a:cubicBezTo>
                  <a:pt x="689" y="147"/>
                  <a:pt x="689" y="118"/>
                  <a:pt x="671" y="96"/>
                </a:cubicBezTo>
                <a:cubicBezTo>
                  <a:pt x="617" y="29"/>
                  <a:pt x="617" y="29"/>
                  <a:pt x="617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lnTo>
                  <a:pt x="672" y="160"/>
                </a:ln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ślîḍè">
            <a:extLst>
              <a:ext uri="{FF2B5EF4-FFF2-40B4-BE49-F238E27FC236}">
                <a16:creationId xmlns:a16="http://schemas.microsoft.com/office/drawing/2014/main" id="{704AEF56-14AF-440B-8FAD-8F88EF443964}"/>
              </a:ext>
            </a:extLst>
          </p:cNvPr>
          <p:cNvSpPr/>
          <p:nvPr/>
        </p:nvSpPr>
        <p:spPr bwMode="auto">
          <a:xfrm>
            <a:off x="2524910" y="2442054"/>
            <a:ext cx="66680" cy="58193"/>
          </a:xfrm>
          <a:custGeom>
            <a:avLst/>
            <a:gdLst>
              <a:gd name="T0" fmla="*/ 18 w 689"/>
              <a:gd name="T1" fmla="*/ 507 h 603"/>
              <a:gd name="T2" fmla="*/ 72 w 689"/>
              <a:gd name="T3" fmla="*/ 574 h 603"/>
              <a:gd name="T4" fmla="*/ 134 w 689"/>
              <a:gd name="T5" fmla="*/ 590 h 603"/>
              <a:gd name="T6" fmla="*/ 689 w 689"/>
              <a:gd name="T7" fmla="*/ 147 h 603"/>
              <a:gd name="T8" fmla="*/ 572 w 689"/>
              <a:gd name="T9" fmla="*/ 0 h 603"/>
              <a:gd name="T10" fmla="*/ 17 w 689"/>
              <a:gd name="T11" fmla="*/ 443 h 603"/>
              <a:gd name="T12" fmla="*/ 18 w 689"/>
              <a:gd name="T13" fmla="*/ 50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8" y="507"/>
                </a:move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cubicBezTo>
                  <a:pt x="17" y="443"/>
                  <a:pt x="17" y="443"/>
                  <a:pt x="17" y="443"/>
                </a:cubicBezTo>
                <a:cubicBezTo>
                  <a:pt x="0" y="456"/>
                  <a:pt x="1" y="485"/>
                  <a:pt x="18" y="507"/>
                </a:cubicBez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šľiḍè">
            <a:extLst>
              <a:ext uri="{FF2B5EF4-FFF2-40B4-BE49-F238E27FC236}">
                <a16:creationId xmlns:a16="http://schemas.microsoft.com/office/drawing/2014/main" id="{EE881550-63D9-416B-9CD9-4083FF016532}"/>
              </a:ext>
            </a:extLst>
          </p:cNvPr>
          <p:cNvSpPr/>
          <p:nvPr/>
        </p:nvSpPr>
        <p:spPr bwMode="auto">
          <a:xfrm>
            <a:off x="2398016" y="2265050"/>
            <a:ext cx="86481" cy="56981"/>
          </a:xfrm>
          <a:custGeom>
            <a:avLst/>
            <a:gdLst>
              <a:gd name="T0" fmla="*/ 0 w 892"/>
              <a:gd name="T1" fmla="*/ 338 h 589"/>
              <a:gd name="T2" fmla="*/ 359 w 892"/>
              <a:gd name="T3" fmla="*/ 549 h 589"/>
              <a:gd name="T4" fmla="*/ 892 w 892"/>
              <a:gd name="T5" fmla="*/ 589 h 589"/>
              <a:gd name="T6" fmla="*/ 423 w 892"/>
              <a:gd name="T7" fmla="*/ 0 h 589"/>
              <a:gd name="T8" fmla="*/ 0 w 892"/>
              <a:gd name="T9" fmla="*/ 33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589">
                <a:moveTo>
                  <a:pt x="0" y="338"/>
                </a:moveTo>
                <a:cubicBezTo>
                  <a:pt x="22" y="364"/>
                  <a:pt x="167" y="523"/>
                  <a:pt x="359" y="549"/>
                </a:cubicBezTo>
                <a:cubicBezTo>
                  <a:pt x="573" y="578"/>
                  <a:pt x="892" y="589"/>
                  <a:pt x="892" y="589"/>
                </a:cubicBezTo>
                <a:cubicBezTo>
                  <a:pt x="423" y="0"/>
                  <a:pt x="423" y="0"/>
                  <a:pt x="423" y="0"/>
                </a:cubicBezTo>
                <a:lnTo>
                  <a:pt x="0" y="338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is1íḋe">
            <a:extLst>
              <a:ext uri="{FF2B5EF4-FFF2-40B4-BE49-F238E27FC236}">
                <a16:creationId xmlns:a16="http://schemas.microsoft.com/office/drawing/2014/main" id="{39B1A8AC-C95B-4305-9A97-6C5F820A3960}"/>
              </a:ext>
            </a:extLst>
          </p:cNvPr>
          <p:cNvSpPr/>
          <p:nvPr/>
        </p:nvSpPr>
        <p:spPr bwMode="auto">
          <a:xfrm>
            <a:off x="2438832" y="2232316"/>
            <a:ext cx="54960" cy="89714"/>
          </a:xfrm>
          <a:custGeom>
            <a:avLst/>
            <a:gdLst>
              <a:gd name="T0" fmla="*/ 423 w 567"/>
              <a:gd name="T1" fmla="*/ 0 h 926"/>
              <a:gd name="T2" fmla="*/ 549 w 567"/>
              <a:gd name="T3" fmla="*/ 397 h 926"/>
              <a:gd name="T4" fmla="*/ 469 w 567"/>
              <a:gd name="T5" fmla="*/ 926 h 926"/>
              <a:gd name="T6" fmla="*/ 0 w 567"/>
              <a:gd name="T7" fmla="*/ 337 h 926"/>
              <a:gd name="T8" fmla="*/ 423 w 567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423" y="0"/>
                </a:moveTo>
                <a:cubicBezTo>
                  <a:pt x="444" y="28"/>
                  <a:pt x="567" y="204"/>
                  <a:pt x="549" y="397"/>
                </a:cubicBezTo>
                <a:cubicBezTo>
                  <a:pt x="530" y="612"/>
                  <a:pt x="469" y="926"/>
                  <a:pt x="469" y="926"/>
                </a:cubicBezTo>
                <a:cubicBezTo>
                  <a:pt x="0" y="337"/>
                  <a:pt x="0" y="337"/>
                  <a:pt x="0" y="337"/>
                </a:cubicBezTo>
                <a:lnTo>
                  <a:pt x="423" y="0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ṩļîḍé">
            <a:extLst>
              <a:ext uri="{FF2B5EF4-FFF2-40B4-BE49-F238E27FC236}">
                <a16:creationId xmlns:a16="http://schemas.microsoft.com/office/drawing/2014/main" id="{1C8C7804-76AF-431D-925E-E67B7E417919}"/>
              </a:ext>
            </a:extLst>
          </p:cNvPr>
          <p:cNvSpPr/>
          <p:nvPr/>
        </p:nvSpPr>
        <p:spPr bwMode="auto">
          <a:xfrm>
            <a:off x="2522081" y="2369312"/>
            <a:ext cx="86481" cy="56981"/>
          </a:xfrm>
          <a:custGeom>
            <a:avLst/>
            <a:gdLst>
              <a:gd name="T0" fmla="*/ 893 w 893"/>
              <a:gd name="T1" fmla="*/ 251 h 588"/>
              <a:gd name="T2" fmla="*/ 534 w 893"/>
              <a:gd name="T3" fmla="*/ 40 h 588"/>
              <a:gd name="T4" fmla="*/ 0 w 893"/>
              <a:gd name="T5" fmla="*/ 0 h 588"/>
              <a:gd name="T6" fmla="*/ 470 w 893"/>
              <a:gd name="T7" fmla="*/ 588 h 588"/>
              <a:gd name="T8" fmla="*/ 893 w 893"/>
              <a:gd name="T9" fmla="*/ 2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3" h="588">
                <a:moveTo>
                  <a:pt x="893" y="251"/>
                </a:moveTo>
                <a:cubicBezTo>
                  <a:pt x="870" y="225"/>
                  <a:pt x="726" y="66"/>
                  <a:pt x="534" y="40"/>
                </a:cubicBezTo>
                <a:cubicBezTo>
                  <a:pt x="320" y="11"/>
                  <a:pt x="0" y="0"/>
                  <a:pt x="0" y="0"/>
                </a:cubicBezTo>
                <a:cubicBezTo>
                  <a:pt x="470" y="588"/>
                  <a:pt x="470" y="588"/>
                  <a:pt x="470" y="588"/>
                </a:cubicBezTo>
                <a:lnTo>
                  <a:pt x="893" y="251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śľíḑê">
            <a:extLst>
              <a:ext uri="{FF2B5EF4-FFF2-40B4-BE49-F238E27FC236}">
                <a16:creationId xmlns:a16="http://schemas.microsoft.com/office/drawing/2014/main" id="{78C95E2D-370F-4A10-A805-5D57A24CFF9E}"/>
              </a:ext>
            </a:extLst>
          </p:cNvPr>
          <p:cNvSpPr/>
          <p:nvPr/>
        </p:nvSpPr>
        <p:spPr bwMode="auto">
          <a:xfrm>
            <a:off x="2512786" y="2369312"/>
            <a:ext cx="54960" cy="89310"/>
          </a:xfrm>
          <a:custGeom>
            <a:avLst/>
            <a:gdLst>
              <a:gd name="T0" fmla="*/ 143 w 567"/>
              <a:gd name="T1" fmla="*/ 926 h 926"/>
              <a:gd name="T2" fmla="*/ 17 w 567"/>
              <a:gd name="T3" fmla="*/ 529 h 926"/>
              <a:gd name="T4" fmla="*/ 97 w 567"/>
              <a:gd name="T5" fmla="*/ 0 h 926"/>
              <a:gd name="T6" fmla="*/ 567 w 567"/>
              <a:gd name="T7" fmla="*/ 588 h 926"/>
              <a:gd name="T8" fmla="*/ 143 w 567"/>
              <a:gd name="T9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143" y="926"/>
                </a:moveTo>
                <a:cubicBezTo>
                  <a:pt x="123" y="898"/>
                  <a:pt x="0" y="722"/>
                  <a:pt x="17" y="529"/>
                </a:cubicBezTo>
                <a:cubicBezTo>
                  <a:pt x="36" y="314"/>
                  <a:pt x="97" y="0"/>
                  <a:pt x="97" y="0"/>
                </a:cubicBezTo>
                <a:cubicBezTo>
                  <a:pt x="567" y="588"/>
                  <a:pt x="567" y="588"/>
                  <a:pt x="567" y="588"/>
                </a:cubicBezTo>
                <a:lnTo>
                  <a:pt x="143" y="926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ṣľïdé">
            <a:extLst>
              <a:ext uri="{FF2B5EF4-FFF2-40B4-BE49-F238E27FC236}">
                <a16:creationId xmlns:a16="http://schemas.microsoft.com/office/drawing/2014/main" id="{D77C0ECA-28F8-469D-B584-9B2D6F508587}"/>
              </a:ext>
            </a:extLst>
          </p:cNvPr>
          <p:cNvSpPr/>
          <p:nvPr/>
        </p:nvSpPr>
        <p:spPr bwMode="auto">
          <a:xfrm>
            <a:off x="2488943" y="2326880"/>
            <a:ext cx="3233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6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ṩliḍé">
            <a:extLst>
              <a:ext uri="{FF2B5EF4-FFF2-40B4-BE49-F238E27FC236}">
                <a16:creationId xmlns:a16="http://schemas.microsoft.com/office/drawing/2014/main" id="{C9E28FDE-9A14-4DB1-855C-7DCC72B9F00F}"/>
              </a:ext>
            </a:extLst>
          </p:cNvPr>
          <p:cNvSpPr/>
          <p:nvPr/>
        </p:nvSpPr>
        <p:spPr bwMode="auto">
          <a:xfrm>
            <a:off x="2488135" y="2327284"/>
            <a:ext cx="3233" cy="4041"/>
          </a:xfrm>
          <a:custGeom>
            <a:avLst/>
            <a:gdLst>
              <a:gd name="T0" fmla="*/ 7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7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7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7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islîde">
            <a:extLst>
              <a:ext uri="{FF2B5EF4-FFF2-40B4-BE49-F238E27FC236}">
                <a16:creationId xmlns:a16="http://schemas.microsoft.com/office/drawing/2014/main" id="{2CA675F6-A964-4D9C-8A8F-FCC3FD413F18}"/>
              </a:ext>
            </a:extLst>
          </p:cNvPr>
          <p:cNvSpPr/>
          <p:nvPr/>
        </p:nvSpPr>
        <p:spPr bwMode="auto">
          <a:xfrm>
            <a:off x="2499854" y="2342236"/>
            <a:ext cx="3233" cy="3637"/>
          </a:xfrm>
          <a:custGeom>
            <a:avLst/>
            <a:gdLst>
              <a:gd name="T0" fmla="*/ 8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8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8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8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ṡľïďè">
            <a:extLst>
              <a:ext uri="{FF2B5EF4-FFF2-40B4-BE49-F238E27FC236}">
                <a16:creationId xmlns:a16="http://schemas.microsoft.com/office/drawing/2014/main" id="{E45A090E-A859-49A2-B2E0-486A8A5171C9}"/>
              </a:ext>
            </a:extLst>
          </p:cNvPr>
          <p:cNvSpPr/>
          <p:nvPr/>
        </p:nvSpPr>
        <p:spPr bwMode="auto">
          <a:xfrm>
            <a:off x="2500258" y="2341428"/>
            <a:ext cx="3637" cy="4041"/>
          </a:xfrm>
          <a:custGeom>
            <a:avLst/>
            <a:gdLst>
              <a:gd name="T0" fmla="*/ 27 w 35"/>
              <a:gd name="T1" fmla="*/ 12 h 40"/>
              <a:gd name="T2" fmla="*/ 0 w 35"/>
              <a:gd name="T3" fmla="*/ 6 h 40"/>
              <a:gd name="T4" fmla="*/ 27 w 35"/>
              <a:gd name="T5" fmla="*/ 40 h 40"/>
              <a:gd name="T6" fmla="*/ 27 w 35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27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34"/>
                  <a:pt x="34" y="22"/>
                  <a:pt x="27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íṣḻîḋe">
            <a:extLst>
              <a:ext uri="{FF2B5EF4-FFF2-40B4-BE49-F238E27FC236}">
                <a16:creationId xmlns:a16="http://schemas.microsoft.com/office/drawing/2014/main" id="{03A48958-7338-4DD4-AF1A-DE46A3D86433}"/>
              </a:ext>
            </a:extLst>
          </p:cNvPr>
          <p:cNvSpPr/>
          <p:nvPr/>
        </p:nvSpPr>
        <p:spPr bwMode="auto">
          <a:xfrm>
            <a:off x="2511978" y="2355976"/>
            <a:ext cx="3637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5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5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ṩľídê">
            <a:extLst>
              <a:ext uri="{FF2B5EF4-FFF2-40B4-BE49-F238E27FC236}">
                <a16:creationId xmlns:a16="http://schemas.microsoft.com/office/drawing/2014/main" id="{065F94CE-6F03-4721-AFD0-48B45848B6D3}"/>
              </a:ext>
            </a:extLst>
          </p:cNvPr>
          <p:cNvSpPr/>
          <p:nvPr/>
        </p:nvSpPr>
        <p:spPr bwMode="auto">
          <a:xfrm>
            <a:off x="2511574" y="2356381"/>
            <a:ext cx="3233" cy="4041"/>
          </a:xfrm>
          <a:custGeom>
            <a:avLst/>
            <a:gdLst>
              <a:gd name="T0" fmla="*/ 8 w 35"/>
              <a:gd name="T1" fmla="*/ 28 h 40"/>
              <a:gd name="T2" fmla="*/ 35 w 35"/>
              <a:gd name="T3" fmla="*/ 35 h 40"/>
              <a:gd name="T4" fmla="*/ 8 w 35"/>
              <a:gd name="T5" fmla="*/ 0 h 40"/>
              <a:gd name="T6" fmla="*/ 8 w 35"/>
              <a:gd name="T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8" y="28"/>
                </a:moveTo>
                <a:cubicBezTo>
                  <a:pt x="16" y="37"/>
                  <a:pt x="28" y="40"/>
                  <a:pt x="35" y="35"/>
                </a:cubicBezTo>
                <a:cubicBezTo>
                  <a:pt x="8" y="0"/>
                  <a:pt x="8" y="0"/>
                  <a:pt x="8" y="0"/>
                </a:cubicBezTo>
                <a:cubicBezTo>
                  <a:pt x="0" y="6"/>
                  <a:pt x="1" y="19"/>
                  <a:pt x="8" y="28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$ḻídê">
            <a:extLst>
              <a:ext uri="{FF2B5EF4-FFF2-40B4-BE49-F238E27FC236}">
                <a16:creationId xmlns:a16="http://schemas.microsoft.com/office/drawing/2014/main" id="{0BBDBFAD-BF31-4740-89D5-5C9AF50CA544}"/>
              </a:ext>
            </a:extLst>
          </p:cNvPr>
          <p:cNvSpPr/>
          <p:nvPr/>
        </p:nvSpPr>
        <p:spPr bwMode="auto">
          <a:xfrm>
            <a:off x="2217779" y="2625523"/>
            <a:ext cx="134572" cy="330973"/>
          </a:xfrm>
          <a:custGeom>
            <a:avLst/>
            <a:gdLst>
              <a:gd name="T0" fmla="*/ 39 w 1389"/>
              <a:gd name="T1" fmla="*/ 0 h 3423"/>
              <a:gd name="T2" fmla="*/ 0 w 1389"/>
              <a:gd name="T3" fmla="*/ 131 h 3423"/>
              <a:gd name="T4" fmla="*/ 0 w 1389"/>
              <a:gd name="T5" fmla="*/ 3256 h 3423"/>
              <a:gd name="T6" fmla="*/ 65 w 1389"/>
              <a:gd name="T7" fmla="*/ 3423 h 3423"/>
              <a:gd name="T8" fmla="*/ 1277 w 1389"/>
              <a:gd name="T9" fmla="*/ 1838 h 3423"/>
              <a:gd name="T10" fmla="*/ 1279 w 1389"/>
              <a:gd name="T11" fmla="*/ 1833 h 3423"/>
              <a:gd name="T12" fmla="*/ 1283 w 1389"/>
              <a:gd name="T13" fmla="*/ 1838 h 3423"/>
              <a:gd name="T14" fmla="*/ 1389 w 1389"/>
              <a:gd name="T15" fmla="*/ 1700 h 3423"/>
              <a:gd name="T16" fmla="*/ 1277 w 1389"/>
              <a:gd name="T17" fmla="*/ 1559 h 3423"/>
              <a:gd name="T18" fmla="*/ 1274 w 1389"/>
              <a:gd name="T19" fmla="*/ 1564 h 3423"/>
              <a:gd name="T20" fmla="*/ 1272 w 1389"/>
              <a:gd name="T21" fmla="*/ 1559 h 3423"/>
              <a:gd name="T22" fmla="*/ 39 w 1389"/>
              <a:gd name="T23" fmla="*/ 0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9" h="3423">
                <a:moveTo>
                  <a:pt x="39" y="0"/>
                </a:moveTo>
                <a:cubicBezTo>
                  <a:pt x="15" y="39"/>
                  <a:pt x="0" y="83"/>
                  <a:pt x="0" y="131"/>
                </a:cubicBezTo>
                <a:cubicBezTo>
                  <a:pt x="0" y="3256"/>
                  <a:pt x="0" y="3256"/>
                  <a:pt x="0" y="3256"/>
                </a:cubicBezTo>
                <a:cubicBezTo>
                  <a:pt x="0" y="3319"/>
                  <a:pt x="25" y="3376"/>
                  <a:pt x="65" y="3423"/>
                </a:cubicBezTo>
                <a:cubicBezTo>
                  <a:pt x="1277" y="1838"/>
                  <a:pt x="1277" y="1838"/>
                  <a:pt x="1277" y="1838"/>
                </a:cubicBezTo>
                <a:cubicBezTo>
                  <a:pt x="1279" y="1833"/>
                  <a:pt x="1279" y="1833"/>
                  <a:pt x="1279" y="1833"/>
                </a:cubicBezTo>
                <a:cubicBezTo>
                  <a:pt x="1283" y="1838"/>
                  <a:pt x="1283" y="1838"/>
                  <a:pt x="1283" y="1838"/>
                </a:cubicBezTo>
                <a:cubicBezTo>
                  <a:pt x="1389" y="1700"/>
                  <a:pt x="1389" y="1700"/>
                  <a:pt x="1389" y="1700"/>
                </a:cubicBezTo>
                <a:cubicBezTo>
                  <a:pt x="1277" y="1559"/>
                  <a:pt x="1277" y="1559"/>
                  <a:pt x="1277" y="1559"/>
                </a:cubicBezTo>
                <a:cubicBezTo>
                  <a:pt x="1274" y="1564"/>
                  <a:pt x="1274" y="1564"/>
                  <a:pt x="1274" y="1564"/>
                </a:cubicBezTo>
                <a:cubicBezTo>
                  <a:pt x="1272" y="1559"/>
                  <a:pt x="1272" y="1559"/>
                  <a:pt x="1272" y="1559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ŝ1iḍè">
            <a:extLst>
              <a:ext uri="{FF2B5EF4-FFF2-40B4-BE49-F238E27FC236}">
                <a16:creationId xmlns:a16="http://schemas.microsoft.com/office/drawing/2014/main" id="{57FD2E3A-EE1D-414C-BDB6-92F1E61D8F77}"/>
              </a:ext>
            </a:extLst>
          </p:cNvPr>
          <p:cNvSpPr/>
          <p:nvPr/>
        </p:nvSpPr>
        <p:spPr bwMode="auto">
          <a:xfrm>
            <a:off x="2082804" y="2625523"/>
            <a:ext cx="141846" cy="330973"/>
          </a:xfrm>
          <a:custGeom>
            <a:avLst/>
            <a:gdLst>
              <a:gd name="T0" fmla="*/ 1465 w 1465"/>
              <a:gd name="T1" fmla="*/ 3423 h 3423"/>
              <a:gd name="T2" fmla="*/ 0 w 1465"/>
              <a:gd name="T3" fmla="*/ 1687 h 3423"/>
              <a:gd name="T4" fmla="*/ 1439 w 1465"/>
              <a:gd name="T5" fmla="*/ 0 h 3423"/>
              <a:gd name="T6" fmla="*/ 1465 w 1465"/>
              <a:gd name="T7" fmla="*/ 342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5" h="3423">
                <a:moveTo>
                  <a:pt x="1465" y="3423"/>
                </a:moveTo>
                <a:cubicBezTo>
                  <a:pt x="1465" y="3423"/>
                  <a:pt x="0" y="1909"/>
                  <a:pt x="0" y="1687"/>
                </a:cubicBezTo>
                <a:cubicBezTo>
                  <a:pt x="0" y="1464"/>
                  <a:pt x="1439" y="0"/>
                  <a:pt x="1439" y="0"/>
                </a:cubicBezTo>
                <a:lnTo>
                  <a:pt x="1465" y="3423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íṣliḍe">
            <a:extLst>
              <a:ext uri="{FF2B5EF4-FFF2-40B4-BE49-F238E27FC236}">
                <a16:creationId xmlns:a16="http://schemas.microsoft.com/office/drawing/2014/main" id="{EEC698FF-11BD-4291-9CDA-309903EE395A}"/>
              </a:ext>
            </a:extLst>
          </p:cNvPr>
          <p:cNvSpPr/>
          <p:nvPr/>
        </p:nvSpPr>
        <p:spPr bwMode="auto">
          <a:xfrm>
            <a:off x="2184642" y="2680888"/>
            <a:ext cx="248533" cy="212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í$ļïḑè">
            <a:extLst>
              <a:ext uri="{FF2B5EF4-FFF2-40B4-BE49-F238E27FC236}">
                <a16:creationId xmlns:a16="http://schemas.microsoft.com/office/drawing/2014/main" id="{6A6D056A-3022-4FE6-8440-74CC7991D20E}"/>
              </a:ext>
            </a:extLst>
          </p:cNvPr>
          <p:cNvSpPr/>
          <p:nvPr/>
        </p:nvSpPr>
        <p:spPr bwMode="auto">
          <a:xfrm>
            <a:off x="220606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ŝliḋe">
            <a:extLst>
              <a:ext uri="{FF2B5EF4-FFF2-40B4-BE49-F238E27FC236}">
                <a16:creationId xmlns:a16="http://schemas.microsoft.com/office/drawing/2014/main" id="{FB655264-8DDD-4F5E-A47B-34FB2A2BDCAB}"/>
              </a:ext>
            </a:extLst>
          </p:cNvPr>
          <p:cNvSpPr/>
          <p:nvPr/>
        </p:nvSpPr>
        <p:spPr bwMode="auto">
          <a:xfrm>
            <a:off x="2256979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ŝ1íḓê">
            <a:extLst>
              <a:ext uri="{FF2B5EF4-FFF2-40B4-BE49-F238E27FC236}">
                <a16:creationId xmlns:a16="http://schemas.microsoft.com/office/drawing/2014/main" id="{B4C28EF8-FC74-44A4-90C9-A52BBFEA57AC}"/>
              </a:ext>
            </a:extLst>
          </p:cNvPr>
          <p:cNvSpPr/>
          <p:nvPr/>
        </p:nvSpPr>
        <p:spPr bwMode="auto">
          <a:xfrm>
            <a:off x="223152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ṩľîďè">
            <a:extLst>
              <a:ext uri="{FF2B5EF4-FFF2-40B4-BE49-F238E27FC236}">
                <a16:creationId xmlns:a16="http://schemas.microsoft.com/office/drawing/2014/main" id="{C36A5E5B-AD3E-4BAD-85CE-5D2DA06C9F28}"/>
              </a:ext>
            </a:extLst>
          </p:cNvPr>
          <p:cNvSpPr/>
          <p:nvPr/>
        </p:nvSpPr>
        <p:spPr bwMode="auto">
          <a:xfrm>
            <a:off x="2282438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íṡlîdé">
            <a:extLst>
              <a:ext uri="{FF2B5EF4-FFF2-40B4-BE49-F238E27FC236}">
                <a16:creationId xmlns:a16="http://schemas.microsoft.com/office/drawing/2014/main" id="{8C2E8474-EC8F-4792-8B31-CCCE58B1B6F7}"/>
              </a:ext>
            </a:extLst>
          </p:cNvPr>
          <p:cNvSpPr/>
          <p:nvPr/>
        </p:nvSpPr>
        <p:spPr bwMode="auto">
          <a:xfrm>
            <a:off x="230628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ïŝ1idê">
            <a:extLst>
              <a:ext uri="{FF2B5EF4-FFF2-40B4-BE49-F238E27FC236}">
                <a16:creationId xmlns:a16="http://schemas.microsoft.com/office/drawing/2014/main" id="{D8EACA87-6BBA-4936-B719-9D3C493F0972}"/>
              </a:ext>
            </a:extLst>
          </p:cNvPr>
          <p:cNvSpPr/>
          <p:nvPr/>
        </p:nvSpPr>
        <p:spPr bwMode="auto">
          <a:xfrm>
            <a:off x="233174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íSļíḑè">
            <a:extLst>
              <a:ext uri="{FF2B5EF4-FFF2-40B4-BE49-F238E27FC236}">
                <a16:creationId xmlns:a16="http://schemas.microsoft.com/office/drawing/2014/main" id="{888B099C-8095-4FA2-886A-60BBCFCEBA2D}"/>
              </a:ext>
            </a:extLst>
          </p:cNvPr>
          <p:cNvSpPr/>
          <p:nvPr/>
        </p:nvSpPr>
        <p:spPr bwMode="auto">
          <a:xfrm>
            <a:off x="2331741" y="2811822"/>
            <a:ext cx="3637" cy="4849"/>
          </a:xfrm>
          <a:custGeom>
            <a:avLst/>
            <a:gdLst>
              <a:gd name="T0" fmla="*/ 9 w 9"/>
              <a:gd name="T1" fmla="*/ 0 h 12"/>
              <a:gd name="T2" fmla="*/ 0 w 9"/>
              <a:gd name="T3" fmla="*/ 12 h 12"/>
              <a:gd name="T4" fmla="*/ 9 w 9"/>
              <a:gd name="T5" fmla="*/ 0 h 12"/>
              <a:gd name="T6" fmla="*/ 9 w 9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0" y="12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8B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ṧļïḓé">
            <a:extLst>
              <a:ext uri="{FF2B5EF4-FFF2-40B4-BE49-F238E27FC236}">
                <a16:creationId xmlns:a16="http://schemas.microsoft.com/office/drawing/2014/main" id="{1DFAD997-453B-4B16-9C53-F1956E6410F8}"/>
              </a:ext>
            </a:extLst>
          </p:cNvPr>
          <p:cNvSpPr/>
          <p:nvPr/>
        </p:nvSpPr>
        <p:spPr bwMode="auto">
          <a:xfrm>
            <a:off x="2299007" y="2816671"/>
            <a:ext cx="32734" cy="42837"/>
          </a:xfrm>
          <a:custGeom>
            <a:avLst/>
            <a:gdLst>
              <a:gd name="T0" fmla="*/ 0 w 81"/>
              <a:gd name="T1" fmla="*/ 106 h 106"/>
              <a:gd name="T2" fmla="*/ 0 w 81"/>
              <a:gd name="T3" fmla="*/ 106 h 106"/>
              <a:gd name="T4" fmla="*/ 81 w 81"/>
              <a:gd name="T5" fmla="*/ 0 h 106"/>
              <a:gd name="T6" fmla="*/ 0 w 81"/>
              <a:gd name="T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06">
                <a:moveTo>
                  <a:pt x="0" y="106"/>
                </a:moveTo>
                <a:lnTo>
                  <a:pt x="0" y="106"/>
                </a:lnTo>
                <a:lnTo>
                  <a:pt x="81" y="0"/>
                </a:lnTo>
                <a:lnTo>
                  <a:pt x="0" y="106"/>
                </a:lnTo>
                <a:close/>
              </a:path>
            </a:pathLst>
          </a:custGeom>
          <a:solidFill>
            <a:srgbClr val="58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íSḻíďê">
            <a:extLst>
              <a:ext uri="{FF2B5EF4-FFF2-40B4-BE49-F238E27FC236}">
                <a16:creationId xmlns:a16="http://schemas.microsoft.com/office/drawing/2014/main" id="{7FAF93F3-990F-4454-BEA4-C30BA9DEE90D}"/>
              </a:ext>
            </a:extLst>
          </p:cNvPr>
          <p:cNvSpPr/>
          <p:nvPr/>
        </p:nvSpPr>
        <p:spPr bwMode="auto">
          <a:xfrm>
            <a:off x="2224650" y="2803335"/>
            <a:ext cx="214991" cy="164072"/>
          </a:xfrm>
          <a:custGeom>
            <a:avLst/>
            <a:gdLst>
              <a:gd name="T0" fmla="*/ 1145 w 2220"/>
              <a:gd name="T1" fmla="*/ 89 h 1698"/>
              <a:gd name="T2" fmla="*/ 1144 w 2220"/>
              <a:gd name="T3" fmla="*/ 90 h 1698"/>
              <a:gd name="T4" fmla="*/ 1108 w 2220"/>
              <a:gd name="T5" fmla="*/ 137 h 1698"/>
              <a:gd name="T6" fmla="*/ 768 w 2220"/>
              <a:gd name="T7" fmla="*/ 581 h 1698"/>
              <a:gd name="T8" fmla="*/ 0 w 2220"/>
              <a:gd name="T9" fmla="*/ 1585 h 1698"/>
              <a:gd name="T10" fmla="*/ 254 w 2220"/>
              <a:gd name="T11" fmla="*/ 1698 h 1698"/>
              <a:gd name="T12" fmla="*/ 1989 w 2220"/>
              <a:gd name="T13" fmla="*/ 1698 h 1698"/>
              <a:gd name="T14" fmla="*/ 2220 w 2220"/>
              <a:gd name="T15" fmla="*/ 1611 h 1698"/>
              <a:gd name="T16" fmla="*/ 1440 w 2220"/>
              <a:gd name="T17" fmla="*/ 364 h 1698"/>
              <a:gd name="T18" fmla="*/ 1213 w 2220"/>
              <a:gd name="T19" fmla="*/ 0 h 1698"/>
              <a:gd name="T20" fmla="*/ 1145 w 2220"/>
              <a:gd name="T21" fmla="*/ 89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98">
                <a:moveTo>
                  <a:pt x="1145" y="89"/>
                </a:moveTo>
                <a:cubicBezTo>
                  <a:pt x="1144" y="90"/>
                  <a:pt x="1144" y="90"/>
                  <a:pt x="1144" y="90"/>
                </a:cubicBezTo>
                <a:cubicBezTo>
                  <a:pt x="1108" y="137"/>
                  <a:pt x="1108" y="137"/>
                  <a:pt x="1108" y="137"/>
                </a:cubicBezTo>
                <a:cubicBezTo>
                  <a:pt x="768" y="581"/>
                  <a:pt x="768" y="581"/>
                  <a:pt x="768" y="581"/>
                </a:cubicBezTo>
                <a:cubicBezTo>
                  <a:pt x="0" y="1585"/>
                  <a:pt x="0" y="1585"/>
                  <a:pt x="0" y="1585"/>
                </a:cubicBezTo>
                <a:cubicBezTo>
                  <a:pt x="58" y="1653"/>
                  <a:pt x="150" y="1698"/>
                  <a:pt x="254" y="1698"/>
                </a:cubicBezTo>
                <a:cubicBezTo>
                  <a:pt x="1989" y="1698"/>
                  <a:pt x="1989" y="1698"/>
                  <a:pt x="1989" y="1698"/>
                </a:cubicBezTo>
                <a:cubicBezTo>
                  <a:pt x="2080" y="1698"/>
                  <a:pt x="2162" y="1664"/>
                  <a:pt x="2220" y="1611"/>
                </a:cubicBezTo>
                <a:cubicBezTo>
                  <a:pt x="1440" y="364"/>
                  <a:pt x="1440" y="364"/>
                  <a:pt x="1440" y="364"/>
                </a:cubicBezTo>
                <a:cubicBezTo>
                  <a:pt x="1213" y="0"/>
                  <a:pt x="1213" y="0"/>
                  <a:pt x="1213" y="0"/>
                </a:cubicBezTo>
                <a:lnTo>
                  <a:pt x="1145" y="89"/>
                </a:ln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ṧlíḍe">
            <a:extLst>
              <a:ext uri="{FF2B5EF4-FFF2-40B4-BE49-F238E27FC236}">
                <a16:creationId xmlns:a16="http://schemas.microsoft.com/office/drawing/2014/main" id="{AF1F829A-52A8-4138-90F9-086E7AE373C2}"/>
              </a:ext>
            </a:extLst>
          </p:cNvPr>
          <p:cNvSpPr/>
          <p:nvPr/>
        </p:nvSpPr>
        <p:spPr bwMode="auto">
          <a:xfrm>
            <a:off x="2222225" y="2611379"/>
            <a:ext cx="218224" cy="164880"/>
          </a:xfrm>
          <a:custGeom>
            <a:avLst/>
            <a:gdLst>
              <a:gd name="T0" fmla="*/ 0 w 2258"/>
              <a:gd name="T1" fmla="*/ 150 h 1709"/>
              <a:gd name="T2" fmla="*/ 923 w 2258"/>
              <a:gd name="T3" fmla="*/ 1316 h 1709"/>
              <a:gd name="T4" fmla="*/ 1118 w 2258"/>
              <a:gd name="T5" fmla="*/ 1562 h 1709"/>
              <a:gd name="T6" fmla="*/ 1217 w 2258"/>
              <a:gd name="T7" fmla="*/ 1688 h 1709"/>
              <a:gd name="T8" fmla="*/ 1233 w 2258"/>
              <a:gd name="T9" fmla="*/ 1709 h 1709"/>
              <a:gd name="T10" fmla="*/ 1515 w 2258"/>
              <a:gd name="T11" fmla="*/ 1267 h 1709"/>
              <a:gd name="T12" fmla="*/ 2258 w 2258"/>
              <a:gd name="T13" fmla="*/ 101 h 1709"/>
              <a:gd name="T14" fmla="*/ 2015 w 2258"/>
              <a:gd name="T15" fmla="*/ 0 h 1709"/>
              <a:gd name="T16" fmla="*/ 280 w 2258"/>
              <a:gd name="T17" fmla="*/ 0 h 1709"/>
              <a:gd name="T18" fmla="*/ 0 w 2258"/>
              <a:gd name="T19" fmla="*/ 150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8" h="1709">
                <a:moveTo>
                  <a:pt x="0" y="150"/>
                </a:moveTo>
                <a:cubicBezTo>
                  <a:pt x="923" y="1316"/>
                  <a:pt x="923" y="1316"/>
                  <a:pt x="923" y="1316"/>
                </a:cubicBezTo>
                <a:cubicBezTo>
                  <a:pt x="1118" y="1562"/>
                  <a:pt x="1118" y="1562"/>
                  <a:pt x="1118" y="1562"/>
                </a:cubicBezTo>
                <a:cubicBezTo>
                  <a:pt x="1217" y="1688"/>
                  <a:pt x="1217" y="1688"/>
                  <a:pt x="1217" y="1688"/>
                </a:cubicBezTo>
                <a:cubicBezTo>
                  <a:pt x="1233" y="1709"/>
                  <a:pt x="1233" y="1709"/>
                  <a:pt x="1233" y="1709"/>
                </a:cubicBezTo>
                <a:cubicBezTo>
                  <a:pt x="1515" y="1267"/>
                  <a:pt x="1515" y="1267"/>
                  <a:pt x="1515" y="1267"/>
                </a:cubicBezTo>
                <a:cubicBezTo>
                  <a:pt x="2258" y="101"/>
                  <a:pt x="2258" y="101"/>
                  <a:pt x="2258" y="101"/>
                </a:cubicBezTo>
                <a:cubicBezTo>
                  <a:pt x="2199" y="40"/>
                  <a:pt x="2113" y="0"/>
                  <a:pt x="2015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158" y="0"/>
                  <a:pt x="54" y="61"/>
                  <a:pt x="0" y="150"/>
                </a:cubicBez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iśļîḋè">
            <a:extLst>
              <a:ext uri="{FF2B5EF4-FFF2-40B4-BE49-F238E27FC236}">
                <a16:creationId xmlns:a16="http://schemas.microsoft.com/office/drawing/2014/main" id="{82E2C699-FA1A-48FA-9FAB-DCB461FBDF4E}"/>
              </a:ext>
            </a:extLst>
          </p:cNvPr>
          <p:cNvSpPr/>
          <p:nvPr/>
        </p:nvSpPr>
        <p:spPr bwMode="auto">
          <a:xfrm>
            <a:off x="2335378" y="2621078"/>
            <a:ext cx="112749" cy="337843"/>
          </a:xfrm>
          <a:custGeom>
            <a:avLst/>
            <a:gdLst>
              <a:gd name="T0" fmla="*/ 344 w 1163"/>
              <a:gd name="T1" fmla="*/ 1166 h 3498"/>
              <a:gd name="T2" fmla="*/ 62 w 1163"/>
              <a:gd name="T3" fmla="*/ 1608 h 3498"/>
              <a:gd name="T4" fmla="*/ 46 w 1163"/>
              <a:gd name="T5" fmla="*/ 1587 h 3498"/>
              <a:gd name="T6" fmla="*/ 118 w 1163"/>
              <a:gd name="T7" fmla="*/ 1760 h 3498"/>
              <a:gd name="T8" fmla="*/ 0 w 1163"/>
              <a:gd name="T9" fmla="*/ 1976 h 3498"/>
              <a:gd name="T10" fmla="*/ 68 w 1163"/>
              <a:gd name="T11" fmla="*/ 1887 h 3498"/>
              <a:gd name="T12" fmla="*/ 295 w 1163"/>
              <a:gd name="T13" fmla="*/ 2251 h 3498"/>
              <a:gd name="T14" fmla="*/ 1075 w 1163"/>
              <a:gd name="T15" fmla="*/ 3498 h 3498"/>
              <a:gd name="T16" fmla="*/ 1163 w 1163"/>
              <a:gd name="T17" fmla="*/ 3305 h 3498"/>
              <a:gd name="T18" fmla="*/ 1163 w 1163"/>
              <a:gd name="T19" fmla="*/ 180 h 3498"/>
              <a:gd name="T20" fmla="*/ 1087 w 1163"/>
              <a:gd name="T21" fmla="*/ 0 h 3498"/>
              <a:gd name="T22" fmla="*/ 344 w 1163"/>
              <a:gd name="T23" fmla="*/ 1166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3" h="3498">
                <a:moveTo>
                  <a:pt x="344" y="1166"/>
                </a:moveTo>
                <a:cubicBezTo>
                  <a:pt x="62" y="1608"/>
                  <a:pt x="62" y="1608"/>
                  <a:pt x="62" y="1608"/>
                </a:cubicBezTo>
                <a:cubicBezTo>
                  <a:pt x="46" y="1587"/>
                  <a:pt x="46" y="1587"/>
                  <a:pt x="46" y="1587"/>
                </a:cubicBezTo>
                <a:cubicBezTo>
                  <a:pt x="47" y="1588"/>
                  <a:pt x="118" y="1703"/>
                  <a:pt x="118" y="1760"/>
                </a:cubicBezTo>
                <a:cubicBezTo>
                  <a:pt x="118" y="1817"/>
                  <a:pt x="0" y="1975"/>
                  <a:pt x="0" y="1976"/>
                </a:cubicBezTo>
                <a:cubicBezTo>
                  <a:pt x="68" y="1887"/>
                  <a:pt x="68" y="1887"/>
                  <a:pt x="68" y="1887"/>
                </a:cubicBezTo>
                <a:cubicBezTo>
                  <a:pt x="295" y="2251"/>
                  <a:pt x="295" y="2251"/>
                  <a:pt x="295" y="2251"/>
                </a:cubicBezTo>
                <a:cubicBezTo>
                  <a:pt x="1075" y="3498"/>
                  <a:pt x="1075" y="3498"/>
                  <a:pt x="1075" y="3498"/>
                </a:cubicBezTo>
                <a:cubicBezTo>
                  <a:pt x="1129" y="3447"/>
                  <a:pt x="1163" y="3380"/>
                  <a:pt x="1163" y="3305"/>
                </a:cubicBezTo>
                <a:cubicBezTo>
                  <a:pt x="1163" y="180"/>
                  <a:pt x="1163" y="180"/>
                  <a:pt x="1163" y="180"/>
                </a:cubicBezTo>
                <a:cubicBezTo>
                  <a:pt x="1163" y="111"/>
                  <a:pt x="1134" y="48"/>
                  <a:pt x="1087" y="0"/>
                </a:cubicBezTo>
                <a:lnTo>
                  <a:pt x="344" y="1166"/>
                </a:lnTo>
                <a:close/>
              </a:path>
            </a:pathLst>
          </a:custGeom>
          <a:solidFill>
            <a:srgbClr val="DB6E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ïSļidé">
            <a:extLst>
              <a:ext uri="{FF2B5EF4-FFF2-40B4-BE49-F238E27FC236}">
                <a16:creationId xmlns:a16="http://schemas.microsoft.com/office/drawing/2014/main" id="{4D96322C-96B0-4609-BBEB-4598A8FC1D92}"/>
              </a:ext>
            </a:extLst>
          </p:cNvPr>
          <p:cNvSpPr/>
          <p:nvPr/>
        </p:nvSpPr>
        <p:spPr bwMode="auto">
          <a:xfrm>
            <a:off x="2763744" y="2010859"/>
            <a:ext cx="348350" cy="347542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ŝḻide">
            <a:extLst>
              <a:ext uri="{FF2B5EF4-FFF2-40B4-BE49-F238E27FC236}">
                <a16:creationId xmlns:a16="http://schemas.microsoft.com/office/drawing/2014/main" id="{2379AC7F-22BF-4845-B7DE-5B1886426F15}"/>
              </a:ext>
            </a:extLst>
          </p:cNvPr>
          <p:cNvSpPr/>
          <p:nvPr/>
        </p:nvSpPr>
        <p:spPr bwMode="auto">
          <a:xfrm>
            <a:off x="2785162" y="2091683"/>
            <a:ext cx="268739" cy="245300"/>
          </a:xfrm>
          <a:custGeom>
            <a:avLst/>
            <a:gdLst>
              <a:gd name="T0" fmla="*/ 330 w 2776"/>
              <a:gd name="T1" fmla="*/ 0 h 2538"/>
              <a:gd name="T2" fmla="*/ 318 w 2776"/>
              <a:gd name="T3" fmla="*/ 209 h 2538"/>
              <a:gd name="T4" fmla="*/ 2185 w 2776"/>
              <a:gd name="T5" fmla="*/ 2076 h 2538"/>
              <a:gd name="T6" fmla="*/ 2776 w 2776"/>
              <a:gd name="T7" fmla="*/ 1981 h 2538"/>
              <a:gd name="T8" fmla="*/ 1575 w 2776"/>
              <a:gd name="T9" fmla="*/ 2538 h 2538"/>
              <a:gd name="T10" fmla="*/ 0 w 2776"/>
              <a:gd name="T11" fmla="*/ 964 h 2538"/>
              <a:gd name="T12" fmla="*/ 330 w 2776"/>
              <a:gd name="T13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6" h="2538">
                <a:moveTo>
                  <a:pt x="330" y="0"/>
                </a:moveTo>
                <a:cubicBezTo>
                  <a:pt x="322" y="68"/>
                  <a:pt x="318" y="138"/>
                  <a:pt x="318" y="209"/>
                </a:cubicBezTo>
                <a:cubicBezTo>
                  <a:pt x="318" y="1240"/>
                  <a:pt x="1154" y="2076"/>
                  <a:pt x="2185" y="2076"/>
                </a:cubicBezTo>
                <a:cubicBezTo>
                  <a:pt x="2392" y="2076"/>
                  <a:pt x="2591" y="2043"/>
                  <a:pt x="2776" y="1981"/>
                </a:cubicBezTo>
                <a:cubicBezTo>
                  <a:pt x="2487" y="2322"/>
                  <a:pt x="2056" y="2538"/>
                  <a:pt x="1575" y="2538"/>
                </a:cubicBezTo>
                <a:cubicBezTo>
                  <a:pt x="705" y="2538"/>
                  <a:pt x="0" y="1833"/>
                  <a:pt x="0" y="964"/>
                </a:cubicBezTo>
                <a:cubicBezTo>
                  <a:pt x="0" y="600"/>
                  <a:pt x="123" y="266"/>
                  <a:pt x="330" y="0"/>
                </a:cubicBezTo>
                <a:close/>
              </a:path>
            </a:pathLst>
          </a:custGeom>
          <a:solidFill>
            <a:srgbClr val="D1E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îṥļîḋe">
            <a:extLst>
              <a:ext uri="{FF2B5EF4-FFF2-40B4-BE49-F238E27FC236}">
                <a16:creationId xmlns:a16="http://schemas.microsoft.com/office/drawing/2014/main" id="{4BF76D14-A38D-4405-82FF-55E56B0574CA}"/>
              </a:ext>
            </a:extLst>
          </p:cNvPr>
          <p:cNvSpPr/>
          <p:nvPr/>
        </p:nvSpPr>
        <p:spPr bwMode="auto">
          <a:xfrm>
            <a:off x="2816279" y="2032682"/>
            <a:ext cx="273992" cy="259848"/>
          </a:xfrm>
          <a:custGeom>
            <a:avLst/>
            <a:gdLst>
              <a:gd name="T0" fmla="*/ 0 w 2831"/>
              <a:gd name="T1" fmla="*/ 820 h 2687"/>
              <a:gd name="T2" fmla="*/ 12 w 2831"/>
              <a:gd name="T3" fmla="*/ 611 h 2687"/>
              <a:gd name="T4" fmla="*/ 1257 w 2831"/>
              <a:gd name="T5" fmla="*/ 0 h 2687"/>
              <a:gd name="T6" fmla="*/ 2831 w 2831"/>
              <a:gd name="T7" fmla="*/ 1575 h 2687"/>
              <a:gd name="T8" fmla="*/ 2458 w 2831"/>
              <a:gd name="T9" fmla="*/ 2592 h 2687"/>
              <a:gd name="T10" fmla="*/ 1867 w 2831"/>
              <a:gd name="T11" fmla="*/ 2687 h 2687"/>
              <a:gd name="T12" fmla="*/ 0 w 2831"/>
              <a:gd name="T13" fmla="*/ 820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1" h="2687">
                <a:moveTo>
                  <a:pt x="0" y="820"/>
                </a:moveTo>
                <a:cubicBezTo>
                  <a:pt x="0" y="749"/>
                  <a:pt x="4" y="679"/>
                  <a:pt x="12" y="611"/>
                </a:cubicBezTo>
                <a:cubicBezTo>
                  <a:pt x="300" y="239"/>
                  <a:pt x="750" y="0"/>
                  <a:pt x="1257" y="0"/>
                </a:cubicBezTo>
                <a:cubicBezTo>
                  <a:pt x="2126" y="0"/>
                  <a:pt x="2831" y="705"/>
                  <a:pt x="2831" y="1575"/>
                </a:cubicBezTo>
                <a:cubicBezTo>
                  <a:pt x="2831" y="1962"/>
                  <a:pt x="2691" y="2317"/>
                  <a:pt x="2458" y="2592"/>
                </a:cubicBezTo>
                <a:cubicBezTo>
                  <a:pt x="2273" y="2654"/>
                  <a:pt x="2074" y="2687"/>
                  <a:pt x="1867" y="2687"/>
                </a:cubicBezTo>
                <a:cubicBezTo>
                  <a:pt x="836" y="2687"/>
                  <a:pt x="0" y="1851"/>
                  <a:pt x="0" y="8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ŝḷiḑè">
            <a:extLst>
              <a:ext uri="{FF2B5EF4-FFF2-40B4-BE49-F238E27FC236}">
                <a16:creationId xmlns:a16="http://schemas.microsoft.com/office/drawing/2014/main" id="{CB95A89F-5CBE-4252-9F2C-5984F41D1A44}"/>
              </a:ext>
            </a:extLst>
          </p:cNvPr>
          <p:cNvSpPr/>
          <p:nvPr/>
        </p:nvSpPr>
        <p:spPr bwMode="auto">
          <a:xfrm>
            <a:off x="2925391" y="2038340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íşļíḋè">
            <a:extLst>
              <a:ext uri="{FF2B5EF4-FFF2-40B4-BE49-F238E27FC236}">
                <a16:creationId xmlns:a16="http://schemas.microsoft.com/office/drawing/2014/main" id="{D166B76A-941F-491F-816F-0DEFD9CBAB22}"/>
              </a:ext>
            </a:extLst>
          </p:cNvPr>
          <p:cNvSpPr/>
          <p:nvPr/>
        </p:nvSpPr>
        <p:spPr bwMode="auto">
          <a:xfrm>
            <a:off x="2925391" y="2307078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ïšļiďé">
            <a:extLst>
              <a:ext uri="{FF2B5EF4-FFF2-40B4-BE49-F238E27FC236}">
                <a16:creationId xmlns:a16="http://schemas.microsoft.com/office/drawing/2014/main" id="{588872EE-8774-4293-ABA3-0B3BAA61D611}"/>
              </a:ext>
            </a:extLst>
          </p:cNvPr>
          <p:cNvSpPr/>
          <p:nvPr/>
        </p:nvSpPr>
        <p:spPr bwMode="auto">
          <a:xfrm>
            <a:off x="2790820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Sḻíďe">
            <a:extLst>
              <a:ext uri="{FF2B5EF4-FFF2-40B4-BE49-F238E27FC236}">
                <a16:creationId xmlns:a16="http://schemas.microsoft.com/office/drawing/2014/main" id="{27F5BF73-9B43-4912-B8B9-D14A20925C4D}"/>
              </a:ext>
            </a:extLst>
          </p:cNvPr>
          <p:cNvSpPr/>
          <p:nvPr/>
        </p:nvSpPr>
        <p:spPr bwMode="auto">
          <a:xfrm>
            <a:off x="3059963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ïŝḷiḑê">
            <a:extLst>
              <a:ext uri="{FF2B5EF4-FFF2-40B4-BE49-F238E27FC236}">
                <a16:creationId xmlns:a16="http://schemas.microsoft.com/office/drawing/2014/main" id="{3AC979B0-1A80-41F2-B54D-C7411101B2DC}"/>
              </a:ext>
            </a:extLst>
          </p:cNvPr>
          <p:cNvSpPr/>
          <p:nvPr/>
        </p:nvSpPr>
        <p:spPr bwMode="auto">
          <a:xfrm>
            <a:off x="2994091" y="2064607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ṥ1îdé">
            <a:extLst>
              <a:ext uri="{FF2B5EF4-FFF2-40B4-BE49-F238E27FC236}">
                <a16:creationId xmlns:a16="http://schemas.microsoft.com/office/drawing/2014/main" id="{6259B9D9-24C8-4582-9801-87A4649A4BC6}"/>
              </a:ext>
            </a:extLst>
          </p:cNvPr>
          <p:cNvSpPr/>
          <p:nvPr/>
        </p:nvSpPr>
        <p:spPr bwMode="auto">
          <a:xfrm>
            <a:off x="3042990" y="2118355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ŝļíḓe">
            <a:extLst>
              <a:ext uri="{FF2B5EF4-FFF2-40B4-BE49-F238E27FC236}">
                <a16:creationId xmlns:a16="http://schemas.microsoft.com/office/drawing/2014/main" id="{C9F24A8D-70C9-45CC-AA24-89E46BBCAB79}"/>
              </a:ext>
            </a:extLst>
          </p:cNvPr>
          <p:cNvSpPr/>
          <p:nvPr/>
        </p:nvSpPr>
        <p:spPr bwMode="auto">
          <a:xfrm>
            <a:off x="2818704" y="2231912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šľîḋe">
            <a:extLst>
              <a:ext uri="{FF2B5EF4-FFF2-40B4-BE49-F238E27FC236}">
                <a16:creationId xmlns:a16="http://schemas.microsoft.com/office/drawing/2014/main" id="{29CB25CD-CFEB-4AD5-8ACD-3EFDB7808D1A}"/>
              </a:ext>
            </a:extLst>
          </p:cNvPr>
          <p:cNvSpPr/>
          <p:nvPr/>
        </p:nvSpPr>
        <p:spPr bwMode="auto">
          <a:xfrm>
            <a:off x="2867603" y="228566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ṣļiḑe">
            <a:extLst>
              <a:ext uri="{FF2B5EF4-FFF2-40B4-BE49-F238E27FC236}">
                <a16:creationId xmlns:a16="http://schemas.microsoft.com/office/drawing/2014/main" id="{ECF7B5FF-C4C1-4320-AE52-A35F2688120F}"/>
              </a:ext>
            </a:extLst>
          </p:cNvPr>
          <p:cNvSpPr/>
          <p:nvPr/>
        </p:nvSpPr>
        <p:spPr bwMode="auto">
          <a:xfrm>
            <a:off x="3039353" y="223272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śḷîḋê">
            <a:extLst>
              <a:ext uri="{FF2B5EF4-FFF2-40B4-BE49-F238E27FC236}">
                <a16:creationId xmlns:a16="http://schemas.microsoft.com/office/drawing/2014/main" id="{C51F7135-1CED-4E6F-91C5-D4EAA93991F2}"/>
              </a:ext>
            </a:extLst>
          </p:cNvPr>
          <p:cNvSpPr/>
          <p:nvPr/>
        </p:nvSpPr>
        <p:spPr bwMode="auto">
          <a:xfrm>
            <a:off x="2985605" y="2281215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śľîďé">
            <a:extLst>
              <a:ext uri="{FF2B5EF4-FFF2-40B4-BE49-F238E27FC236}">
                <a16:creationId xmlns:a16="http://schemas.microsoft.com/office/drawing/2014/main" id="{CF88A102-3949-42B4-89CE-09FC75C3CDF6}"/>
              </a:ext>
            </a:extLst>
          </p:cNvPr>
          <p:cNvSpPr/>
          <p:nvPr/>
        </p:nvSpPr>
        <p:spPr bwMode="auto">
          <a:xfrm>
            <a:off x="2872048" y="2057737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sḻiḍe">
            <a:extLst>
              <a:ext uri="{FF2B5EF4-FFF2-40B4-BE49-F238E27FC236}">
                <a16:creationId xmlns:a16="http://schemas.microsoft.com/office/drawing/2014/main" id="{8283296F-397A-452C-ACFD-6D23D010F290}"/>
              </a:ext>
            </a:extLst>
          </p:cNvPr>
          <p:cNvSpPr/>
          <p:nvPr/>
        </p:nvSpPr>
        <p:spPr bwMode="auto">
          <a:xfrm>
            <a:off x="2817896" y="2106636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ṣlïḋe">
            <a:extLst>
              <a:ext uri="{FF2B5EF4-FFF2-40B4-BE49-F238E27FC236}">
                <a16:creationId xmlns:a16="http://schemas.microsoft.com/office/drawing/2014/main" id="{9203B7F5-AC05-41C6-9428-A4415EB4C1CA}"/>
              </a:ext>
            </a:extLst>
          </p:cNvPr>
          <p:cNvSpPr/>
          <p:nvPr/>
        </p:nvSpPr>
        <p:spPr bwMode="auto">
          <a:xfrm>
            <a:off x="2876089" y="2174527"/>
            <a:ext cx="73550" cy="108708"/>
          </a:xfrm>
          <a:custGeom>
            <a:avLst/>
            <a:gdLst>
              <a:gd name="T0" fmla="*/ 14 w 758"/>
              <a:gd name="T1" fmla="*/ 1040 h 1127"/>
              <a:gd name="T2" fmla="*/ 544 w 758"/>
              <a:gd name="T3" fmla="*/ 162 h 1127"/>
              <a:gd name="T4" fmla="*/ 536 w 758"/>
              <a:gd name="T5" fmla="*/ 119 h 1127"/>
              <a:gd name="T6" fmla="*/ 536 w 758"/>
              <a:gd name="T7" fmla="*/ 112 h 1127"/>
              <a:gd name="T8" fmla="*/ 647 w 758"/>
              <a:gd name="T9" fmla="*/ 0 h 1127"/>
              <a:gd name="T10" fmla="*/ 758 w 758"/>
              <a:gd name="T11" fmla="*/ 112 h 1127"/>
              <a:gd name="T12" fmla="*/ 758 w 758"/>
              <a:gd name="T13" fmla="*/ 119 h 1127"/>
              <a:gd name="T14" fmla="*/ 647 w 758"/>
              <a:gd name="T15" fmla="*/ 230 h 1127"/>
              <a:gd name="T16" fmla="*/ 626 w 758"/>
              <a:gd name="T17" fmla="*/ 228 h 1127"/>
              <a:gd name="T18" fmla="*/ 104 w 758"/>
              <a:gd name="T19" fmla="*/ 1094 h 1127"/>
              <a:gd name="T20" fmla="*/ 32 w 758"/>
              <a:gd name="T21" fmla="*/ 1112 h 1127"/>
              <a:gd name="T22" fmla="*/ 14 w 758"/>
              <a:gd name="T23" fmla="*/ 104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8" h="1127">
                <a:moveTo>
                  <a:pt x="14" y="1040"/>
                </a:moveTo>
                <a:cubicBezTo>
                  <a:pt x="544" y="162"/>
                  <a:pt x="544" y="162"/>
                  <a:pt x="544" y="162"/>
                </a:cubicBezTo>
                <a:cubicBezTo>
                  <a:pt x="539" y="149"/>
                  <a:pt x="536" y="134"/>
                  <a:pt x="536" y="119"/>
                </a:cubicBezTo>
                <a:cubicBezTo>
                  <a:pt x="536" y="112"/>
                  <a:pt x="536" y="112"/>
                  <a:pt x="536" y="112"/>
                </a:cubicBezTo>
                <a:cubicBezTo>
                  <a:pt x="536" y="50"/>
                  <a:pt x="586" y="0"/>
                  <a:pt x="647" y="0"/>
                </a:cubicBezTo>
                <a:cubicBezTo>
                  <a:pt x="708" y="0"/>
                  <a:pt x="758" y="50"/>
                  <a:pt x="758" y="112"/>
                </a:cubicBezTo>
                <a:cubicBezTo>
                  <a:pt x="758" y="119"/>
                  <a:pt x="758" y="119"/>
                  <a:pt x="758" y="119"/>
                </a:cubicBezTo>
                <a:cubicBezTo>
                  <a:pt x="758" y="181"/>
                  <a:pt x="708" y="230"/>
                  <a:pt x="647" y="230"/>
                </a:cubicBezTo>
                <a:cubicBezTo>
                  <a:pt x="640" y="230"/>
                  <a:pt x="633" y="230"/>
                  <a:pt x="626" y="228"/>
                </a:cubicBezTo>
                <a:cubicBezTo>
                  <a:pt x="104" y="1094"/>
                  <a:pt x="104" y="1094"/>
                  <a:pt x="104" y="1094"/>
                </a:cubicBezTo>
                <a:cubicBezTo>
                  <a:pt x="89" y="1118"/>
                  <a:pt x="57" y="1127"/>
                  <a:pt x="32" y="1112"/>
                </a:cubicBezTo>
                <a:cubicBezTo>
                  <a:pt x="8" y="1097"/>
                  <a:pt x="0" y="1065"/>
                  <a:pt x="14" y="1040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ṩľîḑê">
            <a:extLst>
              <a:ext uri="{FF2B5EF4-FFF2-40B4-BE49-F238E27FC236}">
                <a16:creationId xmlns:a16="http://schemas.microsoft.com/office/drawing/2014/main" id="{73A20F19-50F2-4979-9FFB-398DA3E2EDF6}"/>
              </a:ext>
            </a:extLst>
          </p:cNvPr>
          <p:cNvSpPr/>
          <p:nvPr/>
        </p:nvSpPr>
        <p:spPr bwMode="auto">
          <a:xfrm>
            <a:off x="2921350" y="2099361"/>
            <a:ext cx="32734" cy="102242"/>
          </a:xfrm>
          <a:custGeom>
            <a:avLst/>
            <a:gdLst>
              <a:gd name="T0" fmla="*/ 0 w 339"/>
              <a:gd name="T1" fmla="*/ 888 h 1058"/>
              <a:gd name="T2" fmla="*/ 169 w 339"/>
              <a:gd name="T3" fmla="*/ 1058 h 1058"/>
              <a:gd name="T4" fmla="*/ 339 w 339"/>
              <a:gd name="T5" fmla="*/ 888 h 1058"/>
              <a:gd name="T6" fmla="*/ 230 w 339"/>
              <a:gd name="T7" fmla="*/ 730 h 1058"/>
              <a:gd name="T8" fmla="*/ 230 w 339"/>
              <a:gd name="T9" fmla="*/ 727 h 1058"/>
              <a:gd name="T10" fmla="*/ 230 w 339"/>
              <a:gd name="T11" fmla="*/ 61 h 1058"/>
              <a:gd name="T12" fmla="*/ 169 w 339"/>
              <a:gd name="T13" fmla="*/ 0 h 1058"/>
              <a:gd name="T14" fmla="*/ 108 w 339"/>
              <a:gd name="T15" fmla="*/ 61 h 1058"/>
              <a:gd name="T16" fmla="*/ 108 w 339"/>
              <a:gd name="T17" fmla="*/ 727 h 1058"/>
              <a:gd name="T18" fmla="*/ 109 w 339"/>
              <a:gd name="T19" fmla="*/ 730 h 1058"/>
              <a:gd name="T20" fmla="*/ 0 w 339"/>
              <a:gd name="T21" fmla="*/ 888 h 1058"/>
              <a:gd name="T22" fmla="*/ 82 w 339"/>
              <a:gd name="T23" fmla="*/ 888 h 1058"/>
              <a:gd name="T24" fmla="*/ 169 w 339"/>
              <a:gd name="T25" fmla="*/ 801 h 1058"/>
              <a:gd name="T26" fmla="*/ 256 w 339"/>
              <a:gd name="T27" fmla="*/ 888 h 1058"/>
              <a:gd name="T28" fmla="*/ 169 w 339"/>
              <a:gd name="T29" fmla="*/ 975 h 1058"/>
              <a:gd name="T30" fmla="*/ 82 w 339"/>
              <a:gd name="T31" fmla="*/ 88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1058">
                <a:moveTo>
                  <a:pt x="0" y="888"/>
                </a:moveTo>
                <a:cubicBezTo>
                  <a:pt x="0" y="982"/>
                  <a:pt x="76" y="1058"/>
                  <a:pt x="169" y="1058"/>
                </a:cubicBezTo>
                <a:cubicBezTo>
                  <a:pt x="263" y="1058"/>
                  <a:pt x="339" y="982"/>
                  <a:pt x="339" y="888"/>
                </a:cubicBezTo>
                <a:cubicBezTo>
                  <a:pt x="339" y="816"/>
                  <a:pt x="294" y="754"/>
                  <a:pt x="230" y="730"/>
                </a:cubicBezTo>
                <a:cubicBezTo>
                  <a:pt x="230" y="729"/>
                  <a:pt x="230" y="728"/>
                  <a:pt x="230" y="727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0" y="27"/>
                  <a:pt x="203" y="0"/>
                  <a:pt x="169" y="0"/>
                </a:cubicBezTo>
                <a:cubicBezTo>
                  <a:pt x="136" y="0"/>
                  <a:pt x="108" y="27"/>
                  <a:pt x="108" y="61"/>
                </a:cubicBezTo>
                <a:cubicBezTo>
                  <a:pt x="108" y="727"/>
                  <a:pt x="108" y="727"/>
                  <a:pt x="108" y="727"/>
                </a:cubicBezTo>
                <a:cubicBezTo>
                  <a:pt x="108" y="728"/>
                  <a:pt x="109" y="729"/>
                  <a:pt x="109" y="730"/>
                </a:cubicBezTo>
                <a:cubicBezTo>
                  <a:pt x="45" y="754"/>
                  <a:pt x="0" y="816"/>
                  <a:pt x="0" y="888"/>
                </a:cubicBezTo>
                <a:close/>
                <a:moveTo>
                  <a:pt x="82" y="888"/>
                </a:moveTo>
                <a:cubicBezTo>
                  <a:pt x="82" y="840"/>
                  <a:pt x="121" y="801"/>
                  <a:pt x="169" y="801"/>
                </a:cubicBezTo>
                <a:cubicBezTo>
                  <a:pt x="217" y="801"/>
                  <a:pt x="256" y="840"/>
                  <a:pt x="256" y="888"/>
                </a:cubicBezTo>
                <a:cubicBezTo>
                  <a:pt x="256" y="936"/>
                  <a:pt x="217" y="975"/>
                  <a:pt x="169" y="975"/>
                </a:cubicBezTo>
                <a:cubicBezTo>
                  <a:pt x="121" y="975"/>
                  <a:pt x="82" y="936"/>
                  <a:pt x="82" y="888"/>
                </a:cubicBezTo>
                <a:close/>
              </a:path>
            </a:pathLst>
          </a:cu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ṥḻïḑê">
            <a:extLst>
              <a:ext uri="{FF2B5EF4-FFF2-40B4-BE49-F238E27FC236}">
                <a16:creationId xmlns:a16="http://schemas.microsoft.com/office/drawing/2014/main" id="{AB364E32-6B64-43E8-9B22-731C52F67326}"/>
              </a:ext>
            </a:extLst>
          </p:cNvPr>
          <p:cNvSpPr/>
          <p:nvPr/>
        </p:nvSpPr>
        <p:spPr bwMode="auto">
          <a:xfrm>
            <a:off x="2661502" y="2278386"/>
            <a:ext cx="82844" cy="73953"/>
          </a:xfrm>
          <a:custGeom>
            <a:avLst/>
            <a:gdLst>
              <a:gd name="T0" fmla="*/ 163 w 205"/>
              <a:gd name="T1" fmla="*/ 0 h 183"/>
              <a:gd name="T2" fmla="*/ 0 w 205"/>
              <a:gd name="T3" fmla="*/ 62 h 183"/>
              <a:gd name="T4" fmla="*/ 42 w 205"/>
              <a:gd name="T5" fmla="*/ 170 h 183"/>
              <a:gd name="T6" fmla="*/ 44 w 205"/>
              <a:gd name="T7" fmla="*/ 169 h 183"/>
              <a:gd name="T8" fmla="*/ 74 w 205"/>
              <a:gd name="T9" fmla="*/ 183 h 183"/>
              <a:gd name="T10" fmla="*/ 110 w 205"/>
              <a:gd name="T11" fmla="*/ 173 h 183"/>
              <a:gd name="T12" fmla="*/ 112 w 205"/>
              <a:gd name="T13" fmla="*/ 178 h 183"/>
              <a:gd name="T14" fmla="*/ 132 w 205"/>
              <a:gd name="T15" fmla="*/ 167 h 183"/>
              <a:gd name="T16" fmla="*/ 153 w 205"/>
              <a:gd name="T17" fmla="*/ 162 h 183"/>
              <a:gd name="T18" fmla="*/ 152 w 205"/>
              <a:gd name="T19" fmla="*/ 157 h 183"/>
              <a:gd name="T20" fmla="*/ 185 w 205"/>
              <a:gd name="T21" fmla="*/ 140 h 183"/>
              <a:gd name="T22" fmla="*/ 198 w 205"/>
              <a:gd name="T23" fmla="*/ 110 h 183"/>
              <a:gd name="T24" fmla="*/ 205 w 205"/>
              <a:gd name="T25" fmla="*/ 108 h 183"/>
              <a:gd name="T26" fmla="*/ 163 w 205"/>
              <a:gd name="T2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5" h="183">
                <a:moveTo>
                  <a:pt x="163" y="0"/>
                </a:moveTo>
                <a:lnTo>
                  <a:pt x="0" y="62"/>
                </a:lnTo>
                <a:lnTo>
                  <a:pt x="42" y="170"/>
                </a:lnTo>
                <a:lnTo>
                  <a:pt x="44" y="169"/>
                </a:lnTo>
                <a:lnTo>
                  <a:pt x="74" y="183"/>
                </a:lnTo>
                <a:lnTo>
                  <a:pt x="110" y="173"/>
                </a:lnTo>
                <a:lnTo>
                  <a:pt x="112" y="178"/>
                </a:lnTo>
                <a:lnTo>
                  <a:pt x="132" y="167"/>
                </a:lnTo>
                <a:lnTo>
                  <a:pt x="153" y="162"/>
                </a:lnTo>
                <a:lnTo>
                  <a:pt x="152" y="157"/>
                </a:lnTo>
                <a:lnTo>
                  <a:pt x="185" y="140"/>
                </a:lnTo>
                <a:lnTo>
                  <a:pt x="198" y="110"/>
                </a:lnTo>
                <a:lnTo>
                  <a:pt x="205" y="108"/>
                </a:lnTo>
                <a:lnTo>
                  <a:pt x="163" y="0"/>
                </a:lnTo>
                <a:close/>
              </a:path>
            </a:pathLst>
          </a:custGeom>
          <a:solidFill>
            <a:srgbClr val="ACA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ľïďè">
            <a:extLst>
              <a:ext uri="{FF2B5EF4-FFF2-40B4-BE49-F238E27FC236}">
                <a16:creationId xmlns:a16="http://schemas.microsoft.com/office/drawing/2014/main" id="{595F70F9-8347-4F66-8136-C4AA8945D6D2}"/>
              </a:ext>
            </a:extLst>
          </p:cNvPr>
          <p:cNvSpPr/>
          <p:nvPr/>
        </p:nvSpPr>
        <p:spPr bwMode="auto">
          <a:xfrm>
            <a:off x="2654228" y="2283235"/>
            <a:ext cx="90523" cy="46474"/>
          </a:xfrm>
          <a:custGeom>
            <a:avLst/>
            <a:gdLst>
              <a:gd name="T0" fmla="*/ 920 w 937"/>
              <a:gd name="T1" fmla="*/ 67 h 480"/>
              <a:gd name="T2" fmla="*/ 871 w 937"/>
              <a:gd name="T3" fmla="*/ 178 h 480"/>
              <a:gd name="T4" fmla="*/ 128 w 937"/>
              <a:gd name="T5" fmla="*/ 463 h 480"/>
              <a:gd name="T6" fmla="*/ 17 w 937"/>
              <a:gd name="T7" fmla="*/ 414 h 480"/>
              <a:gd name="T8" fmla="*/ 66 w 937"/>
              <a:gd name="T9" fmla="*/ 303 h 480"/>
              <a:gd name="T10" fmla="*/ 809 w 937"/>
              <a:gd name="T11" fmla="*/ 17 h 480"/>
              <a:gd name="T12" fmla="*/ 920 w 937"/>
              <a:gd name="T13" fmla="*/ 67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7"/>
                </a:moveTo>
                <a:cubicBezTo>
                  <a:pt x="937" y="111"/>
                  <a:pt x="915" y="161"/>
                  <a:pt x="871" y="178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4"/>
                </a:cubicBezTo>
                <a:cubicBezTo>
                  <a:pt x="0" y="369"/>
                  <a:pt x="22" y="320"/>
                  <a:pt x="66" y="303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7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ṩḻïḋe">
            <a:extLst>
              <a:ext uri="{FF2B5EF4-FFF2-40B4-BE49-F238E27FC236}">
                <a16:creationId xmlns:a16="http://schemas.microsoft.com/office/drawing/2014/main" id="{67831D04-558B-42BA-A08D-7AAB880CF702}"/>
              </a:ext>
            </a:extLst>
          </p:cNvPr>
          <p:cNvSpPr/>
          <p:nvPr/>
        </p:nvSpPr>
        <p:spPr bwMode="auto">
          <a:xfrm>
            <a:off x="2662714" y="2305058"/>
            <a:ext cx="90523" cy="46069"/>
          </a:xfrm>
          <a:custGeom>
            <a:avLst/>
            <a:gdLst>
              <a:gd name="T0" fmla="*/ 920 w 937"/>
              <a:gd name="T1" fmla="*/ 66 h 480"/>
              <a:gd name="T2" fmla="*/ 871 w 937"/>
              <a:gd name="T3" fmla="*/ 177 h 480"/>
              <a:gd name="T4" fmla="*/ 128 w 937"/>
              <a:gd name="T5" fmla="*/ 463 h 480"/>
              <a:gd name="T6" fmla="*/ 17 w 937"/>
              <a:gd name="T7" fmla="*/ 413 h 480"/>
              <a:gd name="T8" fmla="*/ 66 w 937"/>
              <a:gd name="T9" fmla="*/ 302 h 480"/>
              <a:gd name="T10" fmla="*/ 809 w 937"/>
              <a:gd name="T11" fmla="*/ 17 h 480"/>
              <a:gd name="T12" fmla="*/ 920 w 937"/>
              <a:gd name="T13" fmla="*/ 6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6"/>
                </a:moveTo>
                <a:cubicBezTo>
                  <a:pt x="937" y="110"/>
                  <a:pt x="915" y="160"/>
                  <a:pt x="871" y="177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3"/>
                </a:cubicBezTo>
                <a:cubicBezTo>
                  <a:pt x="0" y="369"/>
                  <a:pt x="22" y="319"/>
                  <a:pt x="66" y="302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líďe">
            <a:extLst>
              <a:ext uri="{FF2B5EF4-FFF2-40B4-BE49-F238E27FC236}">
                <a16:creationId xmlns:a16="http://schemas.microsoft.com/office/drawing/2014/main" id="{F2049C07-7D04-4329-AE53-6094475E8A4C}"/>
              </a:ext>
            </a:extLst>
          </p:cNvPr>
          <p:cNvSpPr/>
          <p:nvPr/>
        </p:nvSpPr>
        <p:spPr bwMode="auto">
          <a:xfrm>
            <a:off x="2688982" y="2331729"/>
            <a:ext cx="52940" cy="31925"/>
          </a:xfrm>
          <a:custGeom>
            <a:avLst/>
            <a:gdLst>
              <a:gd name="T0" fmla="*/ 531 w 548"/>
              <a:gd name="T1" fmla="*/ 66 h 330"/>
              <a:gd name="T2" fmla="*/ 482 w 548"/>
              <a:gd name="T3" fmla="*/ 177 h 330"/>
              <a:gd name="T4" fmla="*/ 128 w 548"/>
              <a:gd name="T5" fmla="*/ 313 h 330"/>
              <a:gd name="T6" fmla="*/ 17 w 548"/>
              <a:gd name="T7" fmla="*/ 264 h 330"/>
              <a:gd name="T8" fmla="*/ 66 w 548"/>
              <a:gd name="T9" fmla="*/ 153 h 330"/>
              <a:gd name="T10" fmla="*/ 420 w 548"/>
              <a:gd name="T11" fmla="*/ 17 h 330"/>
              <a:gd name="T12" fmla="*/ 531 w 548"/>
              <a:gd name="T13" fmla="*/ 6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330">
                <a:moveTo>
                  <a:pt x="531" y="66"/>
                </a:moveTo>
                <a:cubicBezTo>
                  <a:pt x="548" y="110"/>
                  <a:pt x="526" y="160"/>
                  <a:pt x="482" y="177"/>
                </a:cubicBezTo>
                <a:cubicBezTo>
                  <a:pt x="128" y="313"/>
                  <a:pt x="128" y="313"/>
                  <a:pt x="128" y="313"/>
                </a:cubicBezTo>
                <a:cubicBezTo>
                  <a:pt x="83" y="330"/>
                  <a:pt x="34" y="308"/>
                  <a:pt x="17" y="264"/>
                </a:cubicBezTo>
                <a:cubicBezTo>
                  <a:pt x="0" y="219"/>
                  <a:pt x="22" y="170"/>
                  <a:pt x="66" y="153"/>
                </a:cubicBezTo>
                <a:cubicBezTo>
                  <a:pt x="420" y="17"/>
                  <a:pt x="420" y="17"/>
                  <a:pt x="420" y="17"/>
                </a:cubicBezTo>
                <a:cubicBezTo>
                  <a:pt x="465" y="0"/>
                  <a:pt x="514" y="22"/>
                  <a:pt x="531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1îḓê">
            <a:extLst>
              <a:ext uri="{FF2B5EF4-FFF2-40B4-BE49-F238E27FC236}">
                <a16:creationId xmlns:a16="http://schemas.microsoft.com/office/drawing/2014/main" id="{B8278FD9-1B3E-42C3-A013-70A6468378E8}"/>
              </a:ext>
            </a:extLst>
          </p:cNvPr>
          <p:cNvSpPr/>
          <p:nvPr/>
        </p:nvSpPr>
        <p:spPr bwMode="auto">
          <a:xfrm>
            <a:off x="2535821" y="2056525"/>
            <a:ext cx="208121" cy="248533"/>
          </a:xfrm>
          <a:custGeom>
            <a:avLst/>
            <a:gdLst>
              <a:gd name="T0" fmla="*/ 772 w 2149"/>
              <a:gd name="T1" fmla="*/ 197 h 2572"/>
              <a:gd name="T2" fmla="*/ 772 w 2149"/>
              <a:gd name="T3" fmla="*/ 197 h 2572"/>
              <a:gd name="T4" fmla="*/ 193 w 2149"/>
              <a:gd name="T5" fmla="*/ 1465 h 2572"/>
              <a:gd name="T6" fmla="*/ 776 w 2149"/>
              <a:gd name="T7" fmla="*/ 2110 h 2572"/>
              <a:gd name="T8" fmla="*/ 787 w 2149"/>
              <a:gd name="T9" fmla="*/ 2117 h 2572"/>
              <a:gd name="T10" fmla="*/ 1208 w 2149"/>
              <a:gd name="T11" fmla="*/ 2517 h 2572"/>
              <a:gd name="T12" fmla="*/ 1292 w 2149"/>
              <a:gd name="T13" fmla="*/ 2568 h 2572"/>
              <a:gd name="T14" fmla="*/ 1293 w 2149"/>
              <a:gd name="T15" fmla="*/ 2570 h 2572"/>
              <a:gd name="T16" fmla="*/ 1434 w 2149"/>
              <a:gd name="T17" fmla="*/ 2516 h 2572"/>
              <a:gd name="T18" fmla="*/ 1457 w 2149"/>
              <a:gd name="T19" fmla="*/ 2507 h 2572"/>
              <a:gd name="T20" fmla="*/ 1480 w 2149"/>
              <a:gd name="T21" fmla="*/ 2498 h 2572"/>
              <a:gd name="T22" fmla="*/ 1609 w 2149"/>
              <a:gd name="T23" fmla="*/ 2448 h 2572"/>
              <a:gd name="T24" fmla="*/ 1633 w 2149"/>
              <a:gd name="T25" fmla="*/ 2439 h 2572"/>
              <a:gd name="T26" fmla="*/ 1671 w 2149"/>
              <a:gd name="T27" fmla="*/ 2425 h 2572"/>
              <a:gd name="T28" fmla="*/ 1762 w 2149"/>
              <a:gd name="T29" fmla="*/ 2390 h 2572"/>
              <a:gd name="T30" fmla="*/ 1786 w 2149"/>
              <a:gd name="T31" fmla="*/ 2381 h 2572"/>
              <a:gd name="T32" fmla="*/ 1897 w 2149"/>
              <a:gd name="T33" fmla="*/ 2338 h 2572"/>
              <a:gd name="T34" fmla="*/ 1927 w 2149"/>
              <a:gd name="T35" fmla="*/ 2326 h 2572"/>
              <a:gd name="T36" fmla="*/ 1925 w 2149"/>
              <a:gd name="T37" fmla="*/ 2321 h 2572"/>
              <a:gd name="T38" fmla="*/ 1986 w 2149"/>
              <a:gd name="T39" fmla="*/ 2297 h 2572"/>
              <a:gd name="T40" fmla="*/ 2005 w 2149"/>
              <a:gd name="T41" fmla="*/ 2211 h 2572"/>
              <a:gd name="T42" fmla="*/ 2049 w 2149"/>
              <a:gd name="T43" fmla="*/ 1632 h 2572"/>
              <a:gd name="T44" fmla="*/ 2052 w 2149"/>
              <a:gd name="T45" fmla="*/ 1620 h 2572"/>
              <a:gd name="T46" fmla="*/ 2054 w 2149"/>
              <a:gd name="T47" fmla="*/ 1607 h 2572"/>
              <a:gd name="T48" fmla="*/ 2051 w 2149"/>
              <a:gd name="T49" fmla="*/ 751 h 2572"/>
              <a:gd name="T50" fmla="*/ 772 w 2149"/>
              <a:gd name="T51" fmla="*/ 197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9" h="2572">
                <a:moveTo>
                  <a:pt x="772" y="197"/>
                </a:moveTo>
                <a:cubicBezTo>
                  <a:pt x="772" y="197"/>
                  <a:pt x="772" y="197"/>
                  <a:pt x="772" y="197"/>
                </a:cubicBezTo>
                <a:cubicBezTo>
                  <a:pt x="260" y="393"/>
                  <a:pt x="0" y="962"/>
                  <a:pt x="193" y="1465"/>
                </a:cubicBezTo>
                <a:cubicBezTo>
                  <a:pt x="292" y="1723"/>
                  <a:pt x="510" y="1964"/>
                  <a:pt x="776" y="2110"/>
                </a:cubicBezTo>
                <a:cubicBezTo>
                  <a:pt x="787" y="2117"/>
                  <a:pt x="787" y="2117"/>
                  <a:pt x="787" y="2117"/>
                </a:cubicBezTo>
                <a:cubicBezTo>
                  <a:pt x="822" y="2138"/>
                  <a:pt x="1135" y="2328"/>
                  <a:pt x="1208" y="2517"/>
                </a:cubicBezTo>
                <a:cubicBezTo>
                  <a:pt x="1221" y="2552"/>
                  <a:pt x="1257" y="2572"/>
                  <a:pt x="1292" y="2568"/>
                </a:cubicBezTo>
                <a:cubicBezTo>
                  <a:pt x="1293" y="2570"/>
                  <a:pt x="1293" y="2570"/>
                  <a:pt x="1293" y="2570"/>
                </a:cubicBezTo>
                <a:cubicBezTo>
                  <a:pt x="1434" y="2516"/>
                  <a:pt x="1434" y="2516"/>
                  <a:pt x="1434" y="2516"/>
                </a:cubicBezTo>
                <a:cubicBezTo>
                  <a:pt x="1457" y="2507"/>
                  <a:pt x="1457" y="2507"/>
                  <a:pt x="1457" y="2507"/>
                </a:cubicBezTo>
                <a:cubicBezTo>
                  <a:pt x="1480" y="2498"/>
                  <a:pt x="1480" y="2498"/>
                  <a:pt x="1480" y="2498"/>
                </a:cubicBezTo>
                <a:cubicBezTo>
                  <a:pt x="1609" y="2448"/>
                  <a:pt x="1609" y="2448"/>
                  <a:pt x="1609" y="2448"/>
                </a:cubicBezTo>
                <a:cubicBezTo>
                  <a:pt x="1633" y="2439"/>
                  <a:pt x="1633" y="2439"/>
                  <a:pt x="1633" y="2439"/>
                </a:cubicBezTo>
                <a:cubicBezTo>
                  <a:pt x="1671" y="2425"/>
                  <a:pt x="1671" y="2425"/>
                  <a:pt x="1671" y="2425"/>
                </a:cubicBezTo>
                <a:cubicBezTo>
                  <a:pt x="1762" y="2390"/>
                  <a:pt x="1762" y="2390"/>
                  <a:pt x="1762" y="2390"/>
                </a:cubicBezTo>
                <a:cubicBezTo>
                  <a:pt x="1786" y="2381"/>
                  <a:pt x="1786" y="2381"/>
                  <a:pt x="1786" y="2381"/>
                </a:cubicBezTo>
                <a:cubicBezTo>
                  <a:pt x="1897" y="2338"/>
                  <a:pt x="1897" y="2338"/>
                  <a:pt x="1897" y="2338"/>
                </a:cubicBezTo>
                <a:cubicBezTo>
                  <a:pt x="1927" y="2326"/>
                  <a:pt x="1927" y="2326"/>
                  <a:pt x="1927" y="2326"/>
                </a:cubicBezTo>
                <a:cubicBezTo>
                  <a:pt x="1925" y="2321"/>
                  <a:pt x="1925" y="2321"/>
                  <a:pt x="1925" y="2321"/>
                </a:cubicBezTo>
                <a:cubicBezTo>
                  <a:pt x="1986" y="2297"/>
                  <a:pt x="1986" y="2297"/>
                  <a:pt x="1986" y="2297"/>
                </a:cubicBezTo>
                <a:cubicBezTo>
                  <a:pt x="2009" y="2275"/>
                  <a:pt x="2016" y="2241"/>
                  <a:pt x="2005" y="2211"/>
                </a:cubicBezTo>
                <a:cubicBezTo>
                  <a:pt x="1941" y="2044"/>
                  <a:pt x="2015" y="1736"/>
                  <a:pt x="2049" y="1632"/>
                </a:cubicBezTo>
                <a:cubicBezTo>
                  <a:pt x="2051" y="1627"/>
                  <a:pt x="2052" y="1622"/>
                  <a:pt x="2052" y="1620"/>
                </a:cubicBezTo>
                <a:cubicBezTo>
                  <a:pt x="2054" y="1607"/>
                  <a:pt x="2054" y="1607"/>
                  <a:pt x="2054" y="1607"/>
                </a:cubicBezTo>
                <a:cubicBezTo>
                  <a:pt x="2149" y="1323"/>
                  <a:pt x="2148" y="1004"/>
                  <a:pt x="2051" y="751"/>
                </a:cubicBezTo>
                <a:cubicBezTo>
                  <a:pt x="1857" y="249"/>
                  <a:pt x="1284" y="0"/>
                  <a:pt x="772" y="197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ṧḷíḋè">
            <a:extLst>
              <a:ext uri="{FF2B5EF4-FFF2-40B4-BE49-F238E27FC236}">
                <a16:creationId xmlns:a16="http://schemas.microsoft.com/office/drawing/2014/main" id="{5D7235A4-C632-48A7-96F7-A8532E4CE055}"/>
              </a:ext>
            </a:extLst>
          </p:cNvPr>
          <p:cNvSpPr/>
          <p:nvPr/>
        </p:nvSpPr>
        <p:spPr bwMode="auto">
          <a:xfrm>
            <a:off x="2623111" y="2181801"/>
            <a:ext cx="84865" cy="115174"/>
          </a:xfrm>
          <a:custGeom>
            <a:avLst/>
            <a:gdLst>
              <a:gd name="T0" fmla="*/ 745 w 874"/>
              <a:gd name="T1" fmla="*/ 94 h 1192"/>
              <a:gd name="T2" fmla="*/ 676 w 874"/>
              <a:gd name="T3" fmla="*/ 13 h 1192"/>
              <a:gd name="T4" fmla="*/ 586 w 874"/>
              <a:gd name="T5" fmla="*/ 13 h 1192"/>
              <a:gd name="T6" fmla="*/ 501 w 874"/>
              <a:gd name="T7" fmla="*/ 92 h 1192"/>
              <a:gd name="T8" fmla="*/ 516 w 874"/>
              <a:gd name="T9" fmla="*/ 251 h 1192"/>
              <a:gd name="T10" fmla="*/ 521 w 874"/>
              <a:gd name="T11" fmla="*/ 264 h 1192"/>
              <a:gd name="T12" fmla="*/ 424 w 874"/>
              <a:gd name="T13" fmla="*/ 302 h 1192"/>
              <a:gd name="T14" fmla="*/ 400 w 874"/>
              <a:gd name="T15" fmla="*/ 311 h 1192"/>
              <a:gd name="T16" fmla="*/ 303 w 874"/>
              <a:gd name="T17" fmla="*/ 348 h 1192"/>
              <a:gd name="T18" fmla="*/ 298 w 874"/>
              <a:gd name="T19" fmla="*/ 336 h 1192"/>
              <a:gd name="T20" fmla="*/ 203 w 874"/>
              <a:gd name="T21" fmla="*/ 207 h 1192"/>
              <a:gd name="T22" fmla="*/ 86 w 874"/>
              <a:gd name="T23" fmla="*/ 205 h 1192"/>
              <a:gd name="T24" fmla="*/ 20 w 874"/>
              <a:gd name="T25" fmla="*/ 265 h 1192"/>
              <a:gd name="T26" fmla="*/ 23 w 874"/>
              <a:gd name="T27" fmla="*/ 371 h 1192"/>
              <a:gd name="T28" fmla="*/ 76 w 874"/>
              <a:gd name="T29" fmla="*/ 435 h 1192"/>
              <a:gd name="T30" fmla="*/ 179 w 874"/>
              <a:gd name="T31" fmla="*/ 434 h 1192"/>
              <a:gd name="T32" fmla="*/ 282 w 874"/>
              <a:gd name="T33" fmla="*/ 394 h 1192"/>
              <a:gd name="T34" fmla="*/ 589 w 874"/>
              <a:gd name="T35" fmla="*/ 1192 h 1192"/>
              <a:gd name="T36" fmla="*/ 622 w 874"/>
              <a:gd name="T37" fmla="*/ 1180 h 1192"/>
              <a:gd name="T38" fmla="*/ 315 w 874"/>
              <a:gd name="T39" fmla="*/ 381 h 1192"/>
              <a:gd name="T40" fmla="*/ 413 w 874"/>
              <a:gd name="T41" fmla="*/ 344 h 1192"/>
              <a:gd name="T42" fmla="*/ 436 w 874"/>
              <a:gd name="T43" fmla="*/ 335 h 1192"/>
              <a:gd name="T44" fmla="*/ 534 w 874"/>
              <a:gd name="T45" fmla="*/ 297 h 1192"/>
              <a:gd name="T46" fmla="*/ 841 w 874"/>
              <a:gd name="T47" fmla="*/ 1096 h 1192"/>
              <a:gd name="T48" fmla="*/ 874 w 874"/>
              <a:gd name="T49" fmla="*/ 1083 h 1192"/>
              <a:gd name="T50" fmla="*/ 567 w 874"/>
              <a:gd name="T51" fmla="*/ 285 h 1192"/>
              <a:gd name="T52" fmla="*/ 670 w 874"/>
              <a:gd name="T53" fmla="*/ 245 h 1192"/>
              <a:gd name="T54" fmla="*/ 748 w 874"/>
              <a:gd name="T55" fmla="*/ 177 h 1192"/>
              <a:gd name="T56" fmla="*/ 745 w 874"/>
              <a:gd name="T57" fmla="*/ 94 h 1192"/>
              <a:gd name="T58" fmla="*/ 264 w 874"/>
              <a:gd name="T59" fmla="*/ 346 h 1192"/>
              <a:gd name="T60" fmla="*/ 269 w 874"/>
              <a:gd name="T61" fmla="*/ 361 h 1192"/>
              <a:gd name="T62" fmla="*/ 166 w 874"/>
              <a:gd name="T63" fmla="*/ 401 h 1192"/>
              <a:gd name="T64" fmla="*/ 92 w 874"/>
              <a:gd name="T65" fmla="*/ 403 h 1192"/>
              <a:gd name="T66" fmla="*/ 57 w 874"/>
              <a:gd name="T67" fmla="*/ 360 h 1192"/>
              <a:gd name="T68" fmla="*/ 56 w 874"/>
              <a:gd name="T69" fmla="*/ 359 h 1192"/>
              <a:gd name="T70" fmla="*/ 56 w 874"/>
              <a:gd name="T71" fmla="*/ 358 h 1192"/>
              <a:gd name="T72" fmla="*/ 53 w 874"/>
              <a:gd name="T73" fmla="*/ 279 h 1192"/>
              <a:gd name="T74" fmla="*/ 99 w 874"/>
              <a:gd name="T75" fmla="*/ 238 h 1192"/>
              <a:gd name="T76" fmla="*/ 186 w 874"/>
              <a:gd name="T77" fmla="*/ 239 h 1192"/>
              <a:gd name="T78" fmla="*/ 264 w 874"/>
              <a:gd name="T79" fmla="*/ 346 h 1192"/>
              <a:gd name="T80" fmla="*/ 714 w 874"/>
              <a:gd name="T81" fmla="*/ 164 h 1192"/>
              <a:gd name="T82" fmla="*/ 658 w 874"/>
              <a:gd name="T83" fmla="*/ 212 h 1192"/>
              <a:gd name="T84" fmla="*/ 555 w 874"/>
              <a:gd name="T85" fmla="*/ 251 h 1192"/>
              <a:gd name="T86" fmla="*/ 549 w 874"/>
              <a:gd name="T87" fmla="*/ 236 h 1192"/>
              <a:gd name="T88" fmla="*/ 534 w 874"/>
              <a:gd name="T89" fmla="*/ 105 h 1192"/>
              <a:gd name="T90" fmla="*/ 599 w 874"/>
              <a:gd name="T91" fmla="*/ 46 h 1192"/>
              <a:gd name="T92" fmla="*/ 660 w 874"/>
              <a:gd name="T93" fmla="*/ 45 h 1192"/>
              <a:gd name="T94" fmla="*/ 711 w 874"/>
              <a:gd name="T95" fmla="*/ 106 h 1192"/>
              <a:gd name="T96" fmla="*/ 712 w 874"/>
              <a:gd name="T97" fmla="*/ 107 h 1192"/>
              <a:gd name="T98" fmla="*/ 712 w 874"/>
              <a:gd name="T99" fmla="*/ 108 h 1192"/>
              <a:gd name="T100" fmla="*/ 714 w 874"/>
              <a:gd name="T101" fmla="*/ 16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4" h="1192">
                <a:moveTo>
                  <a:pt x="745" y="94"/>
                </a:moveTo>
                <a:cubicBezTo>
                  <a:pt x="742" y="85"/>
                  <a:pt x="722" y="35"/>
                  <a:pt x="676" y="13"/>
                </a:cubicBezTo>
                <a:cubicBezTo>
                  <a:pt x="649" y="0"/>
                  <a:pt x="618" y="0"/>
                  <a:pt x="586" y="13"/>
                </a:cubicBezTo>
                <a:cubicBezTo>
                  <a:pt x="544" y="29"/>
                  <a:pt x="515" y="56"/>
                  <a:pt x="501" y="92"/>
                </a:cubicBezTo>
                <a:cubicBezTo>
                  <a:pt x="474" y="162"/>
                  <a:pt x="512" y="242"/>
                  <a:pt x="516" y="251"/>
                </a:cubicBezTo>
                <a:cubicBezTo>
                  <a:pt x="521" y="264"/>
                  <a:pt x="521" y="264"/>
                  <a:pt x="521" y="264"/>
                </a:cubicBezTo>
                <a:cubicBezTo>
                  <a:pt x="424" y="302"/>
                  <a:pt x="424" y="302"/>
                  <a:pt x="424" y="302"/>
                </a:cubicBezTo>
                <a:cubicBezTo>
                  <a:pt x="400" y="311"/>
                  <a:pt x="400" y="311"/>
                  <a:pt x="400" y="311"/>
                </a:cubicBezTo>
                <a:cubicBezTo>
                  <a:pt x="303" y="348"/>
                  <a:pt x="303" y="348"/>
                  <a:pt x="303" y="348"/>
                </a:cubicBezTo>
                <a:cubicBezTo>
                  <a:pt x="298" y="336"/>
                  <a:pt x="298" y="336"/>
                  <a:pt x="298" y="336"/>
                </a:cubicBezTo>
                <a:cubicBezTo>
                  <a:pt x="295" y="325"/>
                  <a:pt x="269" y="241"/>
                  <a:pt x="203" y="207"/>
                </a:cubicBezTo>
                <a:cubicBezTo>
                  <a:pt x="168" y="189"/>
                  <a:pt x="129" y="189"/>
                  <a:pt x="86" y="205"/>
                </a:cubicBezTo>
                <a:cubicBezTo>
                  <a:pt x="54" y="217"/>
                  <a:pt x="31" y="238"/>
                  <a:pt x="20" y="265"/>
                </a:cubicBezTo>
                <a:cubicBezTo>
                  <a:pt x="0" y="312"/>
                  <a:pt x="19" y="363"/>
                  <a:pt x="23" y="371"/>
                </a:cubicBezTo>
                <a:cubicBezTo>
                  <a:pt x="25" y="378"/>
                  <a:pt x="38" y="416"/>
                  <a:pt x="76" y="435"/>
                </a:cubicBezTo>
                <a:cubicBezTo>
                  <a:pt x="105" y="449"/>
                  <a:pt x="139" y="449"/>
                  <a:pt x="179" y="434"/>
                </a:cubicBezTo>
                <a:cubicBezTo>
                  <a:pt x="282" y="394"/>
                  <a:pt x="282" y="394"/>
                  <a:pt x="282" y="394"/>
                </a:cubicBezTo>
                <a:cubicBezTo>
                  <a:pt x="589" y="1192"/>
                  <a:pt x="589" y="1192"/>
                  <a:pt x="589" y="1192"/>
                </a:cubicBezTo>
                <a:cubicBezTo>
                  <a:pt x="622" y="1180"/>
                  <a:pt x="622" y="1180"/>
                  <a:pt x="622" y="1180"/>
                </a:cubicBezTo>
                <a:cubicBezTo>
                  <a:pt x="315" y="381"/>
                  <a:pt x="315" y="381"/>
                  <a:pt x="315" y="381"/>
                </a:cubicBezTo>
                <a:cubicBezTo>
                  <a:pt x="413" y="344"/>
                  <a:pt x="413" y="344"/>
                  <a:pt x="413" y="344"/>
                </a:cubicBezTo>
                <a:cubicBezTo>
                  <a:pt x="436" y="335"/>
                  <a:pt x="436" y="335"/>
                  <a:pt x="436" y="335"/>
                </a:cubicBezTo>
                <a:cubicBezTo>
                  <a:pt x="534" y="297"/>
                  <a:pt x="534" y="297"/>
                  <a:pt x="534" y="297"/>
                </a:cubicBezTo>
                <a:cubicBezTo>
                  <a:pt x="841" y="1096"/>
                  <a:pt x="841" y="1096"/>
                  <a:pt x="841" y="1096"/>
                </a:cubicBezTo>
                <a:cubicBezTo>
                  <a:pt x="874" y="1083"/>
                  <a:pt x="874" y="1083"/>
                  <a:pt x="874" y="1083"/>
                </a:cubicBezTo>
                <a:cubicBezTo>
                  <a:pt x="567" y="285"/>
                  <a:pt x="567" y="285"/>
                  <a:pt x="567" y="285"/>
                </a:cubicBezTo>
                <a:cubicBezTo>
                  <a:pt x="670" y="245"/>
                  <a:pt x="670" y="245"/>
                  <a:pt x="670" y="245"/>
                </a:cubicBezTo>
                <a:cubicBezTo>
                  <a:pt x="710" y="230"/>
                  <a:pt x="736" y="207"/>
                  <a:pt x="748" y="177"/>
                </a:cubicBezTo>
                <a:cubicBezTo>
                  <a:pt x="763" y="138"/>
                  <a:pt x="748" y="101"/>
                  <a:pt x="745" y="94"/>
                </a:cubicBezTo>
                <a:close/>
                <a:moveTo>
                  <a:pt x="264" y="346"/>
                </a:moveTo>
                <a:cubicBezTo>
                  <a:pt x="269" y="361"/>
                  <a:pt x="269" y="361"/>
                  <a:pt x="269" y="361"/>
                </a:cubicBezTo>
                <a:cubicBezTo>
                  <a:pt x="166" y="401"/>
                  <a:pt x="166" y="401"/>
                  <a:pt x="166" y="401"/>
                </a:cubicBezTo>
                <a:cubicBezTo>
                  <a:pt x="136" y="412"/>
                  <a:pt x="112" y="413"/>
                  <a:pt x="92" y="403"/>
                </a:cubicBezTo>
                <a:cubicBezTo>
                  <a:pt x="65" y="390"/>
                  <a:pt x="57" y="360"/>
                  <a:pt x="57" y="360"/>
                </a:cubicBezTo>
                <a:cubicBezTo>
                  <a:pt x="56" y="359"/>
                  <a:pt x="56" y="359"/>
                  <a:pt x="56" y="359"/>
                </a:cubicBezTo>
                <a:cubicBezTo>
                  <a:pt x="56" y="358"/>
                  <a:pt x="56" y="358"/>
                  <a:pt x="56" y="358"/>
                </a:cubicBezTo>
                <a:cubicBezTo>
                  <a:pt x="56" y="358"/>
                  <a:pt x="38" y="314"/>
                  <a:pt x="53" y="279"/>
                </a:cubicBezTo>
                <a:cubicBezTo>
                  <a:pt x="61" y="260"/>
                  <a:pt x="76" y="247"/>
                  <a:pt x="99" y="238"/>
                </a:cubicBezTo>
                <a:cubicBezTo>
                  <a:pt x="132" y="226"/>
                  <a:pt x="161" y="226"/>
                  <a:pt x="186" y="239"/>
                </a:cubicBezTo>
                <a:cubicBezTo>
                  <a:pt x="241" y="267"/>
                  <a:pt x="263" y="345"/>
                  <a:pt x="264" y="346"/>
                </a:cubicBezTo>
                <a:close/>
                <a:moveTo>
                  <a:pt x="714" y="164"/>
                </a:moveTo>
                <a:cubicBezTo>
                  <a:pt x="706" y="184"/>
                  <a:pt x="687" y="200"/>
                  <a:pt x="658" y="212"/>
                </a:cubicBezTo>
                <a:cubicBezTo>
                  <a:pt x="555" y="251"/>
                  <a:pt x="555" y="251"/>
                  <a:pt x="555" y="251"/>
                </a:cubicBezTo>
                <a:cubicBezTo>
                  <a:pt x="549" y="236"/>
                  <a:pt x="549" y="236"/>
                  <a:pt x="549" y="236"/>
                </a:cubicBezTo>
                <a:cubicBezTo>
                  <a:pt x="548" y="235"/>
                  <a:pt x="512" y="163"/>
                  <a:pt x="534" y="105"/>
                </a:cubicBezTo>
                <a:cubicBezTo>
                  <a:pt x="544" y="78"/>
                  <a:pt x="566" y="59"/>
                  <a:pt x="599" y="46"/>
                </a:cubicBezTo>
                <a:cubicBezTo>
                  <a:pt x="622" y="37"/>
                  <a:pt x="642" y="37"/>
                  <a:pt x="660" y="45"/>
                </a:cubicBezTo>
                <a:cubicBezTo>
                  <a:pt x="695" y="62"/>
                  <a:pt x="711" y="106"/>
                  <a:pt x="711" y="106"/>
                </a:cubicBezTo>
                <a:cubicBezTo>
                  <a:pt x="712" y="107"/>
                  <a:pt x="712" y="107"/>
                  <a:pt x="712" y="107"/>
                </a:cubicBezTo>
                <a:cubicBezTo>
                  <a:pt x="712" y="108"/>
                  <a:pt x="712" y="108"/>
                  <a:pt x="712" y="108"/>
                </a:cubicBezTo>
                <a:cubicBezTo>
                  <a:pt x="712" y="108"/>
                  <a:pt x="725" y="136"/>
                  <a:pt x="714" y="164"/>
                </a:cubicBezTo>
                <a:close/>
              </a:path>
            </a:pathLst>
          </a:custGeom>
          <a:solidFill>
            <a:srgbClr val="AD8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ṥļidè">
            <a:extLst>
              <a:ext uri="{FF2B5EF4-FFF2-40B4-BE49-F238E27FC236}">
                <a16:creationId xmlns:a16="http://schemas.microsoft.com/office/drawing/2014/main" id="{2831A666-F31F-47B0-8759-84A3E8234ABD}"/>
              </a:ext>
            </a:extLst>
          </p:cNvPr>
          <p:cNvSpPr/>
          <p:nvPr/>
        </p:nvSpPr>
        <p:spPr bwMode="auto">
          <a:xfrm>
            <a:off x="2560877" y="2096129"/>
            <a:ext cx="46474" cy="130126"/>
          </a:xfrm>
          <a:custGeom>
            <a:avLst/>
            <a:gdLst>
              <a:gd name="T0" fmla="*/ 398 w 479"/>
              <a:gd name="T1" fmla="*/ 1342 h 1347"/>
              <a:gd name="T2" fmla="*/ 352 w 479"/>
              <a:gd name="T3" fmla="*/ 1335 h 1347"/>
              <a:gd name="T4" fmla="*/ 186 w 479"/>
              <a:gd name="T5" fmla="*/ 1166 h 1347"/>
              <a:gd name="T6" fmla="*/ 5 w 479"/>
              <a:gd name="T7" fmla="*/ 686 h 1347"/>
              <a:gd name="T8" fmla="*/ 57 w 479"/>
              <a:gd name="T9" fmla="*/ 401 h 1347"/>
              <a:gd name="T10" fmla="*/ 192 w 479"/>
              <a:gd name="T11" fmla="*/ 191 h 1347"/>
              <a:gd name="T12" fmla="*/ 395 w 479"/>
              <a:gd name="T13" fmla="*/ 15 h 1347"/>
              <a:gd name="T14" fmla="*/ 465 w 479"/>
              <a:gd name="T15" fmla="*/ 32 h 1347"/>
              <a:gd name="T16" fmla="*/ 448 w 479"/>
              <a:gd name="T17" fmla="*/ 101 h 1347"/>
              <a:gd name="T18" fmla="*/ 267 w 479"/>
              <a:gd name="T19" fmla="*/ 260 h 1347"/>
              <a:gd name="T20" fmla="*/ 107 w 479"/>
              <a:gd name="T21" fmla="*/ 681 h 1347"/>
              <a:gd name="T22" fmla="*/ 411 w 479"/>
              <a:gd name="T23" fmla="*/ 1252 h 1347"/>
              <a:gd name="T24" fmla="*/ 423 w 479"/>
              <a:gd name="T25" fmla="*/ 1323 h 1347"/>
              <a:gd name="T26" fmla="*/ 398 w 479"/>
              <a:gd name="T27" fmla="*/ 134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9" h="1347">
                <a:moveTo>
                  <a:pt x="398" y="1342"/>
                </a:moveTo>
                <a:cubicBezTo>
                  <a:pt x="382" y="1347"/>
                  <a:pt x="365" y="1345"/>
                  <a:pt x="352" y="1335"/>
                </a:cubicBezTo>
                <a:cubicBezTo>
                  <a:pt x="348" y="1332"/>
                  <a:pt x="268" y="1274"/>
                  <a:pt x="186" y="1166"/>
                </a:cubicBezTo>
                <a:cubicBezTo>
                  <a:pt x="77" y="1022"/>
                  <a:pt x="14" y="856"/>
                  <a:pt x="5" y="686"/>
                </a:cubicBezTo>
                <a:cubicBezTo>
                  <a:pt x="0" y="590"/>
                  <a:pt x="17" y="494"/>
                  <a:pt x="57" y="401"/>
                </a:cubicBezTo>
                <a:cubicBezTo>
                  <a:pt x="89" y="328"/>
                  <a:pt x="134" y="258"/>
                  <a:pt x="192" y="191"/>
                </a:cubicBezTo>
                <a:cubicBezTo>
                  <a:pt x="290" y="79"/>
                  <a:pt x="390" y="17"/>
                  <a:pt x="395" y="15"/>
                </a:cubicBezTo>
                <a:cubicBezTo>
                  <a:pt x="419" y="0"/>
                  <a:pt x="450" y="8"/>
                  <a:pt x="465" y="32"/>
                </a:cubicBezTo>
                <a:cubicBezTo>
                  <a:pt x="479" y="56"/>
                  <a:pt x="472" y="87"/>
                  <a:pt x="448" y="101"/>
                </a:cubicBezTo>
                <a:cubicBezTo>
                  <a:pt x="446" y="103"/>
                  <a:pt x="354" y="159"/>
                  <a:pt x="267" y="260"/>
                </a:cubicBezTo>
                <a:cubicBezTo>
                  <a:pt x="153" y="392"/>
                  <a:pt x="99" y="534"/>
                  <a:pt x="107" y="681"/>
                </a:cubicBezTo>
                <a:cubicBezTo>
                  <a:pt x="126" y="1043"/>
                  <a:pt x="408" y="1250"/>
                  <a:pt x="411" y="1252"/>
                </a:cubicBezTo>
                <a:cubicBezTo>
                  <a:pt x="434" y="1269"/>
                  <a:pt x="439" y="1300"/>
                  <a:pt x="423" y="1323"/>
                </a:cubicBezTo>
                <a:cubicBezTo>
                  <a:pt x="416" y="1332"/>
                  <a:pt x="407" y="1338"/>
                  <a:pt x="398" y="1342"/>
                </a:cubicBezTo>
                <a:close/>
              </a:path>
            </a:pathLst>
          </a:custGeom>
          <a:solidFill>
            <a:srgbClr val="F7E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śḷïďê">
            <a:extLst>
              <a:ext uri="{FF2B5EF4-FFF2-40B4-BE49-F238E27FC236}">
                <a16:creationId xmlns:a16="http://schemas.microsoft.com/office/drawing/2014/main" id="{1A13B13B-0B2C-4E12-B93E-8A37B2D135FF}"/>
              </a:ext>
            </a:extLst>
          </p:cNvPr>
          <p:cNvSpPr/>
          <p:nvPr/>
        </p:nvSpPr>
        <p:spPr bwMode="auto">
          <a:xfrm>
            <a:off x="2434791" y="2332942"/>
            <a:ext cx="857540" cy="823189"/>
          </a:xfrm>
          <a:custGeom>
            <a:avLst/>
            <a:gdLst>
              <a:gd name="T0" fmla="*/ 1362 w 8861"/>
              <a:gd name="T1" fmla="*/ 5068 h 8520"/>
              <a:gd name="T2" fmla="*/ 5068 w 8861"/>
              <a:gd name="T3" fmla="*/ 1362 h 8520"/>
              <a:gd name="T4" fmla="*/ 7855 w 8861"/>
              <a:gd name="T5" fmla="*/ 2625 h 8520"/>
              <a:gd name="T6" fmla="*/ 8861 w 8861"/>
              <a:gd name="T7" fmla="*/ 1712 h 8520"/>
              <a:gd name="T8" fmla="*/ 5068 w 8861"/>
              <a:gd name="T9" fmla="*/ 0 h 8520"/>
              <a:gd name="T10" fmla="*/ 0 w 8861"/>
              <a:gd name="T11" fmla="*/ 5068 h 8520"/>
              <a:gd name="T12" fmla="*/ 1362 w 8861"/>
              <a:gd name="T13" fmla="*/ 8520 h 8520"/>
              <a:gd name="T14" fmla="*/ 2369 w 8861"/>
              <a:gd name="T15" fmla="*/ 7607 h 8520"/>
              <a:gd name="T16" fmla="*/ 1362 w 8861"/>
              <a:gd name="T17" fmla="*/ 5068 h 8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61" h="8520">
                <a:moveTo>
                  <a:pt x="1362" y="5068"/>
                </a:moveTo>
                <a:cubicBezTo>
                  <a:pt x="1362" y="3021"/>
                  <a:pt x="3021" y="1362"/>
                  <a:pt x="5068" y="1362"/>
                </a:cubicBezTo>
                <a:cubicBezTo>
                  <a:pt x="6179" y="1362"/>
                  <a:pt x="7176" y="1851"/>
                  <a:pt x="7855" y="2625"/>
                </a:cubicBezTo>
                <a:cubicBezTo>
                  <a:pt x="8861" y="1712"/>
                  <a:pt x="8861" y="1712"/>
                  <a:pt x="8861" y="1712"/>
                </a:cubicBezTo>
                <a:cubicBezTo>
                  <a:pt x="7932" y="663"/>
                  <a:pt x="6576" y="0"/>
                  <a:pt x="5068" y="0"/>
                </a:cubicBezTo>
                <a:cubicBezTo>
                  <a:pt x="2274" y="0"/>
                  <a:pt x="0" y="2274"/>
                  <a:pt x="0" y="5068"/>
                </a:cubicBezTo>
                <a:cubicBezTo>
                  <a:pt x="0" y="6401"/>
                  <a:pt x="518" y="7615"/>
                  <a:pt x="1362" y="8520"/>
                </a:cubicBezTo>
                <a:cubicBezTo>
                  <a:pt x="2369" y="7607"/>
                  <a:pt x="2369" y="7607"/>
                  <a:pt x="2369" y="7607"/>
                </a:cubicBezTo>
                <a:cubicBezTo>
                  <a:pt x="1745" y="6944"/>
                  <a:pt x="1362" y="6051"/>
                  <a:pt x="1362" y="5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şlíḍe">
            <a:extLst>
              <a:ext uri="{FF2B5EF4-FFF2-40B4-BE49-F238E27FC236}">
                <a16:creationId xmlns:a16="http://schemas.microsoft.com/office/drawing/2014/main" id="{681F447F-E283-4333-87A2-07EF4F93C12A}"/>
              </a:ext>
            </a:extLst>
          </p:cNvPr>
          <p:cNvSpPr/>
          <p:nvPr/>
        </p:nvSpPr>
        <p:spPr bwMode="auto">
          <a:xfrm>
            <a:off x="2566534" y="2498226"/>
            <a:ext cx="849457" cy="813895"/>
          </a:xfrm>
          <a:custGeom>
            <a:avLst/>
            <a:gdLst>
              <a:gd name="T0" fmla="*/ 3706 w 8774"/>
              <a:gd name="T1" fmla="*/ 8423 h 8423"/>
              <a:gd name="T2" fmla="*/ 8774 w 8774"/>
              <a:gd name="T3" fmla="*/ 3356 h 8423"/>
              <a:gd name="T4" fmla="*/ 7499 w 8774"/>
              <a:gd name="T5" fmla="*/ 0 h 8423"/>
              <a:gd name="T6" fmla="*/ 6493 w 8774"/>
              <a:gd name="T7" fmla="*/ 913 h 8423"/>
              <a:gd name="T8" fmla="*/ 7412 w 8774"/>
              <a:gd name="T9" fmla="*/ 3356 h 8423"/>
              <a:gd name="T10" fmla="*/ 3706 w 8774"/>
              <a:gd name="T11" fmla="*/ 7062 h 8423"/>
              <a:gd name="T12" fmla="*/ 1007 w 8774"/>
              <a:gd name="T13" fmla="*/ 5895 h 8423"/>
              <a:gd name="T14" fmla="*/ 0 w 8774"/>
              <a:gd name="T15" fmla="*/ 6808 h 8423"/>
              <a:gd name="T16" fmla="*/ 3706 w 8774"/>
              <a:gd name="T17" fmla="*/ 8423 h 8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74" h="8423">
                <a:moveTo>
                  <a:pt x="3706" y="8423"/>
                </a:moveTo>
                <a:cubicBezTo>
                  <a:pt x="6500" y="8423"/>
                  <a:pt x="8774" y="6150"/>
                  <a:pt x="8774" y="3356"/>
                </a:cubicBezTo>
                <a:cubicBezTo>
                  <a:pt x="8774" y="2070"/>
                  <a:pt x="8292" y="894"/>
                  <a:pt x="7499" y="0"/>
                </a:cubicBezTo>
                <a:cubicBezTo>
                  <a:pt x="6493" y="913"/>
                  <a:pt x="6493" y="913"/>
                  <a:pt x="6493" y="913"/>
                </a:cubicBezTo>
                <a:cubicBezTo>
                  <a:pt x="7065" y="1566"/>
                  <a:pt x="7412" y="2420"/>
                  <a:pt x="7412" y="3356"/>
                </a:cubicBezTo>
                <a:cubicBezTo>
                  <a:pt x="7412" y="5403"/>
                  <a:pt x="5753" y="7062"/>
                  <a:pt x="3706" y="7062"/>
                </a:cubicBezTo>
                <a:cubicBezTo>
                  <a:pt x="2642" y="7062"/>
                  <a:pt x="1683" y="6613"/>
                  <a:pt x="1007" y="5895"/>
                </a:cubicBezTo>
                <a:cubicBezTo>
                  <a:pt x="0" y="6808"/>
                  <a:pt x="0" y="6808"/>
                  <a:pt x="0" y="6808"/>
                </a:cubicBezTo>
                <a:cubicBezTo>
                  <a:pt x="926" y="7801"/>
                  <a:pt x="2245" y="8423"/>
                  <a:pt x="3706" y="8423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ļïḓe">
            <a:extLst>
              <a:ext uri="{FF2B5EF4-FFF2-40B4-BE49-F238E27FC236}">
                <a16:creationId xmlns:a16="http://schemas.microsoft.com/office/drawing/2014/main" id="{4BEABB78-2591-4980-814C-2F34A3236B7E}"/>
              </a:ext>
            </a:extLst>
          </p:cNvPr>
          <p:cNvSpPr/>
          <p:nvPr/>
        </p:nvSpPr>
        <p:spPr bwMode="auto">
          <a:xfrm>
            <a:off x="2664331" y="2586728"/>
            <a:ext cx="619918" cy="594054"/>
          </a:xfrm>
          <a:custGeom>
            <a:avLst/>
            <a:gdLst>
              <a:gd name="T0" fmla="*/ 4805 w 6405"/>
              <a:gd name="T1" fmla="*/ 2443 h 6149"/>
              <a:gd name="T2" fmla="*/ 2699 w 6405"/>
              <a:gd name="T3" fmla="*/ 4548 h 6149"/>
              <a:gd name="T4" fmla="*/ 1185 w 6405"/>
              <a:gd name="T5" fmla="*/ 3906 h 6149"/>
              <a:gd name="T6" fmla="*/ 0 w 6405"/>
              <a:gd name="T7" fmla="*/ 4982 h 6149"/>
              <a:gd name="T8" fmla="*/ 2699 w 6405"/>
              <a:gd name="T9" fmla="*/ 6149 h 6149"/>
              <a:gd name="T10" fmla="*/ 6405 w 6405"/>
              <a:gd name="T11" fmla="*/ 2443 h 6149"/>
              <a:gd name="T12" fmla="*/ 5486 w 6405"/>
              <a:gd name="T13" fmla="*/ 0 h 6149"/>
              <a:gd name="T14" fmla="*/ 4301 w 6405"/>
              <a:gd name="T15" fmla="*/ 1076 h 6149"/>
              <a:gd name="T16" fmla="*/ 4805 w 6405"/>
              <a:gd name="T17" fmla="*/ 2443 h 6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5" h="6149">
                <a:moveTo>
                  <a:pt x="4805" y="2443"/>
                </a:moveTo>
                <a:cubicBezTo>
                  <a:pt x="4805" y="3606"/>
                  <a:pt x="3862" y="4548"/>
                  <a:pt x="2699" y="4548"/>
                </a:cubicBezTo>
                <a:cubicBezTo>
                  <a:pt x="2105" y="4548"/>
                  <a:pt x="1568" y="4302"/>
                  <a:pt x="1185" y="3906"/>
                </a:cubicBezTo>
                <a:cubicBezTo>
                  <a:pt x="0" y="4982"/>
                  <a:pt x="0" y="4982"/>
                  <a:pt x="0" y="4982"/>
                </a:cubicBezTo>
                <a:cubicBezTo>
                  <a:pt x="676" y="5700"/>
                  <a:pt x="1635" y="6149"/>
                  <a:pt x="2699" y="6149"/>
                </a:cubicBezTo>
                <a:cubicBezTo>
                  <a:pt x="4746" y="6149"/>
                  <a:pt x="6405" y="4490"/>
                  <a:pt x="6405" y="2443"/>
                </a:cubicBezTo>
                <a:cubicBezTo>
                  <a:pt x="6405" y="1507"/>
                  <a:pt x="6058" y="653"/>
                  <a:pt x="5486" y="0"/>
                </a:cubicBezTo>
                <a:cubicBezTo>
                  <a:pt x="4301" y="1076"/>
                  <a:pt x="4301" y="1076"/>
                  <a:pt x="4301" y="1076"/>
                </a:cubicBezTo>
                <a:cubicBezTo>
                  <a:pt x="4615" y="1444"/>
                  <a:pt x="4805" y="1921"/>
                  <a:pt x="4805" y="2443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śľîḍe">
            <a:extLst>
              <a:ext uri="{FF2B5EF4-FFF2-40B4-BE49-F238E27FC236}">
                <a16:creationId xmlns:a16="http://schemas.microsoft.com/office/drawing/2014/main" id="{CF96DF5A-96A3-4EB6-BA15-7647405B7701}"/>
              </a:ext>
            </a:extLst>
          </p:cNvPr>
          <p:cNvSpPr/>
          <p:nvPr/>
        </p:nvSpPr>
        <p:spPr bwMode="auto">
          <a:xfrm>
            <a:off x="2566534" y="2464684"/>
            <a:ext cx="628404" cy="603349"/>
          </a:xfrm>
          <a:custGeom>
            <a:avLst/>
            <a:gdLst>
              <a:gd name="T0" fmla="*/ 3706 w 6493"/>
              <a:gd name="T1" fmla="*/ 0 h 6245"/>
              <a:gd name="T2" fmla="*/ 0 w 6493"/>
              <a:gd name="T3" fmla="*/ 3706 h 6245"/>
              <a:gd name="T4" fmla="*/ 1007 w 6493"/>
              <a:gd name="T5" fmla="*/ 6245 h 6245"/>
              <a:gd name="T6" fmla="*/ 2192 w 6493"/>
              <a:gd name="T7" fmla="*/ 5169 h 6245"/>
              <a:gd name="T8" fmla="*/ 1601 w 6493"/>
              <a:gd name="T9" fmla="*/ 3706 h 6245"/>
              <a:gd name="T10" fmla="*/ 3706 w 6493"/>
              <a:gd name="T11" fmla="*/ 1600 h 6245"/>
              <a:gd name="T12" fmla="*/ 5308 w 6493"/>
              <a:gd name="T13" fmla="*/ 2339 h 6245"/>
              <a:gd name="T14" fmla="*/ 6493 w 6493"/>
              <a:gd name="T15" fmla="*/ 1263 h 6245"/>
              <a:gd name="T16" fmla="*/ 3706 w 6493"/>
              <a:gd name="T17" fmla="*/ 0 h 6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3" h="6245">
                <a:moveTo>
                  <a:pt x="3706" y="0"/>
                </a:moveTo>
                <a:cubicBezTo>
                  <a:pt x="1659" y="0"/>
                  <a:pt x="0" y="1659"/>
                  <a:pt x="0" y="3706"/>
                </a:cubicBezTo>
                <a:cubicBezTo>
                  <a:pt x="0" y="4689"/>
                  <a:pt x="383" y="5582"/>
                  <a:pt x="1007" y="6245"/>
                </a:cubicBezTo>
                <a:cubicBezTo>
                  <a:pt x="2192" y="5169"/>
                  <a:pt x="2192" y="5169"/>
                  <a:pt x="2192" y="5169"/>
                </a:cubicBezTo>
                <a:cubicBezTo>
                  <a:pt x="1826" y="4790"/>
                  <a:pt x="1601" y="4274"/>
                  <a:pt x="1601" y="3706"/>
                </a:cubicBezTo>
                <a:cubicBezTo>
                  <a:pt x="1601" y="2543"/>
                  <a:pt x="2543" y="1600"/>
                  <a:pt x="3706" y="1600"/>
                </a:cubicBezTo>
                <a:cubicBezTo>
                  <a:pt x="4348" y="1600"/>
                  <a:pt x="4922" y="1887"/>
                  <a:pt x="5308" y="2339"/>
                </a:cubicBezTo>
                <a:cubicBezTo>
                  <a:pt x="6493" y="1263"/>
                  <a:pt x="6493" y="1263"/>
                  <a:pt x="6493" y="1263"/>
                </a:cubicBezTo>
                <a:cubicBezTo>
                  <a:pt x="5814" y="489"/>
                  <a:pt x="4817" y="0"/>
                  <a:pt x="3706" y="0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ṡlîdé">
            <a:extLst>
              <a:ext uri="{FF2B5EF4-FFF2-40B4-BE49-F238E27FC236}">
                <a16:creationId xmlns:a16="http://schemas.microsoft.com/office/drawing/2014/main" id="{B29C7FF3-A9D1-45C3-B49A-C2BBE1788F47}"/>
              </a:ext>
            </a:extLst>
          </p:cNvPr>
          <p:cNvSpPr/>
          <p:nvPr/>
        </p:nvSpPr>
        <p:spPr bwMode="auto">
          <a:xfrm>
            <a:off x="2721716" y="2619058"/>
            <a:ext cx="358857" cy="345117"/>
          </a:xfrm>
          <a:custGeom>
            <a:avLst/>
            <a:gdLst>
              <a:gd name="T0" fmla="*/ 1144 w 3707"/>
              <a:gd name="T1" fmla="*/ 2106 h 3569"/>
              <a:gd name="T2" fmla="*/ 2105 w 3707"/>
              <a:gd name="T3" fmla="*/ 1145 h 3569"/>
              <a:gd name="T4" fmla="*/ 2858 w 3707"/>
              <a:gd name="T5" fmla="*/ 1510 h 3569"/>
              <a:gd name="T6" fmla="*/ 3707 w 3707"/>
              <a:gd name="T7" fmla="*/ 739 h 3569"/>
              <a:gd name="T8" fmla="*/ 2105 w 3707"/>
              <a:gd name="T9" fmla="*/ 0 h 3569"/>
              <a:gd name="T10" fmla="*/ 0 w 3707"/>
              <a:gd name="T11" fmla="*/ 2106 h 3569"/>
              <a:gd name="T12" fmla="*/ 591 w 3707"/>
              <a:gd name="T13" fmla="*/ 3569 h 3569"/>
              <a:gd name="T14" fmla="*/ 1439 w 3707"/>
              <a:gd name="T15" fmla="*/ 2798 h 3569"/>
              <a:gd name="T16" fmla="*/ 1144 w 3707"/>
              <a:gd name="T17" fmla="*/ 2106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7" h="3569">
                <a:moveTo>
                  <a:pt x="1144" y="2106"/>
                </a:moveTo>
                <a:cubicBezTo>
                  <a:pt x="1144" y="1575"/>
                  <a:pt x="1574" y="1145"/>
                  <a:pt x="2105" y="1145"/>
                </a:cubicBezTo>
                <a:cubicBezTo>
                  <a:pt x="2411" y="1145"/>
                  <a:pt x="2682" y="1288"/>
                  <a:pt x="2858" y="1510"/>
                </a:cubicBezTo>
                <a:cubicBezTo>
                  <a:pt x="3707" y="739"/>
                  <a:pt x="3707" y="739"/>
                  <a:pt x="3707" y="739"/>
                </a:cubicBezTo>
                <a:cubicBezTo>
                  <a:pt x="3321" y="287"/>
                  <a:pt x="2747" y="0"/>
                  <a:pt x="2105" y="0"/>
                </a:cubicBezTo>
                <a:cubicBezTo>
                  <a:pt x="942" y="0"/>
                  <a:pt x="0" y="943"/>
                  <a:pt x="0" y="2106"/>
                </a:cubicBezTo>
                <a:cubicBezTo>
                  <a:pt x="0" y="2674"/>
                  <a:pt x="225" y="3190"/>
                  <a:pt x="591" y="3569"/>
                </a:cubicBezTo>
                <a:cubicBezTo>
                  <a:pt x="1439" y="2798"/>
                  <a:pt x="1439" y="2798"/>
                  <a:pt x="1439" y="2798"/>
                </a:cubicBezTo>
                <a:cubicBezTo>
                  <a:pt x="1257" y="2624"/>
                  <a:pt x="1144" y="2378"/>
                  <a:pt x="1144" y="2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sľiḑé">
            <a:extLst>
              <a:ext uri="{FF2B5EF4-FFF2-40B4-BE49-F238E27FC236}">
                <a16:creationId xmlns:a16="http://schemas.microsoft.com/office/drawing/2014/main" id="{C4F56DF9-0234-4425-843B-C3B19BFA1E82}"/>
              </a:ext>
            </a:extLst>
          </p:cNvPr>
          <p:cNvSpPr/>
          <p:nvPr/>
        </p:nvSpPr>
        <p:spPr bwMode="auto">
          <a:xfrm>
            <a:off x="2778696" y="2690587"/>
            <a:ext cx="350371" cy="335418"/>
          </a:xfrm>
          <a:custGeom>
            <a:avLst/>
            <a:gdLst>
              <a:gd name="T0" fmla="*/ 1514 w 3620"/>
              <a:gd name="T1" fmla="*/ 3472 h 3472"/>
              <a:gd name="T2" fmla="*/ 3620 w 3620"/>
              <a:gd name="T3" fmla="*/ 1367 h 3472"/>
              <a:gd name="T4" fmla="*/ 3116 w 3620"/>
              <a:gd name="T5" fmla="*/ 0 h 3472"/>
              <a:gd name="T6" fmla="*/ 2267 w 3620"/>
              <a:gd name="T7" fmla="*/ 771 h 3472"/>
              <a:gd name="T8" fmla="*/ 2475 w 3620"/>
              <a:gd name="T9" fmla="*/ 1367 h 3472"/>
              <a:gd name="T10" fmla="*/ 1514 w 3620"/>
              <a:gd name="T11" fmla="*/ 2328 h 3472"/>
              <a:gd name="T12" fmla="*/ 848 w 3620"/>
              <a:gd name="T13" fmla="*/ 2059 h 3472"/>
              <a:gd name="T14" fmla="*/ 0 w 3620"/>
              <a:gd name="T15" fmla="*/ 2830 h 3472"/>
              <a:gd name="T16" fmla="*/ 1514 w 3620"/>
              <a:gd name="T17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0" h="3472">
                <a:moveTo>
                  <a:pt x="1514" y="3472"/>
                </a:moveTo>
                <a:cubicBezTo>
                  <a:pt x="2677" y="3472"/>
                  <a:pt x="3620" y="2530"/>
                  <a:pt x="3620" y="1367"/>
                </a:cubicBezTo>
                <a:cubicBezTo>
                  <a:pt x="3620" y="845"/>
                  <a:pt x="3430" y="368"/>
                  <a:pt x="3116" y="0"/>
                </a:cubicBezTo>
                <a:cubicBezTo>
                  <a:pt x="2267" y="771"/>
                  <a:pt x="2267" y="771"/>
                  <a:pt x="2267" y="771"/>
                </a:cubicBezTo>
                <a:cubicBezTo>
                  <a:pt x="2397" y="935"/>
                  <a:pt x="2475" y="1142"/>
                  <a:pt x="2475" y="1367"/>
                </a:cubicBezTo>
                <a:cubicBezTo>
                  <a:pt x="2475" y="1898"/>
                  <a:pt x="2045" y="2328"/>
                  <a:pt x="1514" y="2328"/>
                </a:cubicBezTo>
                <a:cubicBezTo>
                  <a:pt x="1256" y="2328"/>
                  <a:pt x="1021" y="2225"/>
                  <a:pt x="848" y="2059"/>
                </a:cubicBezTo>
                <a:cubicBezTo>
                  <a:pt x="0" y="2830"/>
                  <a:pt x="0" y="2830"/>
                  <a:pt x="0" y="2830"/>
                </a:cubicBezTo>
                <a:cubicBezTo>
                  <a:pt x="383" y="3226"/>
                  <a:pt x="920" y="3472"/>
                  <a:pt x="1514" y="3472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sľiḍê">
            <a:extLst>
              <a:ext uri="{FF2B5EF4-FFF2-40B4-BE49-F238E27FC236}">
                <a16:creationId xmlns:a16="http://schemas.microsoft.com/office/drawing/2014/main" id="{CDCDC369-F9BE-4CC9-A9C3-CE55DA4BE168}"/>
              </a:ext>
            </a:extLst>
          </p:cNvPr>
          <p:cNvSpPr/>
          <p:nvPr/>
        </p:nvSpPr>
        <p:spPr bwMode="auto">
          <a:xfrm>
            <a:off x="2861137" y="2764944"/>
            <a:ext cx="157202" cy="150736"/>
          </a:xfrm>
          <a:custGeom>
            <a:avLst/>
            <a:gdLst>
              <a:gd name="T0" fmla="*/ 666 w 1627"/>
              <a:gd name="T1" fmla="*/ 1557 h 1557"/>
              <a:gd name="T2" fmla="*/ 1627 w 1627"/>
              <a:gd name="T3" fmla="*/ 596 h 1557"/>
              <a:gd name="T4" fmla="*/ 1419 w 1627"/>
              <a:gd name="T5" fmla="*/ 0 h 1557"/>
              <a:gd name="T6" fmla="*/ 0 w 1627"/>
              <a:gd name="T7" fmla="*/ 1288 h 1557"/>
              <a:gd name="T8" fmla="*/ 666 w 1627"/>
              <a:gd name="T9" fmla="*/ 1557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1557">
                <a:moveTo>
                  <a:pt x="666" y="1557"/>
                </a:moveTo>
                <a:cubicBezTo>
                  <a:pt x="1197" y="1557"/>
                  <a:pt x="1627" y="1127"/>
                  <a:pt x="1627" y="596"/>
                </a:cubicBezTo>
                <a:cubicBezTo>
                  <a:pt x="1627" y="371"/>
                  <a:pt x="1549" y="164"/>
                  <a:pt x="1419" y="0"/>
                </a:cubicBezTo>
                <a:cubicBezTo>
                  <a:pt x="0" y="1288"/>
                  <a:pt x="0" y="1288"/>
                  <a:pt x="0" y="1288"/>
                </a:cubicBezTo>
                <a:cubicBezTo>
                  <a:pt x="173" y="1454"/>
                  <a:pt x="408" y="1557"/>
                  <a:pt x="666" y="1557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Sľîḓe">
            <a:extLst>
              <a:ext uri="{FF2B5EF4-FFF2-40B4-BE49-F238E27FC236}">
                <a16:creationId xmlns:a16="http://schemas.microsoft.com/office/drawing/2014/main" id="{CB21FD21-E7F3-4CC3-B4D3-7D81722A0A0B}"/>
              </a:ext>
            </a:extLst>
          </p:cNvPr>
          <p:cNvSpPr/>
          <p:nvPr/>
        </p:nvSpPr>
        <p:spPr bwMode="auto">
          <a:xfrm>
            <a:off x="2832444" y="2729786"/>
            <a:ext cx="165689" cy="159627"/>
          </a:xfrm>
          <a:custGeom>
            <a:avLst/>
            <a:gdLst>
              <a:gd name="T0" fmla="*/ 961 w 1714"/>
              <a:gd name="T1" fmla="*/ 0 h 1653"/>
              <a:gd name="T2" fmla="*/ 0 w 1714"/>
              <a:gd name="T3" fmla="*/ 961 h 1653"/>
              <a:gd name="T4" fmla="*/ 295 w 1714"/>
              <a:gd name="T5" fmla="*/ 1653 h 1653"/>
              <a:gd name="T6" fmla="*/ 1714 w 1714"/>
              <a:gd name="T7" fmla="*/ 365 h 1653"/>
              <a:gd name="T8" fmla="*/ 961 w 1714"/>
              <a:gd name="T9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1653">
                <a:moveTo>
                  <a:pt x="961" y="0"/>
                </a:moveTo>
                <a:cubicBezTo>
                  <a:pt x="430" y="0"/>
                  <a:pt x="0" y="430"/>
                  <a:pt x="0" y="961"/>
                </a:cubicBezTo>
                <a:cubicBezTo>
                  <a:pt x="0" y="1233"/>
                  <a:pt x="113" y="1479"/>
                  <a:pt x="295" y="1653"/>
                </a:cubicBezTo>
                <a:cubicBezTo>
                  <a:pt x="1714" y="365"/>
                  <a:pt x="1714" y="365"/>
                  <a:pt x="1714" y="365"/>
                </a:cubicBezTo>
                <a:cubicBezTo>
                  <a:pt x="1538" y="143"/>
                  <a:pt x="1267" y="0"/>
                  <a:pt x="961" y="0"/>
                </a:cubicBezTo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šḷíḍê">
            <a:extLst>
              <a:ext uri="{FF2B5EF4-FFF2-40B4-BE49-F238E27FC236}">
                <a16:creationId xmlns:a16="http://schemas.microsoft.com/office/drawing/2014/main" id="{40536126-20EC-481D-B48C-58C556E2C417}"/>
              </a:ext>
            </a:extLst>
          </p:cNvPr>
          <p:cNvSpPr/>
          <p:nvPr/>
        </p:nvSpPr>
        <p:spPr bwMode="auto">
          <a:xfrm>
            <a:off x="3407909" y="2735444"/>
            <a:ext cx="47282" cy="174175"/>
          </a:xfrm>
          <a:custGeom>
            <a:avLst/>
            <a:gdLst>
              <a:gd name="T0" fmla="*/ 450 w 487"/>
              <a:gd name="T1" fmla="*/ 1073 h 1804"/>
              <a:gd name="T2" fmla="*/ 450 w 487"/>
              <a:gd name="T3" fmla="*/ 1167 h 1804"/>
              <a:gd name="T4" fmla="*/ 435 w 487"/>
              <a:gd name="T5" fmla="*/ 1182 h 1804"/>
              <a:gd name="T6" fmla="*/ 367 w 487"/>
              <a:gd name="T7" fmla="*/ 1182 h 1804"/>
              <a:gd name="T8" fmla="*/ 353 w 487"/>
              <a:gd name="T9" fmla="*/ 1167 h 1804"/>
              <a:gd name="T10" fmla="*/ 353 w 487"/>
              <a:gd name="T11" fmla="*/ 1165 h 1804"/>
              <a:gd name="T12" fmla="*/ 116 w 487"/>
              <a:gd name="T13" fmla="*/ 1240 h 1804"/>
              <a:gd name="T14" fmla="*/ 70 w 487"/>
              <a:gd name="T15" fmla="*/ 1237 h 1804"/>
              <a:gd name="T16" fmla="*/ 0 w 487"/>
              <a:gd name="T17" fmla="*/ 1804 h 1804"/>
              <a:gd name="T18" fmla="*/ 295 w 487"/>
              <a:gd name="T19" fmla="*/ 1800 h 1804"/>
              <a:gd name="T20" fmla="*/ 340 w 487"/>
              <a:gd name="T21" fmla="*/ 1679 h 1804"/>
              <a:gd name="T22" fmla="*/ 205 w 487"/>
              <a:gd name="T23" fmla="*/ 1688 h 1804"/>
              <a:gd name="T24" fmla="*/ 218 w 487"/>
              <a:gd name="T25" fmla="*/ 1604 h 1804"/>
              <a:gd name="T26" fmla="*/ 418 w 487"/>
              <a:gd name="T27" fmla="*/ 1469 h 1804"/>
              <a:gd name="T28" fmla="*/ 487 w 487"/>
              <a:gd name="T29" fmla="*/ 1282 h 1804"/>
              <a:gd name="T30" fmla="*/ 487 w 487"/>
              <a:gd name="T31" fmla="*/ 1194 h 1804"/>
              <a:gd name="T32" fmla="*/ 451 w 487"/>
              <a:gd name="T33" fmla="*/ 1172 h 1804"/>
              <a:gd name="T34" fmla="*/ 451 w 487"/>
              <a:gd name="T35" fmla="*/ 1074 h 1804"/>
              <a:gd name="T36" fmla="*/ 450 w 487"/>
              <a:gd name="T37" fmla="*/ 1073 h 1804"/>
              <a:gd name="T38" fmla="*/ 295 w 487"/>
              <a:gd name="T39" fmla="*/ 0 h 1804"/>
              <a:gd name="T40" fmla="*/ 204 w 487"/>
              <a:gd name="T41" fmla="*/ 4 h 1804"/>
              <a:gd name="T42" fmla="*/ 50 w 487"/>
              <a:gd name="T43" fmla="*/ 56 h 1804"/>
              <a:gd name="T44" fmla="*/ 34 w 487"/>
              <a:gd name="T45" fmla="*/ 9 h 1804"/>
              <a:gd name="T46" fmla="*/ 2 w 487"/>
              <a:gd name="T47" fmla="*/ 10 h 1804"/>
              <a:gd name="T48" fmla="*/ 64 w 487"/>
              <a:gd name="T49" fmla="*/ 488 h 1804"/>
              <a:gd name="T50" fmla="*/ 116 w 487"/>
              <a:gd name="T51" fmla="*/ 484 h 1804"/>
              <a:gd name="T52" fmla="*/ 295 w 487"/>
              <a:gd name="T53" fmla="*/ 520 h 1804"/>
              <a:gd name="T54" fmla="*/ 295 w 487"/>
              <a:gd name="T55" fmla="*/ 159 h 1804"/>
              <a:gd name="T56" fmla="*/ 218 w 487"/>
              <a:gd name="T57" fmla="*/ 118 h 1804"/>
              <a:gd name="T58" fmla="*/ 205 w 487"/>
              <a:gd name="T59" fmla="*/ 33 h 1804"/>
              <a:gd name="T60" fmla="*/ 295 w 487"/>
              <a:gd name="T61" fmla="*/ 37 h 1804"/>
              <a:gd name="T62" fmla="*/ 295 w 487"/>
              <a:gd name="T63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1804">
                <a:moveTo>
                  <a:pt x="450" y="1073"/>
                </a:moveTo>
                <a:cubicBezTo>
                  <a:pt x="450" y="1167"/>
                  <a:pt x="450" y="1167"/>
                  <a:pt x="450" y="1167"/>
                </a:cubicBezTo>
                <a:cubicBezTo>
                  <a:pt x="450" y="1175"/>
                  <a:pt x="443" y="1182"/>
                  <a:pt x="435" y="1182"/>
                </a:cubicBezTo>
                <a:cubicBezTo>
                  <a:pt x="367" y="1182"/>
                  <a:pt x="367" y="1182"/>
                  <a:pt x="367" y="1182"/>
                </a:cubicBezTo>
                <a:cubicBezTo>
                  <a:pt x="359" y="1182"/>
                  <a:pt x="353" y="1175"/>
                  <a:pt x="353" y="1167"/>
                </a:cubicBezTo>
                <a:cubicBezTo>
                  <a:pt x="353" y="1165"/>
                  <a:pt x="353" y="1165"/>
                  <a:pt x="353" y="1165"/>
                </a:cubicBezTo>
                <a:cubicBezTo>
                  <a:pt x="300" y="1212"/>
                  <a:pt x="224" y="1240"/>
                  <a:pt x="116" y="1240"/>
                </a:cubicBezTo>
                <a:cubicBezTo>
                  <a:pt x="101" y="1240"/>
                  <a:pt x="85" y="1239"/>
                  <a:pt x="70" y="1237"/>
                </a:cubicBezTo>
                <a:cubicBezTo>
                  <a:pt x="57" y="1429"/>
                  <a:pt x="34" y="1618"/>
                  <a:pt x="0" y="1804"/>
                </a:cubicBezTo>
                <a:cubicBezTo>
                  <a:pt x="295" y="1800"/>
                  <a:pt x="295" y="1800"/>
                  <a:pt x="295" y="1800"/>
                </a:cubicBezTo>
                <a:cubicBezTo>
                  <a:pt x="340" y="1679"/>
                  <a:pt x="340" y="1679"/>
                  <a:pt x="340" y="1679"/>
                </a:cubicBezTo>
                <a:cubicBezTo>
                  <a:pt x="297" y="1685"/>
                  <a:pt x="252" y="1688"/>
                  <a:pt x="205" y="1688"/>
                </a:cubicBezTo>
                <a:cubicBezTo>
                  <a:pt x="205" y="1688"/>
                  <a:pt x="140" y="1656"/>
                  <a:pt x="218" y="1604"/>
                </a:cubicBezTo>
                <a:cubicBezTo>
                  <a:pt x="262" y="1574"/>
                  <a:pt x="350" y="1547"/>
                  <a:pt x="418" y="1469"/>
                </a:cubicBezTo>
                <a:cubicBezTo>
                  <a:pt x="487" y="1282"/>
                  <a:pt x="487" y="1282"/>
                  <a:pt x="487" y="1282"/>
                </a:cubicBezTo>
                <a:cubicBezTo>
                  <a:pt x="487" y="1194"/>
                  <a:pt x="487" y="1194"/>
                  <a:pt x="487" y="1194"/>
                </a:cubicBezTo>
                <a:cubicBezTo>
                  <a:pt x="474" y="1187"/>
                  <a:pt x="462" y="1180"/>
                  <a:pt x="451" y="1172"/>
                </a:cubicBezTo>
                <a:cubicBezTo>
                  <a:pt x="451" y="1074"/>
                  <a:pt x="451" y="1074"/>
                  <a:pt x="451" y="1074"/>
                </a:cubicBezTo>
                <a:cubicBezTo>
                  <a:pt x="450" y="1074"/>
                  <a:pt x="450" y="1073"/>
                  <a:pt x="450" y="1073"/>
                </a:cubicBezTo>
                <a:moveTo>
                  <a:pt x="295" y="0"/>
                </a:moveTo>
                <a:cubicBezTo>
                  <a:pt x="204" y="4"/>
                  <a:pt x="204" y="4"/>
                  <a:pt x="204" y="4"/>
                </a:cubicBezTo>
                <a:cubicBezTo>
                  <a:pt x="50" y="56"/>
                  <a:pt x="50" y="56"/>
                  <a:pt x="50" y="56"/>
                </a:cubicBezTo>
                <a:cubicBezTo>
                  <a:pt x="34" y="9"/>
                  <a:pt x="34" y="9"/>
                  <a:pt x="34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0" y="167"/>
                  <a:pt x="51" y="327"/>
                  <a:pt x="64" y="488"/>
                </a:cubicBezTo>
                <a:cubicBezTo>
                  <a:pt x="81" y="485"/>
                  <a:pt x="99" y="484"/>
                  <a:pt x="116" y="484"/>
                </a:cubicBezTo>
                <a:cubicBezTo>
                  <a:pt x="189" y="484"/>
                  <a:pt x="248" y="497"/>
                  <a:pt x="295" y="520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64" y="143"/>
                  <a:pt x="237" y="130"/>
                  <a:pt x="218" y="118"/>
                </a:cubicBezTo>
                <a:cubicBezTo>
                  <a:pt x="140" y="66"/>
                  <a:pt x="205" y="33"/>
                  <a:pt x="205" y="33"/>
                </a:cubicBezTo>
                <a:cubicBezTo>
                  <a:pt x="236" y="33"/>
                  <a:pt x="266" y="34"/>
                  <a:pt x="295" y="37"/>
                </a:cubicBezTo>
                <a:cubicBezTo>
                  <a:pt x="295" y="0"/>
                  <a:pt x="295" y="0"/>
                  <a:pt x="295" y="0"/>
                </a:cubicBezTo>
              </a:path>
            </a:pathLst>
          </a:custGeom>
          <a:solidFill>
            <a:srgbClr val="807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Sḻîḋé">
            <a:extLst>
              <a:ext uri="{FF2B5EF4-FFF2-40B4-BE49-F238E27FC236}">
                <a16:creationId xmlns:a16="http://schemas.microsoft.com/office/drawing/2014/main" id="{984F2F7D-A32C-4A67-B482-4D886AAD71A2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  <a:close/>
              </a:path>
            </a:pathLst>
          </a:custGeom>
          <a:solidFill>
            <a:srgbClr val="15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ṩḻíďè">
            <a:extLst>
              <a:ext uri="{FF2B5EF4-FFF2-40B4-BE49-F238E27FC236}">
                <a16:creationId xmlns:a16="http://schemas.microsoft.com/office/drawing/2014/main" id="{C0799E6E-AE41-4BA2-A23B-5CF6BEEE7A9A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ṣļïḑé">
            <a:extLst>
              <a:ext uri="{FF2B5EF4-FFF2-40B4-BE49-F238E27FC236}">
                <a16:creationId xmlns:a16="http://schemas.microsoft.com/office/drawing/2014/main" id="{B089B8C2-884E-4A30-8165-BD993CE4D3FC}"/>
              </a:ext>
            </a:extLst>
          </p:cNvPr>
          <p:cNvSpPr/>
          <p:nvPr/>
        </p:nvSpPr>
        <p:spPr bwMode="auto">
          <a:xfrm>
            <a:off x="3414375" y="2782321"/>
            <a:ext cx="27884" cy="72741"/>
          </a:xfrm>
          <a:custGeom>
            <a:avLst/>
            <a:gdLst>
              <a:gd name="T0" fmla="*/ 289 w 289"/>
              <a:gd name="T1" fmla="*/ 565 h 756"/>
              <a:gd name="T2" fmla="*/ 104 w 289"/>
              <a:gd name="T3" fmla="*/ 639 h 756"/>
              <a:gd name="T4" fmla="*/ 13 w 289"/>
              <a:gd name="T5" fmla="*/ 621 h 756"/>
              <a:gd name="T6" fmla="*/ 6 w 289"/>
              <a:gd name="T7" fmla="*/ 753 h 756"/>
              <a:gd name="T8" fmla="*/ 52 w 289"/>
              <a:gd name="T9" fmla="*/ 756 h 756"/>
              <a:gd name="T10" fmla="*/ 289 w 289"/>
              <a:gd name="T11" fmla="*/ 681 h 756"/>
              <a:gd name="T12" fmla="*/ 289 w 289"/>
              <a:gd name="T13" fmla="*/ 565 h 756"/>
              <a:gd name="T14" fmla="*/ 52 w 289"/>
              <a:gd name="T15" fmla="*/ 0 h 756"/>
              <a:gd name="T16" fmla="*/ 0 w 289"/>
              <a:gd name="T17" fmla="*/ 4 h 756"/>
              <a:gd name="T18" fmla="*/ 9 w 289"/>
              <a:gd name="T19" fmla="*/ 136 h 756"/>
              <a:gd name="T20" fmla="*/ 104 w 289"/>
              <a:gd name="T21" fmla="*/ 117 h 756"/>
              <a:gd name="T22" fmla="*/ 269 w 289"/>
              <a:gd name="T23" fmla="*/ 170 h 756"/>
              <a:gd name="T24" fmla="*/ 231 w 289"/>
              <a:gd name="T25" fmla="*/ 92 h 756"/>
              <a:gd name="T26" fmla="*/ 231 w 289"/>
              <a:gd name="T27" fmla="*/ 36 h 756"/>
              <a:gd name="T28" fmla="*/ 52 w 289"/>
              <a:gd name="T29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756">
                <a:moveTo>
                  <a:pt x="289" y="565"/>
                </a:moveTo>
                <a:cubicBezTo>
                  <a:pt x="253" y="611"/>
                  <a:pt x="195" y="639"/>
                  <a:pt x="104" y="639"/>
                </a:cubicBezTo>
                <a:cubicBezTo>
                  <a:pt x="75" y="639"/>
                  <a:pt x="44" y="632"/>
                  <a:pt x="13" y="621"/>
                </a:cubicBezTo>
                <a:cubicBezTo>
                  <a:pt x="11" y="665"/>
                  <a:pt x="9" y="709"/>
                  <a:pt x="6" y="753"/>
                </a:cubicBezTo>
                <a:cubicBezTo>
                  <a:pt x="21" y="755"/>
                  <a:pt x="37" y="756"/>
                  <a:pt x="52" y="756"/>
                </a:cubicBezTo>
                <a:cubicBezTo>
                  <a:pt x="160" y="756"/>
                  <a:pt x="236" y="728"/>
                  <a:pt x="289" y="681"/>
                </a:cubicBezTo>
                <a:cubicBezTo>
                  <a:pt x="289" y="565"/>
                  <a:pt x="289" y="565"/>
                  <a:pt x="289" y="565"/>
                </a:cubicBezTo>
                <a:moveTo>
                  <a:pt x="52" y="0"/>
                </a:moveTo>
                <a:cubicBezTo>
                  <a:pt x="35" y="0"/>
                  <a:pt x="17" y="1"/>
                  <a:pt x="0" y="4"/>
                </a:cubicBezTo>
                <a:cubicBezTo>
                  <a:pt x="3" y="48"/>
                  <a:pt x="6" y="92"/>
                  <a:pt x="9" y="136"/>
                </a:cubicBezTo>
                <a:cubicBezTo>
                  <a:pt x="41" y="124"/>
                  <a:pt x="74" y="117"/>
                  <a:pt x="104" y="117"/>
                </a:cubicBezTo>
                <a:cubicBezTo>
                  <a:pt x="180" y="117"/>
                  <a:pt x="233" y="137"/>
                  <a:pt x="269" y="170"/>
                </a:cubicBezTo>
                <a:cubicBezTo>
                  <a:pt x="231" y="92"/>
                  <a:pt x="231" y="92"/>
                  <a:pt x="231" y="92"/>
                </a:cubicBezTo>
                <a:cubicBezTo>
                  <a:pt x="231" y="36"/>
                  <a:pt x="231" y="36"/>
                  <a:pt x="231" y="36"/>
                </a:cubicBezTo>
                <a:cubicBezTo>
                  <a:pt x="184" y="13"/>
                  <a:pt x="125" y="0"/>
                  <a:pt x="52" y="0"/>
                </a:cubicBezTo>
              </a:path>
            </a:pathLst>
          </a:custGeom>
          <a:solidFill>
            <a:srgbClr val="844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ṣḻîdè">
            <a:extLst>
              <a:ext uri="{FF2B5EF4-FFF2-40B4-BE49-F238E27FC236}">
                <a16:creationId xmlns:a16="http://schemas.microsoft.com/office/drawing/2014/main" id="{8E7626CB-63D6-4C9F-A18F-7F834AA0C603}"/>
              </a:ext>
            </a:extLst>
          </p:cNvPr>
          <p:cNvSpPr/>
          <p:nvPr/>
        </p:nvSpPr>
        <p:spPr bwMode="auto">
          <a:xfrm>
            <a:off x="3415183" y="2793637"/>
            <a:ext cx="27076" cy="50111"/>
          </a:xfrm>
          <a:custGeom>
            <a:avLst/>
            <a:gdLst>
              <a:gd name="T0" fmla="*/ 8 w 280"/>
              <a:gd name="T1" fmla="*/ 328 h 522"/>
              <a:gd name="T2" fmla="*/ 4 w 280"/>
              <a:gd name="T3" fmla="*/ 504 h 522"/>
              <a:gd name="T4" fmla="*/ 95 w 280"/>
              <a:gd name="T5" fmla="*/ 522 h 522"/>
              <a:gd name="T6" fmla="*/ 280 w 280"/>
              <a:gd name="T7" fmla="*/ 448 h 522"/>
              <a:gd name="T8" fmla="*/ 280 w 280"/>
              <a:gd name="T9" fmla="*/ 381 h 522"/>
              <a:gd name="T10" fmla="*/ 183 w 280"/>
              <a:gd name="T11" fmla="*/ 412 h 522"/>
              <a:gd name="T12" fmla="*/ 8 w 280"/>
              <a:gd name="T13" fmla="*/ 328 h 522"/>
              <a:gd name="T14" fmla="*/ 95 w 280"/>
              <a:gd name="T15" fmla="*/ 0 h 522"/>
              <a:gd name="T16" fmla="*/ 0 w 280"/>
              <a:gd name="T17" fmla="*/ 19 h 522"/>
              <a:gd name="T18" fmla="*/ 7 w 280"/>
              <a:gd name="T19" fmla="*/ 195 h 522"/>
              <a:gd name="T20" fmla="*/ 183 w 280"/>
              <a:gd name="T21" fmla="*/ 110 h 522"/>
              <a:gd name="T22" fmla="*/ 280 w 280"/>
              <a:gd name="T23" fmla="*/ 141 h 522"/>
              <a:gd name="T24" fmla="*/ 280 w 280"/>
              <a:gd name="T25" fmla="*/ 93 h 522"/>
              <a:gd name="T26" fmla="*/ 260 w 280"/>
              <a:gd name="T27" fmla="*/ 53 h 522"/>
              <a:gd name="T28" fmla="*/ 95 w 280"/>
              <a:gd name="T2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522">
                <a:moveTo>
                  <a:pt x="8" y="328"/>
                </a:moveTo>
                <a:cubicBezTo>
                  <a:pt x="7" y="387"/>
                  <a:pt x="6" y="446"/>
                  <a:pt x="4" y="504"/>
                </a:cubicBezTo>
                <a:cubicBezTo>
                  <a:pt x="35" y="515"/>
                  <a:pt x="66" y="522"/>
                  <a:pt x="95" y="522"/>
                </a:cubicBezTo>
                <a:cubicBezTo>
                  <a:pt x="186" y="522"/>
                  <a:pt x="244" y="494"/>
                  <a:pt x="280" y="448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59" y="400"/>
                  <a:pt x="228" y="412"/>
                  <a:pt x="183" y="412"/>
                </a:cubicBezTo>
                <a:cubicBezTo>
                  <a:pt x="126" y="412"/>
                  <a:pt x="58" y="368"/>
                  <a:pt x="8" y="328"/>
                </a:cubicBezTo>
                <a:moveTo>
                  <a:pt x="95" y="0"/>
                </a:moveTo>
                <a:cubicBezTo>
                  <a:pt x="65" y="0"/>
                  <a:pt x="32" y="7"/>
                  <a:pt x="0" y="19"/>
                </a:cubicBezTo>
                <a:cubicBezTo>
                  <a:pt x="3" y="77"/>
                  <a:pt x="5" y="136"/>
                  <a:pt x="7" y="195"/>
                </a:cubicBezTo>
                <a:cubicBezTo>
                  <a:pt x="57" y="154"/>
                  <a:pt x="126" y="110"/>
                  <a:pt x="183" y="110"/>
                </a:cubicBezTo>
                <a:cubicBezTo>
                  <a:pt x="228" y="110"/>
                  <a:pt x="259" y="122"/>
                  <a:pt x="280" y="141"/>
                </a:cubicBezTo>
                <a:cubicBezTo>
                  <a:pt x="280" y="93"/>
                  <a:pt x="280" y="93"/>
                  <a:pt x="280" y="9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24" y="20"/>
                  <a:pt x="171" y="0"/>
                  <a:pt x="95" y="0"/>
                </a:cubicBezTo>
              </a:path>
            </a:pathLst>
          </a:custGeom>
          <a:solidFill>
            <a:srgbClr val="7E6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şļiďe">
            <a:extLst>
              <a:ext uri="{FF2B5EF4-FFF2-40B4-BE49-F238E27FC236}">
                <a16:creationId xmlns:a16="http://schemas.microsoft.com/office/drawing/2014/main" id="{A7B64F30-FE73-4740-AF41-2C2F903239FD}"/>
              </a:ext>
            </a:extLst>
          </p:cNvPr>
          <p:cNvSpPr/>
          <p:nvPr/>
        </p:nvSpPr>
        <p:spPr bwMode="auto">
          <a:xfrm>
            <a:off x="3415588" y="2804144"/>
            <a:ext cx="26672" cy="29096"/>
          </a:xfrm>
          <a:custGeom>
            <a:avLst/>
            <a:gdLst>
              <a:gd name="T0" fmla="*/ 176 w 273"/>
              <a:gd name="T1" fmla="*/ 0 h 302"/>
              <a:gd name="T2" fmla="*/ 0 w 273"/>
              <a:gd name="T3" fmla="*/ 85 h 302"/>
              <a:gd name="T4" fmla="*/ 1 w 273"/>
              <a:gd name="T5" fmla="*/ 192 h 302"/>
              <a:gd name="T6" fmla="*/ 1 w 273"/>
              <a:gd name="T7" fmla="*/ 218 h 302"/>
              <a:gd name="T8" fmla="*/ 176 w 273"/>
              <a:gd name="T9" fmla="*/ 302 h 302"/>
              <a:gd name="T10" fmla="*/ 273 w 273"/>
              <a:gd name="T11" fmla="*/ 271 h 302"/>
              <a:gd name="T12" fmla="*/ 273 w 273"/>
              <a:gd name="T13" fmla="*/ 192 h 302"/>
              <a:gd name="T14" fmla="*/ 169 w 273"/>
              <a:gd name="T15" fmla="*/ 184 h 302"/>
              <a:gd name="T16" fmla="*/ 137 w 273"/>
              <a:gd name="T17" fmla="*/ 183 h 302"/>
              <a:gd name="T18" fmla="*/ 115 w 273"/>
              <a:gd name="T19" fmla="*/ 183 h 302"/>
              <a:gd name="T20" fmla="*/ 99 w 273"/>
              <a:gd name="T21" fmla="*/ 166 h 302"/>
              <a:gd name="T22" fmla="*/ 99 w 273"/>
              <a:gd name="T23" fmla="*/ 166 h 302"/>
              <a:gd name="T24" fmla="*/ 99 w 273"/>
              <a:gd name="T25" fmla="*/ 150 h 302"/>
              <a:gd name="T26" fmla="*/ 273 w 273"/>
              <a:gd name="T27" fmla="*/ 150 h 302"/>
              <a:gd name="T28" fmla="*/ 99 w 273"/>
              <a:gd name="T29" fmla="*/ 150 h 302"/>
              <a:gd name="T30" fmla="*/ 99 w 273"/>
              <a:gd name="T31" fmla="*/ 135 h 302"/>
              <a:gd name="T32" fmla="*/ 99 w 273"/>
              <a:gd name="T33" fmla="*/ 135 h 302"/>
              <a:gd name="T34" fmla="*/ 101 w 273"/>
              <a:gd name="T35" fmla="*/ 127 h 302"/>
              <a:gd name="T36" fmla="*/ 116 w 273"/>
              <a:gd name="T37" fmla="*/ 116 h 302"/>
              <a:gd name="T38" fmla="*/ 138 w 273"/>
              <a:gd name="T39" fmla="*/ 116 h 302"/>
              <a:gd name="T40" fmla="*/ 168 w 273"/>
              <a:gd name="T41" fmla="*/ 116 h 302"/>
              <a:gd name="T42" fmla="*/ 273 w 273"/>
              <a:gd name="T43" fmla="*/ 107 h 302"/>
              <a:gd name="T44" fmla="*/ 273 w 273"/>
              <a:gd name="T45" fmla="*/ 31 h 302"/>
              <a:gd name="T46" fmla="*/ 176 w 273"/>
              <a:gd name="T4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2">
                <a:moveTo>
                  <a:pt x="176" y="0"/>
                </a:moveTo>
                <a:cubicBezTo>
                  <a:pt x="119" y="0"/>
                  <a:pt x="50" y="44"/>
                  <a:pt x="0" y="85"/>
                </a:cubicBezTo>
                <a:cubicBezTo>
                  <a:pt x="0" y="120"/>
                  <a:pt x="1" y="156"/>
                  <a:pt x="1" y="192"/>
                </a:cubicBezTo>
                <a:cubicBezTo>
                  <a:pt x="1" y="201"/>
                  <a:pt x="1" y="209"/>
                  <a:pt x="1" y="218"/>
                </a:cubicBezTo>
                <a:cubicBezTo>
                  <a:pt x="51" y="258"/>
                  <a:pt x="119" y="302"/>
                  <a:pt x="176" y="302"/>
                </a:cubicBezTo>
                <a:cubicBezTo>
                  <a:pt x="221" y="302"/>
                  <a:pt x="252" y="290"/>
                  <a:pt x="273" y="271"/>
                </a:cubicBezTo>
                <a:cubicBezTo>
                  <a:pt x="273" y="192"/>
                  <a:pt x="273" y="192"/>
                  <a:pt x="273" y="192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06" y="183"/>
                  <a:pt x="99" y="176"/>
                  <a:pt x="99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2"/>
                  <a:pt x="99" y="129"/>
                  <a:pt x="101" y="127"/>
                </a:cubicBezTo>
                <a:cubicBezTo>
                  <a:pt x="103" y="121"/>
                  <a:pt x="109" y="116"/>
                  <a:pt x="116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52" y="12"/>
                  <a:pt x="221" y="0"/>
                  <a:pt x="176" y="0"/>
                </a:cubicBezTo>
              </a:path>
            </a:pathLst>
          </a:custGeom>
          <a:solidFill>
            <a:srgbClr val="806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ḷîdé">
            <a:extLst>
              <a:ext uri="{FF2B5EF4-FFF2-40B4-BE49-F238E27FC236}">
                <a16:creationId xmlns:a16="http://schemas.microsoft.com/office/drawing/2014/main" id="{AFB1F1BE-9E4C-4A1C-80DF-3F297BA179AE}"/>
              </a:ext>
            </a:extLst>
          </p:cNvPr>
          <p:cNvSpPr/>
          <p:nvPr/>
        </p:nvSpPr>
        <p:spPr bwMode="auto">
          <a:xfrm>
            <a:off x="3421649" y="2738677"/>
            <a:ext cx="14952" cy="12123"/>
          </a:xfrm>
          <a:custGeom>
            <a:avLst/>
            <a:gdLst>
              <a:gd name="T0" fmla="*/ 65 w 155"/>
              <a:gd name="T1" fmla="*/ 0 h 126"/>
              <a:gd name="T2" fmla="*/ 78 w 155"/>
              <a:gd name="T3" fmla="*/ 85 h 126"/>
              <a:gd name="T4" fmla="*/ 155 w 155"/>
              <a:gd name="T5" fmla="*/ 126 h 126"/>
              <a:gd name="T6" fmla="*/ 155 w 155"/>
              <a:gd name="T7" fmla="*/ 4 h 126"/>
              <a:gd name="T8" fmla="*/ 65 w 15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26">
                <a:moveTo>
                  <a:pt x="65" y="0"/>
                </a:moveTo>
                <a:cubicBezTo>
                  <a:pt x="65" y="0"/>
                  <a:pt x="0" y="33"/>
                  <a:pt x="78" y="85"/>
                </a:cubicBezTo>
                <a:cubicBezTo>
                  <a:pt x="97" y="97"/>
                  <a:pt x="124" y="110"/>
                  <a:pt x="155" y="126"/>
                </a:cubicBezTo>
                <a:cubicBezTo>
                  <a:pt x="155" y="4"/>
                  <a:pt x="155" y="4"/>
                  <a:pt x="155" y="4"/>
                </a:cubicBezTo>
                <a:cubicBezTo>
                  <a:pt x="126" y="1"/>
                  <a:pt x="96" y="0"/>
                  <a:pt x="65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ṥḻïḑê">
            <a:extLst>
              <a:ext uri="{FF2B5EF4-FFF2-40B4-BE49-F238E27FC236}">
                <a16:creationId xmlns:a16="http://schemas.microsoft.com/office/drawing/2014/main" id="{148073FF-96CF-4C9F-A73D-ACFE1732593C}"/>
              </a:ext>
            </a:extLst>
          </p:cNvPr>
          <p:cNvSpPr/>
          <p:nvPr/>
        </p:nvSpPr>
        <p:spPr bwMode="auto">
          <a:xfrm>
            <a:off x="3421649" y="2877289"/>
            <a:ext cx="26672" cy="21014"/>
          </a:xfrm>
          <a:custGeom>
            <a:avLst/>
            <a:gdLst>
              <a:gd name="T0" fmla="*/ 278 w 278"/>
              <a:gd name="T1" fmla="*/ 0 h 219"/>
              <a:gd name="T2" fmla="*/ 78 w 278"/>
              <a:gd name="T3" fmla="*/ 135 h 219"/>
              <a:gd name="T4" fmla="*/ 65 w 278"/>
              <a:gd name="T5" fmla="*/ 219 h 219"/>
              <a:gd name="T6" fmla="*/ 200 w 278"/>
              <a:gd name="T7" fmla="*/ 210 h 219"/>
              <a:gd name="T8" fmla="*/ 278 w 278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19">
                <a:moveTo>
                  <a:pt x="278" y="0"/>
                </a:moveTo>
                <a:cubicBezTo>
                  <a:pt x="210" y="78"/>
                  <a:pt x="122" y="105"/>
                  <a:pt x="78" y="135"/>
                </a:cubicBezTo>
                <a:cubicBezTo>
                  <a:pt x="0" y="187"/>
                  <a:pt x="65" y="219"/>
                  <a:pt x="65" y="219"/>
                </a:cubicBezTo>
                <a:cubicBezTo>
                  <a:pt x="112" y="219"/>
                  <a:pt x="157" y="216"/>
                  <a:pt x="200" y="210"/>
                </a:cubicBezTo>
                <a:cubicBezTo>
                  <a:pt x="278" y="0"/>
                  <a:pt x="278" y="0"/>
                  <a:pt x="278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1ide">
            <a:extLst>
              <a:ext uri="{FF2B5EF4-FFF2-40B4-BE49-F238E27FC236}">
                <a16:creationId xmlns:a16="http://schemas.microsoft.com/office/drawing/2014/main" id="{C2FB4E63-3338-4C9A-B9F1-CC22644F6833}"/>
              </a:ext>
            </a:extLst>
          </p:cNvPr>
          <p:cNvSpPr/>
          <p:nvPr/>
        </p:nvSpPr>
        <p:spPr bwMode="auto">
          <a:xfrm>
            <a:off x="3451554" y="2839302"/>
            <a:ext cx="3637" cy="11315"/>
          </a:xfrm>
          <a:custGeom>
            <a:avLst/>
            <a:gdLst>
              <a:gd name="T0" fmla="*/ 0 w 36"/>
              <a:gd name="T1" fmla="*/ 0 h 120"/>
              <a:gd name="T2" fmla="*/ 0 w 36"/>
              <a:gd name="T3" fmla="*/ 98 h 120"/>
              <a:gd name="T4" fmla="*/ 36 w 36"/>
              <a:gd name="T5" fmla="*/ 120 h 120"/>
              <a:gd name="T6" fmla="*/ 36 w 36"/>
              <a:gd name="T7" fmla="*/ 53 h 120"/>
              <a:gd name="T8" fmla="*/ 0 w 36"/>
              <a:gd name="T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20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1" y="106"/>
                  <a:pt x="23" y="113"/>
                  <a:pt x="36" y="120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19" y="32"/>
                  <a:pt x="0" y="0"/>
                </a:cubicBezTo>
              </a:path>
            </a:pathLst>
          </a:custGeom>
          <a:solidFill>
            <a:srgbClr val="73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şlïḑé">
            <a:extLst>
              <a:ext uri="{FF2B5EF4-FFF2-40B4-BE49-F238E27FC236}">
                <a16:creationId xmlns:a16="http://schemas.microsoft.com/office/drawing/2014/main" id="{63848FF1-9424-4A56-9E03-486249E7D65E}"/>
              </a:ext>
            </a:extLst>
          </p:cNvPr>
          <p:cNvSpPr/>
          <p:nvPr/>
        </p:nvSpPr>
        <p:spPr bwMode="auto">
          <a:xfrm>
            <a:off x="3442259" y="2802527"/>
            <a:ext cx="7678" cy="11719"/>
          </a:xfrm>
          <a:custGeom>
            <a:avLst/>
            <a:gdLst>
              <a:gd name="T0" fmla="*/ 0 w 81"/>
              <a:gd name="T1" fmla="*/ 0 h 124"/>
              <a:gd name="T2" fmla="*/ 0 w 81"/>
              <a:gd name="T3" fmla="*/ 48 h 124"/>
              <a:gd name="T4" fmla="*/ 0 w 81"/>
              <a:gd name="T5" fmla="*/ 124 h 124"/>
              <a:gd name="T6" fmla="*/ 63 w 81"/>
              <a:gd name="T7" fmla="*/ 119 h 124"/>
              <a:gd name="T8" fmla="*/ 46 w 81"/>
              <a:gd name="T9" fmla="*/ 94 h 124"/>
              <a:gd name="T10" fmla="*/ 0 w 81"/>
              <a:gd name="T1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24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cubicBezTo>
                  <a:pt x="0" y="124"/>
                  <a:pt x="0" y="124"/>
                  <a:pt x="0" y="124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6" y="100"/>
                  <a:pt x="81" y="94"/>
                  <a:pt x="46" y="9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96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ḻíde">
            <a:extLst>
              <a:ext uri="{FF2B5EF4-FFF2-40B4-BE49-F238E27FC236}">
                <a16:creationId xmlns:a16="http://schemas.microsoft.com/office/drawing/2014/main" id="{D4FBEC9F-9146-4F28-ADB0-8614FC33FE80}"/>
              </a:ext>
            </a:extLst>
          </p:cNvPr>
          <p:cNvSpPr/>
          <p:nvPr/>
        </p:nvSpPr>
        <p:spPr bwMode="auto">
          <a:xfrm>
            <a:off x="3442259" y="2822733"/>
            <a:ext cx="9295" cy="26672"/>
          </a:xfrm>
          <a:custGeom>
            <a:avLst/>
            <a:gdLst>
              <a:gd name="T0" fmla="*/ 0 w 97"/>
              <a:gd name="T1" fmla="*/ 0 h 279"/>
              <a:gd name="T2" fmla="*/ 0 w 97"/>
              <a:gd name="T3" fmla="*/ 79 h 279"/>
              <a:gd name="T4" fmla="*/ 0 w 97"/>
              <a:gd name="T5" fmla="*/ 146 h 279"/>
              <a:gd name="T6" fmla="*/ 0 w 97"/>
              <a:gd name="T7" fmla="*/ 262 h 279"/>
              <a:gd name="T8" fmla="*/ 0 w 97"/>
              <a:gd name="T9" fmla="*/ 264 h 279"/>
              <a:gd name="T10" fmla="*/ 14 w 97"/>
              <a:gd name="T11" fmla="*/ 279 h 279"/>
              <a:gd name="T12" fmla="*/ 82 w 97"/>
              <a:gd name="T13" fmla="*/ 279 h 279"/>
              <a:gd name="T14" fmla="*/ 97 w 97"/>
              <a:gd name="T15" fmla="*/ 264 h 279"/>
              <a:gd name="T16" fmla="*/ 97 w 97"/>
              <a:gd name="T17" fmla="*/ 170 h 279"/>
              <a:gd name="T18" fmla="*/ 31 w 97"/>
              <a:gd name="T19" fmla="*/ 2 h 279"/>
              <a:gd name="T20" fmla="*/ 0 w 97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79">
                <a:moveTo>
                  <a:pt x="0" y="0"/>
                </a:moveTo>
                <a:cubicBezTo>
                  <a:pt x="0" y="79"/>
                  <a:pt x="0" y="79"/>
                  <a:pt x="0" y="79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2"/>
                  <a:pt x="6" y="279"/>
                  <a:pt x="14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90" y="279"/>
                  <a:pt x="97" y="272"/>
                  <a:pt x="97" y="264"/>
                </a:cubicBezTo>
                <a:cubicBezTo>
                  <a:pt x="97" y="170"/>
                  <a:pt x="97" y="170"/>
                  <a:pt x="97" y="170"/>
                </a:cubicBezTo>
                <a:cubicBezTo>
                  <a:pt x="68" y="124"/>
                  <a:pt x="32" y="56"/>
                  <a:pt x="3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E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ṡļîḍê">
            <a:extLst>
              <a:ext uri="{FF2B5EF4-FFF2-40B4-BE49-F238E27FC236}">
                <a16:creationId xmlns:a16="http://schemas.microsoft.com/office/drawing/2014/main" id="{6F621325-20BB-49F4-B969-4F8B12902B68}"/>
              </a:ext>
            </a:extLst>
          </p:cNvPr>
          <p:cNvSpPr/>
          <p:nvPr/>
        </p:nvSpPr>
        <p:spPr bwMode="auto">
          <a:xfrm>
            <a:off x="3425286" y="2818692"/>
            <a:ext cx="20610" cy="4041"/>
          </a:xfrm>
          <a:custGeom>
            <a:avLst/>
            <a:gdLst>
              <a:gd name="T0" fmla="*/ 212 w 212"/>
              <a:gd name="T1" fmla="*/ 0 h 44"/>
              <a:gd name="T2" fmla="*/ 174 w 212"/>
              <a:gd name="T3" fmla="*/ 0 h 44"/>
              <a:gd name="T4" fmla="*/ 0 w 212"/>
              <a:gd name="T5" fmla="*/ 0 h 44"/>
              <a:gd name="T6" fmla="*/ 0 w 212"/>
              <a:gd name="T7" fmla="*/ 16 h 44"/>
              <a:gd name="T8" fmla="*/ 0 w 212"/>
              <a:gd name="T9" fmla="*/ 16 h 44"/>
              <a:gd name="T10" fmla="*/ 16 w 212"/>
              <a:gd name="T11" fmla="*/ 33 h 44"/>
              <a:gd name="T12" fmla="*/ 38 w 212"/>
              <a:gd name="T13" fmla="*/ 33 h 44"/>
              <a:gd name="T14" fmla="*/ 70 w 212"/>
              <a:gd name="T15" fmla="*/ 34 h 44"/>
              <a:gd name="T16" fmla="*/ 174 w 212"/>
              <a:gd name="T17" fmla="*/ 42 h 44"/>
              <a:gd name="T18" fmla="*/ 205 w 212"/>
              <a:gd name="T19" fmla="*/ 44 h 44"/>
              <a:gd name="T20" fmla="*/ 205 w 212"/>
              <a:gd name="T21" fmla="*/ 42 h 44"/>
              <a:gd name="T22" fmla="*/ 212 w 212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" h="44">
                <a:moveTo>
                  <a:pt x="21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43"/>
                  <a:pt x="205" y="43"/>
                  <a:pt x="205" y="42"/>
                </a:cubicBezTo>
                <a:cubicBezTo>
                  <a:pt x="206" y="26"/>
                  <a:pt x="208" y="12"/>
                  <a:pt x="212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sļide">
            <a:extLst>
              <a:ext uri="{FF2B5EF4-FFF2-40B4-BE49-F238E27FC236}">
                <a16:creationId xmlns:a16="http://schemas.microsoft.com/office/drawing/2014/main" id="{A78C513D-4672-426C-A33B-02DAC683D540}"/>
              </a:ext>
            </a:extLst>
          </p:cNvPr>
          <p:cNvSpPr/>
          <p:nvPr/>
        </p:nvSpPr>
        <p:spPr bwMode="auto">
          <a:xfrm>
            <a:off x="3425286" y="2813843"/>
            <a:ext cx="23035" cy="4850"/>
          </a:xfrm>
          <a:custGeom>
            <a:avLst/>
            <a:gdLst>
              <a:gd name="T0" fmla="*/ 237 w 237"/>
              <a:gd name="T1" fmla="*/ 0 h 48"/>
              <a:gd name="T2" fmla="*/ 174 w 237"/>
              <a:gd name="T3" fmla="*/ 5 h 48"/>
              <a:gd name="T4" fmla="*/ 69 w 237"/>
              <a:gd name="T5" fmla="*/ 14 h 48"/>
              <a:gd name="T6" fmla="*/ 39 w 237"/>
              <a:gd name="T7" fmla="*/ 14 h 48"/>
              <a:gd name="T8" fmla="*/ 17 w 237"/>
              <a:gd name="T9" fmla="*/ 14 h 48"/>
              <a:gd name="T10" fmla="*/ 2 w 237"/>
              <a:gd name="T11" fmla="*/ 25 h 48"/>
              <a:gd name="T12" fmla="*/ 0 w 237"/>
              <a:gd name="T13" fmla="*/ 33 h 48"/>
              <a:gd name="T14" fmla="*/ 0 w 237"/>
              <a:gd name="T15" fmla="*/ 33 h 48"/>
              <a:gd name="T16" fmla="*/ 0 w 237"/>
              <a:gd name="T17" fmla="*/ 48 h 48"/>
              <a:gd name="T18" fmla="*/ 174 w 237"/>
              <a:gd name="T19" fmla="*/ 48 h 48"/>
              <a:gd name="T20" fmla="*/ 212 w 237"/>
              <a:gd name="T21" fmla="*/ 48 h 48"/>
              <a:gd name="T22" fmla="*/ 237 w 237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48">
                <a:moveTo>
                  <a:pt x="237" y="0"/>
                </a:moveTo>
                <a:cubicBezTo>
                  <a:pt x="174" y="5"/>
                  <a:pt x="174" y="5"/>
                  <a:pt x="174" y="5"/>
                </a:cubicBezTo>
                <a:cubicBezTo>
                  <a:pt x="69" y="14"/>
                  <a:pt x="69" y="14"/>
                  <a:pt x="6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0" y="14"/>
                  <a:pt x="4" y="19"/>
                  <a:pt x="2" y="25"/>
                </a:cubicBezTo>
                <a:cubicBezTo>
                  <a:pt x="0" y="27"/>
                  <a:pt x="0" y="30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48"/>
                  <a:pt x="0" y="48"/>
                  <a:pt x="0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27"/>
                  <a:pt x="229" y="12"/>
                  <a:pt x="237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sḻïḑê">
            <a:extLst>
              <a:ext uri="{FF2B5EF4-FFF2-40B4-BE49-F238E27FC236}">
                <a16:creationId xmlns:a16="http://schemas.microsoft.com/office/drawing/2014/main" id="{2735ABDE-CACF-468A-8AD3-94EC2F70F613}"/>
              </a:ext>
            </a:extLst>
          </p:cNvPr>
          <p:cNvSpPr/>
          <p:nvPr/>
        </p:nvSpPr>
        <p:spPr bwMode="auto">
          <a:xfrm>
            <a:off x="3283845" y="2736252"/>
            <a:ext cx="132147" cy="173367"/>
          </a:xfrm>
          <a:custGeom>
            <a:avLst/>
            <a:gdLst>
              <a:gd name="T0" fmla="*/ 1287 w 1366"/>
              <a:gd name="T1" fmla="*/ 0 h 1795"/>
              <a:gd name="T2" fmla="*/ 1251 w 1366"/>
              <a:gd name="T3" fmla="*/ 2 h 1795"/>
              <a:gd name="T4" fmla="*/ 733 w 1366"/>
              <a:gd name="T5" fmla="*/ 720 h 1795"/>
              <a:gd name="T6" fmla="*/ 0 w 1366"/>
              <a:gd name="T7" fmla="*/ 716 h 1795"/>
              <a:gd name="T8" fmla="*/ 4 w 1366"/>
              <a:gd name="T9" fmla="*/ 893 h 1795"/>
              <a:gd name="T10" fmla="*/ 4 w 1366"/>
              <a:gd name="T11" fmla="*/ 893 h 1795"/>
              <a:gd name="T12" fmla="*/ 4 w 1366"/>
              <a:gd name="T13" fmla="*/ 893 h 1795"/>
              <a:gd name="T14" fmla="*/ 1 w 1366"/>
              <a:gd name="T15" fmla="*/ 1052 h 1795"/>
              <a:gd name="T16" fmla="*/ 806 w 1366"/>
              <a:gd name="T17" fmla="*/ 1058 h 1795"/>
              <a:gd name="T18" fmla="*/ 1240 w 1366"/>
              <a:gd name="T19" fmla="*/ 1795 h 1795"/>
              <a:gd name="T20" fmla="*/ 1285 w 1366"/>
              <a:gd name="T21" fmla="*/ 1794 h 1795"/>
              <a:gd name="T22" fmla="*/ 1355 w 1366"/>
              <a:gd name="T23" fmla="*/ 1227 h 1795"/>
              <a:gd name="T24" fmla="*/ 1362 w 1366"/>
              <a:gd name="T25" fmla="*/ 1095 h 1795"/>
              <a:gd name="T26" fmla="*/ 1366 w 1366"/>
              <a:gd name="T27" fmla="*/ 919 h 1795"/>
              <a:gd name="T28" fmla="*/ 1366 w 1366"/>
              <a:gd name="T29" fmla="*/ 893 h 1795"/>
              <a:gd name="T30" fmla="*/ 1365 w 1366"/>
              <a:gd name="T31" fmla="*/ 786 h 1795"/>
              <a:gd name="T32" fmla="*/ 1358 w 1366"/>
              <a:gd name="T33" fmla="*/ 610 h 1795"/>
              <a:gd name="T34" fmla="*/ 1349 w 1366"/>
              <a:gd name="T35" fmla="*/ 478 h 1795"/>
              <a:gd name="T36" fmla="*/ 1287 w 1366"/>
              <a:gd name="T37" fmla="*/ 0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6" h="1795">
                <a:moveTo>
                  <a:pt x="1287" y="0"/>
                </a:moveTo>
                <a:cubicBezTo>
                  <a:pt x="1251" y="2"/>
                  <a:pt x="1251" y="2"/>
                  <a:pt x="1251" y="2"/>
                </a:cubicBezTo>
                <a:cubicBezTo>
                  <a:pt x="733" y="720"/>
                  <a:pt x="733" y="720"/>
                  <a:pt x="733" y="720"/>
                </a:cubicBezTo>
                <a:cubicBezTo>
                  <a:pt x="0" y="716"/>
                  <a:pt x="0" y="716"/>
                  <a:pt x="0" y="716"/>
                </a:cubicBezTo>
                <a:cubicBezTo>
                  <a:pt x="3" y="774"/>
                  <a:pt x="4" y="834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946"/>
                  <a:pt x="3" y="999"/>
                  <a:pt x="1" y="1052"/>
                </a:cubicBezTo>
                <a:cubicBezTo>
                  <a:pt x="806" y="1058"/>
                  <a:pt x="806" y="1058"/>
                  <a:pt x="806" y="1058"/>
                </a:cubicBezTo>
                <a:cubicBezTo>
                  <a:pt x="1240" y="1795"/>
                  <a:pt x="1240" y="1795"/>
                  <a:pt x="1240" y="1795"/>
                </a:cubicBezTo>
                <a:cubicBezTo>
                  <a:pt x="1285" y="1794"/>
                  <a:pt x="1285" y="1794"/>
                  <a:pt x="1285" y="1794"/>
                </a:cubicBezTo>
                <a:cubicBezTo>
                  <a:pt x="1319" y="1608"/>
                  <a:pt x="1342" y="1419"/>
                  <a:pt x="1355" y="1227"/>
                </a:cubicBezTo>
                <a:cubicBezTo>
                  <a:pt x="1358" y="1183"/>
                  <a:pt x="1360" y="1139"/>
                  <a:pt x="1362" y="1095"/>
                </a:cubicBezTo>
                <a:cubicBezTo>
                  <a:pt x="1364" y="1037"/>
                  <a:pt x="1365" y="978"/>
                  <a:pt x="1366" y="919"/>
                </a:cubicBezTo>
                <a:cubicBezTo>
                  <a:pt x="1366" y="910"/>
                  <a:pt x="1366" y="902"/>
                  <a:pt x="1366" y="893"/>
                </a:cubicBezTo>
                <a:cubicBezTo>
                  <a:pt x="1366" y="857"/>
                  <a:pt x="1365" y="821"/>
                  <a:pt x="1365" y="786"/>
                </a:cubicBezTo>
                <a:cubicBezTo>
                  <a:pt x="1363" y="727"/>
                  <a:pt x="1361" y="668"/>
                  <a:pt x="1358" y="610"/>
                </a:cubicBezTo>
                <a:cubicBezTo>
                  <a:pt x="1355" y="566"/>
                  <a:pt x="1352" y="522"/>
                  <a:pt x="1349" y="478"/>
                </a:cubicBezTo>
                <a:cubicBezTo>
                  <a:pt x="1336" y="317"/>
                  <a:pt x="1315" y="157"/>
                  <a:pt x="1287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ṣḻíḓê">
            <a:extLst>
              <a:ext uri="{FF2B5EF4-FFF2-40B4-BE49-F238E27FC236}">
                <a16:creationId xmlns:a16="http://schemas.microsoft.com/office/drawing/2014/main" id="{A82B9F2B-6B42-4B8D-A65E-78F04377658D}"/>
              </a:ext>
            </a:extLst>
          </p:cNvPr>
          <p:cNvSpPr/>
          <p:nvPr/>
        </p:nvSpPr>
        <p:spPr bwMode="auto">
          <a:xfrm>
            <a:off x="3128259" y="2804548"/>
            <a:ext cx="155990" cy="33542"/>
          </a:xfrm>
          <a:custGeom>
            <a:avLst/>
            <a:gdLst>
              <a:gd name="T0" fmla="*/ 0 w 1609"/>
              <a:gd name="T1" fmla="*/ 0 h 346"/>
              <a:gd name="T2" fmla="*/ 9 w 1609"/>
              <a:gd name="T3" fmla="*/ 187 h 346"/>
              <a:gd name="T4" fmla="*/ 9 w 1609"/>
              <a:gd name="T5" fmla="*/ 187 h 346"/>
              <a:gd name="T6" fmla="*/ 9 w 1609"/>
              <a:gd name="T7" fmla="*/ 187 h 346"/>
              <a:gd name="T8" fmla="*/ 4 w 1609"/>
              <a:gd name="T9" fmla="*/ 334 h 346"/>
              <a:gd name="T10" fmla="*/ 1606 w 1609"/>
              <a:gd name="T11" fmla="*/ 346 h 346"/>
              <a:gd name="T12" fmla="*/ 1609 w 1609"/>
              <a:gd name="T13" fmla="*/ 187 h 346"/>
              <a:gd name="T14" fmla="*/ 1609 w 1609"/>
              <a:gd name="T15" fmla="*/ 187 h 346"/>
              <a:gd name="T16" fmla="*/ 1605 w 1609"/>
              <a:gd name="T17" fmla="*/ 10 h 346"/>
              <a:gd name="T18" fmla="*/ 0 w 1609"/>
              <a:gd name="T1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9" h="346">
                <a:moveTo>
                  <a:pt x="0" y="0"/>
                </a:moveTo>
                <a:cubicBezTo>
                  <a:pt x="6" y="62"/>
                  <a:pt x="9" y="124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236"/>
                  <a:pt x="7" y="285"/>
                  <a:pt x="4" y="334"/>
                </a:cubicBezTo>
                <a:cubicBezTo>
                  <a:pt x="1606" y="346"/>
                  <a:pt x="1606" y="346"/>
                  <a:pt x="1606" y="346"/>
                </a:cubicBezTo>
                <a:cubicBezTo>
                  <a:pt x="1608" y="293"/>
                  <a:pt x="1609" y="240"/>
                  <a:pt x="1609" y="187"/>
                </a:cubicBezTo>
                <a:cubicBezTo>
                  <a:pt x="1609" y="187"/>
                  <a:pt x="1609" y="187"/>
                  <a:pt x="1609" y="187"/>
                </a:cubicBezTo>
                <a:cubicBezTo>
                  <a:pt x="1609" y="128"/>
                  <a:pt x="1608" y="68"/>
                  <a:pt x="1605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ļiḑé">
            <a:extLst>
              <a:ext uri="{FF2B5EF4-FFF2-40B4-BE49-F238E27FC236}">
                <a16:creationId xmlns:a16="http://schemas.microsoft.com/office/drawing/2014/main" id="{43726BC1-F335-4AC0-B09E-38DCA005B7F2}"/>
              </a:ext>
            </a:extLst>
          </p:cNvPr>
          <p:cNvSpPr/>
          <p:nvPr/>
        </p:nvSpPr>
        <p:spPr bwMode="auto">
          <a:xfrm>
            <a:off x="3016318" y="2803740"/>
            <a:ext cx="112749" cy="33138"/>
          </a:xfrm>
          <a:custGeom>
            <a:avLst/>
            <a:gdLst>
              <a:gd name="T0" fmla="*/ 0 w 1165"/>
              <a:gd name="T1" fmla="*/ 0 h 341"/>
              <a:gd name="T2" fmla="*/ 20 w 1165"/>
              <a:gd name="T3" fmla="*/ 194 h 341"/>
              <a:gd name="T4" fmla="*/ 20 w 1165"/>
              <a:gd name="T5" fmla="*/ 194 h 341"/>
              <a:gd name="T6" fmla="*/ 20 w 1165"/>
              <a:gd name="T7" fmla="*/ 194 h 341"/>
              <a:gd name="T8" fmla="*/ 10 w 1165"/>
              <a:gd name="T9" fmla="*/ 332 h 341"/>
              <a:gd name="T10" fmla="*/ 1160 w 1165"/>
              <a:gd name="T11" fmla="*/ 341 h 341"/>
              <a:gd name="T12" fmla="*/ 1165 w 1165"/>
              <a:gd name="T13" fmla="*/ 194 h 341"/>
              <a:gd name="T14" fmla="*/ 1165 w 1165"/>
              <a:gd name="T15" fmla="*/ 194 h 341"/>
              <a:gd name="T16" fmla="*/ 1156 w 1165"/>
              <a:gd name="T17" fmla="*/ 7 h 341"/>
              <a:gd name="T18" fmla="*/ 0 w 1165"/>
              <a:gd name="T1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5" h="341">
                <a:moveTo>
                  <a:pt x="0" y="0"/>
                </a:moveTo>
                <a:cubicBezTo>
                  <a:pt x="13" y="63"/>
                  <a:pt x="20" y="127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241"/>
                  <a:pt x="17" y="287"/>
                  <a:pt x="10" y="332"/>
                </a:cubicBezTo>
                <a:cubicBezTo>
                  <a:pt x="1160" y="341"/>
                  <a:pt x="1160" y="341"/>
                  <a:pt x="1160" y="341"/>
                </a:cubicBezTo>
                <a:cubicBezTo>
                  <a:pt x="1163" y="292"/>
                  <a:pt x="1165" y="243"/>
                  <a:pt x="1165" y="194"/>
                </a:cubicBezTo>
                <a:cubicBezTo>
                  <a:pt x="1165" y="194"/>
                  <a:pt x="1165" y="194"/>
                  <a:pt x="1165" y="194"/>
                </a:cubicBezTo>
                <a:cubicBezTo>
                  <a:pt x="1165" y="131"/>
                  <a:pt x="1162" y="69"/>
                  <a:pt x="1156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ṩļîḓe">
            <a:extLst>
              <a:ext uri="{FF2B5EF4-FFF2-40B4-BE49-F238E27FC236}">
                <a16:creationId xmlns:a16="http://schemas.microsoft.com/office/drawing/2014/main" id="{A8ACD6F9-12A3-4F34-95F4-EA5618938EB4}"/>
              </a:ext>
            </a:extLst>
          </p:cNvPr>
          <p:cNvSpPr/>
          <p:nvPr/>
        </p:nvSpPr>
        <p:spPr bwMode="auto">
          <a:xfrm>
            <a:off x="2928220" y="2803336"/>
            <a:ext cx="90119" cy="32734"/>
          </a:xfrm>
          <a:custGeom>
            <a:avLst/>
            <a:gdLst>
              <a:gd name="T0" fmla="*/ 286 w 932"/>
              <a:gd name="T1" fmla="*/ 0 h 336"/>
              <a:gd name="T2" fmla="*/ 0 w 932"/>
              <a:gd name="T3" fmla="*/ 259 h 336"/>
              <a:gd name="T4" fmla="*/ 100 w 932"/>
              <a:gd name="T5" fmla="*/ 330 h 336"/>
              <a:gd name="T6" fmla="*/ 922 w 932"/>
              <a:gd name="T7" fmla="*/ 336 h 336"/>
              <a:gd name="T8" fmla="*/ 932 w 932"/>
              <a:gd name="T9" fmla="*/ 198 h 336"/>
              <a:gd name="T10" fmla="*/ 932 w 932"/>
              <a:gd name="T11" fmla="*/ 198 h 336"/>
              <a:gd name="T12" fmla="*/ 912 w 932"/>
              <a:gd name="T13" fmla="*/ 4 h 336"/>
              <a:gd name="T14" fmla="*/ 286 w 932"/>
              <a:gd name="T1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2" h="336">
                <a:moveTo>
                  <a:pt x="286" y="0"/>
                </a:moveTo>
                <a:cubicBezTo>
                  <a:pt x="0" y="259"/>
                  <a:pt x="0" y="259"/>
                  <a:pt x="0" y="259"/>
                </a:cubicBezTo>
                <a:cubicBezTo>
                  <a:pt x="22" y="302"/>
                  <a:pt x="59" y="329"/>
                  <a:pt x="100" y="330"/>
                </a:cubicBezTo>
                <a:cubicBezTo>
                  <a:pt x="922" y="336"/>
                  <a:pt x="922" y="336"/>
                  <a:pt x="922" y="336"/>
                </a:cubicBezTo>
                <a:cubicBezTo>
                  <a:pt x="929" y="291"/>
                  <a:pt x="932" y="245"/>
                  <a:pt x="932" y="198"/>
                </a:cubicBezTo>
                <a:cubicBezTo>
                  <a:pt x="932" y="198"/>
                  <a:pt x="932" y="198"/>
                  <a:pt x="932" y="198"/>
                </a:cubicBezTo>
                <a:cubicBezTo>
                  <a:pt x="932" y="131"/>
                  <a:pt x="925" y="67"/>
                  <a:pt x="912" y="4"/>
                </a:cubicBezTo>
                <a:cubicBezTo>
                  <a:pt x="286" y="0"/>
                  <a:pt x="286" y="0"/>
                  <a:pt x="286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sḷíḑê">
            <a:extLst>
              <a:ext uri="{FF2B5EF4-FFF2-40B4-BE49-F238E27FC236}">
                <a16:creationId xmlns:a16="http://schemas.microsoft.com/office/drawing/2014/main" id="{EE7BE553-5325-4D69-A284-00EB1B4F13C9}"/>
              </a:ext>
            </a:extLst>
          </p:cNvPr>
          <p:cNvSpPr/>
          <p:nvPr/>
        </p:nvSpPr>
        <p:spPr bwMode="auto">
          <a:xfrm>
            <a:off x="2926200" y="2803336"/>
            <a:ext cx="29501" cy="25056"/>
          </a:xfrm>
          <a:custGeom>
            <a:avLst/>
            <a:gdLst>
              <a:gd name="T0" fmla="*/ 124 w 308"/>
              <a:gd name="T1" fmla="*/ 0 h 260"/>
              <a:gd name="T2" fmla="*/ 0 w 308"/>
              <a:gd name="T3" fmla="*/ 165 h 260"/>
              <a:gd name="T4" fmla="*/ 22 w 308"/>
              <a:gd name="T5" fmla="*/ 260 h 260"/>
              <a:gd name="T6" fmla="*/ 308 w 308"/>
              <a:gd name="T7" fmla="*/ 1 h 260"/>
              <a:gd name="T8" fmla="*/ 124 w 308"/>
              <a:gd name="T9" fmla="*/ 0 h 260"/>
              <a:gd name="T10" fmla="*/ 124 w 308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260">
                <a:moveTo>
                  <a:pt x="124" y="0"/>
                </a:moveTo>
                <a:cubicBezTo>
                  <a:pt x="56" y="0"/>
                  <a:pt x="1" y="74"/>
                  <a:pt x="0" y="165"/>
                </a:cubicBezTo>
                <a:cubicBezTo>
                  <a:pt x="0" y="200"/>
                  <a:pt x="8" y="233"/>
                  <a:pt x="22" y="260"/>
                </a:cubicBezTo>
                <a:cubicBezTo>
                  <a:pt x="308" y="1"/>
                  <a:pt x="308" y="1"/>
                  <a:pt x="308" y="1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4" y="0"/>
                  <a:pt x="124" y="0"/>
                </a:cubicBezTo>
              </a:path>
            </a:pathLst>
          </a:custGeom>
          <a:solidFill>
            <a:srgbClr val="762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ṥḻidè">
            <a:extLst>
              <a:ext uri="{FF2B5EF4-FFF2-40B4-BE49-F238E27FC236}">
                <a16:creationId xmlns:a16="http://schemas.microsoft.com/office/drawing/2014/main" id="{4B5E9402-1483-42B1-B188-3DC0F4E939CC}"/>
              </a:ext>
            </a:extLst>
          </p:cNvPr>
          <p:cNvSpPr/>
          <p:nvPr/>
        </p:nvSpPr>
        <p:spPr bwMode="auto">
          <a:xfrm>
            <a:off x="2535821" y="2470342"/>
            <a:ext cx="921391" cy="883403"/>
          </a:xfrm>
          <a:custGeom>
            <a:avLst/>
            <a:gdLst>
              <a:gd name="T0" fmla="*/ 9089 w 9521"/>
              <a:gd name="T1" fmla="*/ 1506 h 9142"/>
              <a:gd name="T2" fmla="*/ 8137 w 9521"/>
              <a:gd name="T3" fmla="*/ 0 h 9142"/>
              <a:gd name="T4" fmla="*/ 7979 w 9521"/>
              <a:gd name="T5" fmla="*/ 144 h 9142"/>
              <a:gd name="T6" fmla="*/ 7818 w 9521"/>
              <a:gd name="T7" fmla="*/ 290 h 9142"/>
              <a:gd name="T8" fmla="*/ 9093 w 9521"/>
              <a:gd name="T9" fmla="*/ 3646 h 9142"/>
              <a:gd name="T10" fmla="*/ 4025 w 9521"/>
              <a:gd name="T11" fmla="*/ 8713 h 9142"/>
              <a:gd name="T12" fmla="*/ 319 w 9521"/>
              <a:gd name="T13" fmla="*/ 7098 h 9142"/>
              <a:gd name="T14" fmla="*/ 159 w 9521"/>
              <a:gd name="T15" fmla="*/ 7244 h 9142"/>
              <a:gd name="T16" fmla="*/ 0 w 9521"/>
              <a:gd name="T17" fmla="*/ 7388 h 9142"/>
              <a:gd name="T18" fmla="*/ 139 w 9521"/>
              <a:gd name="T19" fmla="*/ 7532 h 9142"/>
              <a:gd name="T20" fmla="*/ 1886 w 9521"/>
              <a:gd name="T21" fmla="*/ 8710 h 9142"/>
              <a:gd name="T22" fmla="*/ 4025 w 9521"/>
              <a:gd name="T23" fmla="*/ 9142 h 9142"/>
              <a:gd name="T24" fmla="*/ 6165 w 9521"/>
              <a:gd name="T25" fmla="*/ 8710 h 9142"/>
              <a:gd name="T26" fmla="*/ 7911 w 9521"/>
              <a:gd name="T27" fmla="*/ 7532 h 9142"/>
              <a:gd name="T28" fmla="*/ 9089 w 9521"/>
              <a:gd name="T29" fmla="*/ 5785 h 9142"/>
              <a:gd name="T30" fmla="*/ 9521 w 9521"/>
              <a:gd name="T31" fmla="*/ 3646 h 9142"/>
              <a:gd name="T32" fmla="*/ 9089 w 9521"/>
              <a:gd name="T33" fmla="*/ 1506 h 9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21" h="9142">
                <a:moveTo>
                  <a:pt x="9089" y="1506"/>
                </a:moveTo>
                <a:cubicBezTo>
                  <a:pt x="8855" y="953"/>
                  <a:pt x="8535" y="448"/>
                  <a:pt x="8137" y="0"/>
                </a:cubicBezTo>
                <a:cubicBezTo>
                  <a:pt x="7979" y="144"/>
                  <a:pt x="7979" y="144"/>
                  <a:pt x="7979" y="144"/>
                </a:cubicBezTo>
                <a:cubicBezTo>
                  <a:pt x="7818" y="290"/>
                  <a:pt x="7818" y="290"/>
                  <a:pt x="7818" y="290"/>
                </a:cubicBezTo>
                <a:cubicBezTo>
                  <a:pt x="8611" y="1184"/>
                  <a:pt x="9093" y="2360"/>
                  <a:pt x="9093" y="3646"/>
                </a:cubicBezTo>
                <a:cubicBezTo>
                  <a:pt x="9093" y="6440"/>
                  <a:pt x="6819" y="8713"/>
                  <a:pt x="4025" y="8713"/>
                </a:cubicBezTo>
                <a:cubicBezTo>
                  <a:pt x="2564" y="8713"/>
                  <a:pt x="1245" y="8091"/>
                  <a:pt x="319" y="7098"/>
                </a:cubicBezTo>
                <a:cubicBezTo>
                  <a:pt x="159" y="7244"/>
                  <a:pt x="159" y="7244"/>
                  <a:pt x="159" y="7244"/>
                </a:cubicBezTo>
                <a:cubicBezTo>
                  <a:pt x="0" y="7388"/>
                  <a:pt x="0" y="7388"/>
                  <a:pt x="0" y="7388"/>
                </a:cubicBezTo>
                <a:cubicBezTo>
                  <a:pt x="46" y="7437"/>
                  <a:pt x="92" y="7485"/>
                  <a:pt x="139" y="7532"/>
                </a:cubicBezTo>
                <a:cubicBezTo>
                  <a:pt x="644" y="8037"/>
                  <a:pt x="1231" y="8433"/>
                  <a:pt x="1886" y="8710"/>
                </a:cubicBezTo>
                <a:cubicBezTo>
                  <a:pt x="2564" y="8996"/>
                  <a:pt x="3283" y="9142"/>
                  <a:pt x="4025" y="9142"/>
                </a:cubicBezTo>
                <a:cubicBezTo>
                  <a:pt x="4767" y="9142"/>
                  <a:pt x="5487" y="8996"/>
                  <a:pt x="6165" y="8710"/>
                </a:cubicBezTo>
                <a:cubicBezTo>
                  <a:pt x="6819" y="8433"/>
                  <a:pt x="7407" y="8037"/>
                  <a:pt x="7911" y="7532"/>
                </a:cubicBezTo>
                <a:cubicBezTo>
                  <a:pt x="8416" y="7027"/>
                  <a:pt x="8812" y="6440"/>
                  <a:pt x="9089" y="5785"/>
                </a:cubicBezTo>
                <a:cubicBezTo>
                  <a:pt x="9376" y="5107"/>
                  <a:pt x="9521" y="4388"/>
                  <a:pt x="9521" y="3646"/>
                </a:cubicBezTo>
                <a:cubicBezTo>
                  <a:pt x="9521" y="2904"/>
                  <a:pt x="9376" y="2184"/>
                  <a:pt x="9089" y="1506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şḷidè">
            <a:extLst>
              <a:ext uri="{FF2B5EF4-FFF2-40B4-BE49-F238E27FC236}">
                <a16:creationId xmlns:a16="http://schemas.microsoft.com/office/drawing/2014/main" id="{60063865-05ED-4743-808F-600387052A6A}"/>
              </a:ext>
            </a:extLst>
          </p:cNvPr>
          <p:cNvSpPr/>
          <p:nvPr/>
        </p:nvSpPr>
        <p:spPr bwMode="auto">
          <a:xfrm>
            <a:off x="2393571" y="2291722"/>
            <a:ext cx="929877" cy="892698"/>
          </a:xfrm>
          <a:custGeom>
            <a:avLst/>
            <a:gdLst>
              <a:gd name="T0" fmla="*/ 9382 w 9608"/>
              <a:gd name="T1" fmla="*/ 1610 h 9238"/>
              <a:gd name="T2" fmla="*/ 7636 w 9608"/>
              <a:gd name="T3" fmla="*/ 432 h 9238"/>
              <a:gd name="T4" fmla="*/ 5496 w 9608"/>
              <a:gd name="T5" fmla="*/ 0 h 9238"/>
              <a:gd name="T6" fmla="*/ 3357 w 9608"/>
              <a:gd name="T7" fmla="*/ 432 h 9238"/>
              <a:gd name="T8" fmla="*/ 1610 w 9608"/>
              <a:gd name="T9" fmla="*/ 1610 h 9238"/>
              <a:gd name="T10" fmla="*/ 432 w 9608"/>
              <a:gd name="T11" fmla="*/ 3356 h 9238"/>
              <a:gd name="T12" fmla="*/ 0 w 9608"/>
              <a:gd name="T13" fmla="*/ 5496 h 9238"/>
              <a:gd name="T14" fmla="*/ 432 w 9608"/>
              <a:gd name="T15" fmla="*/ 7635 h 9238"/>
              <a:gd name="T16" fmla="*/ 1471 w 9608"/>
              <a:gd name="T17" fmla="*/ 9238 h 9238"/>
              <a:gd name="T18" fmla="*/ 1630 w 9608"/>
              <a:gd name="T19" fmla="*/ 9094 h 9238"/>
              <a:gd name="T20" fmla="*/ 1790 w 9608"/>
              <a:gd name="T21" fmla="*/ 8948 h 9238"/>
              <a:gd name="T22" fmla="*/ 428 w 9608"/>
              <a:gd name="T23" fmla="*/ 5496 h 9238"/>
              <a:gd name="T24" fmla="*/ 5496 w 9608"/>
              <a:gd name="T25" fmla="*/ 428 h 9238"/>
              <a:gd name="T26" fmla="*/ 9289 w 9608"/>
              <a:gd name="T27" fmla="*/ 2140 h 9238"/>
              <a:gd name="T28" fmla="*/ 9450 w 9608"/>
              <a:gd name="T29" fmla="*/ 1994 h 9238"/>
              <a:gd name="T30" fmla="*/ 9608 w 9608"/>
              <a:gd name="T31" fmla="*/ 1850 h 9238"/>
              <a:gd name="T32" fmla="*/ 9382 w 9608"/>
              <a:gd name="T33" fmla="*/ 1610 h 9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8" h="9238">
                <a:moveTo>
                  <a:pt x="9382" y="1610"/>
                </a:moveTo>
                <a:cubicBezTo>
                  <a:pt x="8878" y="1105"/>
                  <a:pt x="8290" y="709"/>
                  <a:pt x="7636" y="432"/>
                </a:cubicBezTo>
                <a:cubicBezTo>
                  <a:pt x="6958" y="145"/>
                  <a:pt x="6238" y="0"/>
                  <a:pt x="5496" y="0"/>
                </a:cubicBezTo>
                <a:cubicBezTo>
                  <a:pt x="4754" y="0"/>
                  <a:pt x="4035" y="145"/>
                  <a:pt x="3357" y="432"/>
                </a:cubicBezTo>
                <a:cubicBezTo>
                  <a:pt x="2702" y="709"/>
                  <a:pt x="2115" y="1105"/>
                  <a:pt x="1610" y="1610"/>
                </a:cubicBezTo>
                <a:cubicBezTo>
                  <a:pt x="1105" y="2114"/>
                  <a:pt x="709" y="2702"/>
                  <a:pt x="432" y="3356"/>
                </a:cubicBezTo>
                <a:cubicBezTo>
                  <a:pt x="145" y="4034"/>
                  <a:pt x="0" y="4754"/>
                  <a:pt x="0" y="5496"/>
                </a:cubicBezTo>
                <a:cubicBezTo>
                  <a:pt x="0" y="6238"/>
                  <a:pt x="145" y="6957"/>
                  <a:pt x="432" y="7635"/>
                </a:cubicBezTo>
                <a:cubicBezTo>
                  <a:pt x="683" y="8228"/>
                  <a:pt x="1032" y="8767"/>
                  <a:pt x="1471" y="9238"/>
                </a:cubicBezTo>
                <a:cubicBezTo>
                  <a:pt x="1630" y="9094"/>
                  <a:pt x="1630" y="9094"/>
                  <a:pt x="1630" y="9094"/>
                </a:cubicBezTo>
                <a:cubicBezTo>
                  <a:pt x="1790" y="8948"/>
                  <a:pt x="1790" y="8948"/>
                  <a:pt x="1790" y="8948"/>
                </a:cubicBezTo>
                <a:cubicBezTo>
                  <a:pt x="946" y="8043"/>
                  <a:pt x="428" y="6829"/>
                  <a:pt x="428" y="5496"/>
                </a:cubicBezTo>
                <a:cubicBezTo>
                  <a:pt x="428" y="2702"/>
                  <a:pt x="2702" y="428"/>
                  <a:pt x="5496" y="428"/>
                </a:cubicBezTo>
                <a:cubicBezTo>
                  <a:pt x="7004" y="428"/>
                  <a:pt x="8360" y="1091"/>
                  <a:pt x="9289" y="2140"/>
                </a:cubicBezTo>
                <a:cubicBezTo>
                  <a:pt x="9450" y="1994"/>
                  <a:pt x="9450" y="1994"/>
                  <a:pt x="9450" y="1994"/>
                </a:cubicBezTo>
                <a:cubicBezTo>
                  <a:pt x="9608" y="1850"/>
                  <a:pt x="9608" y="1850"/>
                  <a:pt x="9608" y="1850"/>
                </a:cubicBezTo>
                <a:cubicBezTo>
                  <a:pt x="9536" y="1768"/>
                  <a:pt x="9460" y="1688"/>
                  <a:pt x="9382" y="1610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ṣḷîḓè">
            <a:extLst>
              <a:ext uri="{FF2B5EF4-FFF2-40B4-BE49-F238E27FC236}">
                <a16:creationId xmlns:a16="http://schemas.microsoft.com/office/drawing/2014/main" id="{A7F701BF-F908-42B9-8598-F74647ADA6F6}"/>
              </a:ext>
            </a:extLst>
          </p:cNvPr>
          <p:cNvSpPr/>
          <p:nvPr/>
        </p:nvSpPr>
        <p:spPr bwMode="auto">
          <a:xfrm>
            <a:off x="3210699" y="2314756"/>
            <a:ext cx="138613" cy="202868"/>
          </a:xfrm>
          <a:custGeom>
            <a:avLst/>
            <a:gdLst>
              <a:gd name="T0" fmla="*/ 34 w 343"/>
              <a:gd name="T1" fmla="*/ 502 h 502"/>
              <a:gd name="T2" fmla="*/ 0 w 343"/>
              <a:gd name="T3" fmla="*/ 293 h 502"/>
              <a:gd name="T4" fmla="*/ 290 w 343"/>
              <a:gd name="T5" fmla="*/ 0 h 502"/>
              <a:gd name="T6" fmla="*/ 343 w 343"/>
              <a:gd name="T7" fmla="*/ 198 h 502"/>
              <a:gd name="T8" fmla="*/ 34 w 343"/>
              <a:gd name="T9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502">
                <a:moveTo>
                  <a:pt x="34" y="502"/>
                </a:moveTo>
                <a:lnTo>
                  <a:pt x="0" y="293"/>
                </a:lnTo>
                <a:lnTo>
                  <a:pt x="290" y="0"/>
                </a:lnTo>
                <a:lnTo>
                  <a:pt x="343" y="198"/>
                </a:lnTo>
                <a:lnTo>
                  <a:pt x="34" y="502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ṩļïḍé">
            <a:extLst>
              <a:ext uri="{FF2B5EF4-FFF2-40B4-BE49-F238E27FC236}">
                <a16:creationId xmlns:a16="http://schemas.microsoft.com/office/drawing/2014/main" id="{1A038E3E-D9BD-45C3-BEA2-E5F227C22641}"/>
              </a:ext>
            </a:extLst>
          </p:cNvPr>
          <p:cNvSpPr/>
          <p:nvPr/>
        </p:nvSpPr>
        <p:spPr bwMode="auto">
          <a:xfrm>
            <a:off x="3251515" y="2417807"/>
            <a:ext cx="203676" cy="138613"/>
          </a:xfrm>
          <a:custGeom>
            <a:avLst/>
            <a:gdLst>
              <a:gd name="T0" fmla="*/ 504 w 504"/>
              <a:gd name="T1" fmla="*/ 32 h 343"/>
              <a:gd name="T2" fmla="*/ 294 w 504"/>
              <a:gd name="T3" fmla="*/ 0 h 343"/>
              <a:gd name="T4" fmla="*/ 0 w 504"/>
              <a:gd name="T5" fmla="*/ 292 h 343"/>
              <a:gd name="T6" fmla="*/ 201 w 504"/>
              <a:gd name="T7" fmla="*/ 343 h 343"/>
              <a:gd name="T8" fmla="*/ 504 w 504"/>
              <a:gd name="T9" fmla="*/ 3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343">
                <a:moveTo>
                  <a:pt x="504" y="32"/>
                </a:moveTo>
                <a:lnTo>
                  <a:pt x="294" y="0"/>
                </a:lnTo>
                <a:lnTo>
                  <a:pt x="0" y="292"/>
                </a:lnTo>
                <a:lnTo>
                  <a:pt x="201" y="343"/>
                </a:lnTo>
                <a:lnTo>
                  <a:pt x="504" y="32"/>
                </a:lnTo>
                <a:close/>
              </a:path>
            </a:pathLst>
          </a:custGeom>
          <a:solidFill>
            <a:srgbClr val="007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Sľïḓè">
            <a:extLst>
              <a:ext uri="{FF2B5EF4-FFF2-40B4-BE49-F238E27FC236}">
                <a16:creationId xmlns:a16="http://schemas.microsoft.com/office/drawing/2014/main" id="{63BE14AE-C8AA-44F0-A580-3B67F84862E8}"/>
              </a:ext>
            </a:extLst>
          </p:cNvPr>
          <p:cNvSpPr/>
          <p:nvPr/>
        </p:nvSpPr>
        <p:spPr bwMode="auto">
          <a:xfrm>
            <a:off x="2923371" y="2369717"/>
            <a:ext cx="474031" cy="467565"/>
          </a:xfrm>
          <a:custGeom>
            <a:avLst/>
            <a:gdLst>
              <a:gd name="T0" fmla="*/ 4818 w 4895"/>
              <a:gd name="T1" fmla="*/ 79 h 4842"/>
              <a:gd name="T2" fmla="*/ 4846 w 4895"/>
              <a:gd name="T3" fmla="*/ 283 h 4842"/>
              <a:gd name="T4" fmla="*/ 281 w 4895"/>
              <a:gd name="T5" fmla="*/ 4794 h 4842"/>
              <a:gd name="T6" fmla="*/ 77 w 4895"/>
              <a:gd name="T7" fmla="*/ 4763 h 4842"/>
              <a:gd name="T8" fmla="*/ 48 w 4895"/>
              <a:gd name="T9" fmla="*/ 4559 h 4842"/>
              <a:gd name="T10" fmla="*/ 4614 w 4895"/>
              <a:gd name="T11" fmla="*/ 48 h 4842"/>
              <a:gd name="T12" fmla="*/ 4818 w 4895"/>
              <a:gd name="T13" fmla="*/ 79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5" h="4842">
                <a:moveTo>
                  <a:pt x="4818" y="79"/>
                </a:moveTo>
                <a:cubicBezTo>
                  <a:pt x="4882" y="144"/>
                  <a:pt x="4895" y="235"/>
                  <a:pt x="4846" y="283"/>
                </a:cubicBezTo>
                <a:cubicBezTo>
                  <a:pt x="281" y="4794"/>
                  <a:pt x="281" y="4794"/>
                  <a:pt x="281" y="4794"/>
                </a:cubicBezTo>
                <a:cubicBezTo>
                  <a:pt x="232" y="4842"/>
                  <a:pt x="141" y="4828"/>
                  <a:pt x="77" y="4763"/>
                </a:cubicBezTo>
                <a:cubicBezTo>
                  <a:pt x="13" y="4698"/>
                  <a:pt x="0" y="4607"/>
                  <a:pt x="48" y="4559"/>
                </a:cubicBezTo>
                <a:cubicBezTo>
                  <a:pt x="4614" y="48"/>
                  <a:pt x="4614" y="48"/>
                  <a:pt x="4614" y="48"/>
                </a:cubicBezTo>
                <a:cubicBezTo>
                  <a:pt x="4662" y="0"/>
                  <a:pt x="4754" y="14"/>
                  <a:pt x="4818" y="79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š1ïḓe">
            <a:extLst>
              <a:ext uri="{FF2B5EF4-FFF2-40B4-BE49-F238E27FC236}">
                <a16:creationId xmlns:a16="http://schemas.microsoft.com/office/drawing/2014/main" id="{D38FF266-5DCA-44EB-8719-D816D4687A1A}"/>
              </a:ext>
            </a:extLst>
          </p:cNvPr>
          <p:cNvSpPr/>
          <p:nvPr/>
        </p:nvSpPr>
        <p:spPr bwMode="auto">
          <a:xfrm>
            <a:off x="2161608" y="2149876"/>
            <a:ext cx="213374" cy="206101"/>
          </a:xfrm>
          <a:custGeom>
            <a:avLst/>
            <a:gdLst>
              <a:gd name="T0" fmla="*/ 1972 w 2208"/>
              <a:gd name="T1" fmla="*/ 1865 h 2136"/>
              <a:gd name="T2" fmla="*/ 1697 w 2208"/>
              <a:gd name="T3" fmla="*/ 1880 h 2136"/>
              <a:gd name="T4" fmla="*/ 1310 w 2208"/>
              <a:gd name="T5" fmla="*/ 1909 h 2136"/>
              <a:gd name="T6" fmla="*/ 1263 w 2208"/>
              <a:gd name="T7" fmla="*/ 1945 h 2136"/>
              <a:gd name="T8" fmla="*/ 181 w 2208"/>
              <a:gd name="T9" fmla="*/ 1759 h 2136"/>
              <a:gd name="T10" fmla="*/ 281 w 2208"/>
              <a:gd name="T11" fmla="*/ 676 h 2136"/>
              <a:gd name="T12" fmla="*/ 600 w 2208"/>
              <a:gd name="T13" fmla="*/ 429 h 2136"/>
              <a:gd name="T14" fmla="*/ 897 w 2208"/>
              <a:gd name="T15" fmla="*/ 199 h 2136"/>
              <a:gd name="T16" fmla="*/ 1208 w 2208"/>
              <a:gd name="T17" fmla="*/ 51 h 2136"/>
              <a:gd name="T18" fmla="*/ 1893 w 2208"/>
              <a:gd name="T19" fmla="*/ 242 h 2136"/>
              <a:gd name="T20" fmla="*/ 2175 w 2208"/>
              <a:gd name="T21" fmla="*/ 746 h 2136"/>
              <a:gd name="T22" fmla="*/ 1872 w 2208"/>
              <a:gd name="T23" fmla="*/ 1475 h 2136"/>
              <a:gd name="T24" fmla="*/ 1828 w 2208"/>
              <a:gd name="T25" fmla="*/ 1509 h 2136"/>
              <a:gd name="T26" fmla="*/ 2048 w 2208"/>
              <a:gd name="T27" fmla="*/ 1648 h 2136"/>
              <a:gd name="T28" fmla="*/ 2090 w 2208"/>
              <a:gd name="T29" fmla="*/ 1739 h 2136"/>
              <a:gd name="T30" fmla="*/ 1269 w 2208"/>
              <a:gd name="T31" fmla="*/ 1856 h 2136"/>
              <a:gd name="T32" fmla="*/ 1694 w 2208"/>
              <a:gd name="T33" fmla="*/ 1812 h 2136"/>
              <a:gd name="T34" fmla="*/ 1969 w 2208"/>
              <a:gd name="T35" fmla="*/ 1798 h 2136"/>
              <a:gd name="T36" fmla="*/ 2022 w 2208"/>
              <a:gd name="T37" fmla="*/ 1738 h 2136"/>
              <a:gd name="T38" fmla="*/ 1884 w 2208"/>
              <a:gd name="T39" fmla="*/ 1623 h 2136"/>
              <a:gd name="T40" fmla="*/ 1717 w 2208"/>
              <a:gd name="T41" fmla="*/ 1512 h 2136"/>
              <a:gd name="T42" fmla="*/ 1790 w 2208"/>
              <a:gd name="T43" fmla="*/ 1454 h 2136"/>
              <a:gd name="T44" fmla="*/ 1956 w 2208"/>
              <a:gd name="T45" fmla="*/ 1304 h 2136"/>
              <a:gd name="T46" fmla="*/ 2109 w 2208"/>
              <a:gd name="T47" fmla="*/ 756 h 2136"/>
              <a:gd name="T48" fmla="*/ 1907 w 2208"/>
              <a:gd name="T49" fmla="*/ 361 h 2136"/>
              <a:gd name="T50" fmla="*/ 1223 w 2208"/>
              <a:gd name="T51" fmla="*/ 117 h 2136"/>
              <a:gd name="T52" fmla="*/ 939 w 2208"/>
              <a:gd name="T53" fmla="*/ 252 h 2136"/>
              <a:gd name="T54" fmla="*/ 641 w 2208"/>
              <a:gd name="T55" fmla="*/ 482 h 2136"/>
              <a:gd name="T56" fmla="*/ 323 w 2208"/>
              <a:gd name="T57" fmla="*/ 729 h 2136"/>
              <a:gd name="T58" fmla="*/ 234 w 2208"/>
              <a:gd name="T59" fmla="*/ 1717 h 2136"/>
              <a:gd name="T60" fmla="*/ 236 w 2208"/>
              <a:gd name="T61" fmla="*/ 1719 h 2136"/>
              <a:gd name="T62" fmla="*/ 1224 w 2208"/>
              <a:gd name="T63" fmla="*/ 1890 h 2136"/>
              <a:gd name="T64" fmla="*/ 1254 w 2208"/>
              <a:gd name="T65" fmla="*/ 1868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8" h="2136">
                <a:moveTo>
                  <a:pt x="2039" y="1841"/>
                </a:moveTo>
                <a:cubicBezTo>
                  <a:pt x="2020" y="1856"/>
                  <a:pt x="1996" y="1865"/>
                  <a:pt x="1972" y="1865"/>
                </a:cubicBezTo>
                <a:cubicBezTo>
                  <a:pt x="1882" y="1870"/>
                  <a:pt x="1791" y="1875"/>
                  <a:pt x="1700" y="1880"/>
                </a:cubicBezTo>
                <a:cubicBezTo>
                  <a:pt x="1697" y="1880"/>
                  <a:pt x="1697" y="1880"/>
                  <a:pt x="1697" y="1880"/>
                </a:cubicBezTo>
                <a:cubicBezTo>
                  <a:pt x="1576" y="1886"/>
                  <a:pt x="1456" y="1892"/>
                  <a:pt x="1335" y="1897"/>
                </a:cubicBezTo>
                <a:cubicBezTo>
                  <a:pt x="1328" y="1898"/>
                  <a:pt x="1321" y="1901"/>
                  <a:pt x="1310" y="1909"/>
                </a:cubicBezTo>
                <a:cubicBezTo>
                  <a:pt x="1306" y="1912"/>
                  <a:pt x="1302" y="1916"/>
                  <a:pt x="1297" y="1920"/>
                </a:cubicBezTo>
                <a:cubicBezTo>
                  <a:pt x="1286" y="1929"/>
                  <a:pt x="1274" y="1939"/>
                  <a:pt x="1263" y="1945"/>
                </a:cubicBezTo>
                <a:cubicBezTo>
                  <a:pt x="1061" y="2097"/>
                  <a:pt x="779" y="2136"/>
                  <a:pt x="544" y="2044"/>
                </a:cubicBezTo>
                <a:cubicBezTo>
                  <a:pt x="402" y="1992"/>
                  <a:pt x="273" y="1891"/>
                  <a:pt x="181" y="1759"/>
                </a:cubicBezTo>
                <a:cubicBezTo>
                  <a:pt x="66" y="1623"/>
                  <a:pt x="0" y="1443"/>
                  <a:pt x="1" y="1266"/>
                </a:cubicBezTo>
                <a:cubicBezTo>
                  <a:pt x="0" y="1039"/>
                  <a:pt x="105" y="819"/>
                  <a:pt x="281" y="676"/>
                </a:cubicBezTo>
                <a:cubicBezTo>
                  <a:pt x="344" y="626"/>
                  <a:pt x="413" y="572"/>
                  <a:pt x="493" y="511"/>
                </a:cubicBezTo>
                <a:cubicBezTo>
                  <a:pt x="528" y="483"/>
                  <a:pt x="564" y="456"/>
                  <a:pt x="600" y="429"/>
                </a:cubicBezTo>
                <a:cubicBezTo>
                  <a:pt x="660" y="382"/>
                  <a:pt x="660" y="382"/>
                  <a:pt x="660" y="382"/>
                </a:cubicBezTo>
                <a:cubicBezTo>
                  <a:pt x="739" y="321"/>
                  <a:pt x="818" y="260"/>
                  <a:pt x="897" y="199"/>
                </a:cubicBezTo>
                <a:cubicBezTo>
                  <a:pt x="901" y="196"/>
                  <a:pt x="901" y="196"/>
                  <a:pt x="901" y="196"/>
                </a:cubicBezTo>
                <a:cubicBezTo>
                  <a:pt x="989" y="127"/>
                  <a:pt x="1096" y="77"/>
                  <a:pt x="1208" y="51"/>
                </a:cubicBezTo>
                <a:cubicBezTo>
                  <a:pt x="1442" y="0"/>
                  <a:pt x="1716" y="76"/>
                  <a:pt x="1892" y="241"/>
                </a:cubicBezTo>
                <a:cubicBezTo>
                  <a:pt x="1893" y="242"/>
                  <a:pt x="1893" y="242"/>
                  <a:pt x="1893" y="242"/>
                </a:cubicBezTo>
                <a:cubicBezTo>
                  <a:pt x="1924" y="275"/>
                  <a:pt x="1940" y="293"/>
                  <a:pt x="1960" y="319"/>
                </a:cubicBezTo>
                <a:cubicBezTo>
                  <a:pt x="2086" y="465"/>
                  <a:pt x="2155" y="600"/>
                  <a:pt x="2175" y="746"/>
                </a:cubicBezTo>
                <a:cubicBezTo>
                  <a:pt x="2208" y="957"/>
                  <a:pt x="2147" y="1181"/>
                  <a:pt x="2010" y="1345"/>
                </a:cubicBezTo>
                <a:cubicBezTo>
                  <a:pt x="1970" y="1398"/>
                  <a:pt x="1920" y="1439"/>
                  <a:pt x="1872" y="1475"/>
                </a:cubicBezTo>
                <a:cubicBezTo>
                  <a:pt x="1831" y="1507"/>
                  <a:pt x="1831" y="1507"/>
                  <a:pt x="1831" y="1507"/>
                </a:cubicBezTo>
                <a:cubicBezTo>
                  <a:pt x="1830" y="1508"/>
                  <a:pt x="1829" y="1508"/>
                  <a:pt x="1828" y="1509"/>
                </a:cubicBezTo>
                <a:cubicBezTo>
                  <a:pt x="1858" y="1529"/>
                  <a:pt x="1888" y="1547"/>
                  <a:pt x="1918" y="1565"/>
                </a:cubicBezTo>
                <a:cubicBezTo>
                  <a:pt x="1961" y="1590"/>
                  <a:pt x="2006" y="1617"/>
                  <a:pt x="2048" y="1648"/>
                </a:cubicBezTo>
                <a:cubicBezTo>
                  <a:pt x="2049" y="1649"/>
                  <a:pt x="2049" y="1649"/>
                  <a:pt x="2049" y="1649"/>
                </a:cubicBezTo>
                <a:cubicBezTo>
                  <a:pt x="2076" y="1671"/>
                  <a:pt x="2091" y="1704"/>
                  <a:pt x="2090" y="1739"/>
                </a:cubicBezTo>
                <a:cubicBezTo>
                  <a:pt x="2089" y="1779"/>
                  <a:pt x="2070" y="1818"/>
                  <a:pt x="2039" y="1841"/>
                </a:cubicBezTo>
                <a:close/>
                <a:moveTo>
                  <a:pt x="1269" y="1856"/>
                </a:moveTo>
                <a:cubicBezTo>
                  <a:pt x="1284" y="1844"/>
                  <a:pt x="1304" y="1831"/>
                  <a:pt x="1332" y="1830"/>
                </a:cubicBezTo>
                <a:cubicBezTo>
                  <a:pt x="1452" y="1824"/>
                  <a:pt x="1573" y="1818"/>
                  <a:pt x="1694" y="1812"/>
                </a:cubicBezTo>
                <a:cubicBezTo>
                  <a:pt x="1696" y="1812"/>
                  <a:pt x="1696" y="1812"/>
                  <a:pt x="1696" y="1812"/>
                </a:cubicBezTo>
                <a:cubicBezTo>
                  <a:pt x="1787" y="1807"/>
                  <a:pt x="1878" y="1803"/>
                  <a:pt x="1969" y="1798"/>
                </a:cubicBezTo>
                <a:cubicBezTo>
                  <a:pt x="1980" y="1798"/>
                  <a:pt x="1990" y="1794"/>
                  <a:pt x="1998" y="1788"/>
                </a:cubicBezTo>
                <a:cubicBezTo>
                  <a:pt x="2012" y="1777"/>
                  <a:pt x="2022" y="1757"/>
                  <a:pt x="2022" y="1738"/>
                </a:cubicBezTo>
                <a:cubicBezTo>
                  <a:pt x="2022" y="1728"/>
                  <a:pt x="2020" y="1713"/>
                  <a:pt x="2006" y="1702"/>
                </a:cubicBezTo>
                <a:cubicBezTo>
                  <a:pt x="1968" y="1673"/>
                  <a:pt x="1927" y="1648"/>
                  <a:pt x="1884" y="1623"/>
                </a:cubicBezTo>
                <a:cubicBezTo>
                  <a:pt x="1840" y="1597"/>
                  <a:pt x="1794" y="1570"/>
                  <a:pt x="1752" y="1538"/>
                </a:cubicBezTo>
                <a:cubicBezTo>
                  <a:pt x="1717" y="1512"/>
                  <a:pt x="1717" y="1512"/>
                  <a:pt x="1717" y="1512"/>
                </a:cubicBezTo>
                <a:cubicBezTo>
                  <a:pt x="1751" y="1485"/>
                  <a:pt x="1751" y="1485"/>
                  <a:pt x="1751" y="1485"/>
                </a:cubicBezTo>
                <a:cubicBezTo>
                  <a:pt x="1763" y="1474"/>
                  <a:pt x="1776" y="1464"/>
                  <a:pt x="1790" y="1454"/>
                </a:cubicBezTo>
                <a:cubicBezTo>
                  <a:pt x="1831" y="1422"/>
                  <a:pt x="1831" y="1422"/>
                  <a:pt x="1831" y="1422"/>
                </a:cubicBezTo>
                <a:cubicBezTo>
                  <a:pt x="1875" y="1388"/>
                  <a:pt x="1921" y="1350"/>
                  <a:pt x="1956" y="1304"/>
                </a:cubicBezTo>
                <a:cubicBezTo>
                  <a:pt x="1957" y="1303"/>
                  <a:pt x="1957" y="1303"/>
                  <a:pt x="1957" y="1303"/>
                </a:cubicBezTo>
                <a:cubicBezTo>
                  <a:pt x="2082" y="1153"/>
                  <a:pt x="2139" y="949"/>
                  <a:pt x="2109" y="756"/>
                </a:cubicBezTo>
                <a:cubicBezTo>
                  <a:pt x="2089" y="623"/>
                  <a:pt x="2026" y="498"/>
                  <a:pt x="1908" y="362"/>
                </a:cubicBezTo>
                <a:cubicBezTo>
                  <a:pt x="1907" y="361"/>
                  <a:pt x="1907" y="361"/>
                  <a:pt x="1907" y="361"/>
                </a:cubicBezTo>
                <a:cubicBezTo>
                  <a:pt x="1888" y="336"/>
                  <a:pt x="1872" y="319"/>
                  <a:pt x="1845" y="289"/>
                </a:cubicBezTo>
                <a:cubicBezTo>
                  <a:pt x="1685" y="140"/>
                  <a:pt x="1435" y="71"/>
                  <a:pt x="1223" y="117"/>
                </a:cubicBezTo>
                <a:cubicBezTo>
                  <a:pt x="1120" y="141"/>
                  <a:pt x="1023" y="187"/>
                  <a:pt x="942" y="249"/>
                </a:cubicBezTo>
                <a:cubicBezTo>
                  <a:pt x="939" y="252"/>
                  <a:pt x="939" y="252"/>
                  <a:pt x="939" y="252"/>
                </a:cubicBezTo>
                <a:cubicBezTo>
                  <a:pt x="860" y="314"/>
                  <a:pt x="780" y="375"/>
                  <a:pt x="701" y="436"/>
                </a:cubicBezTo>
                <a:cubicBezTo>
                  <a:pt x="641" y="482"/>
                  <a:pt x="641" y="482"/>
                  <a:pt x="641" y="482"/>
                </a:cubicBezTo>
                <a:cubicBezTo>
                  <a:pt x="605" y="510"/>
                  <a:pt x="570" y="537"/>
                  <a:pt x="534" y="564"/>
                </a:cubicBezTo>
                <a:cubicBezTo>
                  <a:pt x="455" y="626"/>
                  <a:pt x="386" y="680"/>
                  <a:pt x="323" y="729"/>
                </a:cubicBezTo>
                <a:cubicBezTo>
                  <a:pt x="163" y="859"/>
                  <a:pt x="68" y="1060"/>
                  <a:pt x="68" y="1266"/>
                </a:cubicBezTo>
                <a:cubicBezTo>
                  <a:pt x="68" y="1428"/>
                  <a:pt x="128" y="1592"/>
                  <a:pt x="234" y="1717"/>
                </a:cubicBezTo>
                <a:cubicBezTo>
                  <a:pt x="235" y="1718"/>
                  <a:pt x="235" y="1718"/>
                  <a:pt x="235" y="1718"/>
                </a:cubicBezTo>
                <a:cubicBezTo>
                  <a:pt x="236" y="1719"/>
                  <a:pt x="236" y="1719"/>
                  <a:pt x="236" y="1719"/>
                </a:cubicBezTo>
                <a:cubicBezTo>
                  <a:pt x="320" y="1840"/>
                  <a:pt x="438" y="1933"/>
                  <a:pt x="567" y="1980"/>
                </a:cubicBezTo>
                <a:cubicBezTo>
                  <a:pt x="783" y="2065"/>
                  <a:pt x="1041" y="2029"/>
                  <a:pt x="1224" y="1890"/>
                </a:cubicBezTo>
                <a:cubicBezTo>
                  <a:pt x="1229" y="1887"/>
                  <a:pt x="1229" y="1887"/>
                  <a:pt x="1229" y="1887"/>
                </a:cubicBezTo>
                <a:cubicBezTo>
                  <a:pt x="1236" y="1883"/>
                  <a:pt x="1245" y="1875"/>
                  <a:pt x="1254" y="1868"/>
                </a:cubicBezTo>
                <a:cubicBezTo>
                  <a:pt x="1259" y="1864"/>
                  <a:pt x="1264" y="1860"/>
                  <a:pt x="1269" y="185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šḻiḋé">
            <a:extLst>
              <a:ext uri="{FF2B5EF4-FFF2-40B4-BE49-F238E27FC236}">
                <a16:creationId xmlns:a16="http://schemas.microsoft.com/office/drawing/2014/main" id="{EDD73392-9E27-4DB8-BEA2-DA6A9F4FFEF0}"/>
              </a:ext>
            </a:extLst>
          </p:cNvPr>
          <p:cNvSpPr/>
          <p:nvPr/>
        </p:nvSpPr>
        <p:spPr bwMode="auto">
          <a:xfrm>
            <a:off x="2160395" y="2148664"/>
            <a:ext cx="215395" cy="208121"/>
          </a:xfrm>
          <a:custGeom>
            <a:avLst/>
            <a:gdLst>
              <a:gd name="T0" fmla="*/ 1716 w 2226"/>
              <a:gd name="T1" fmla="*/ 1897 h 2154"/>
              <a:gd name="T2" fmla="*/ 1324 w 2226"/>
              <a:gd name="T3" fmla="*/ 1925 h 2154"/>
              <a:gd name="T4" fmla="*/ 1277 w 2226"/>
              <a:gd name="T5" fmla="*/ 1961 h 2154"/>
              <a:gd name="T6" fmla="*/ 1 w 2226"/>
              <a:gd name="T7" fmla="*/ 1274 h 2154"/>
              <a:gd name="T8" fmla="*/ 603 w 2226"/>
              <a:gd name="T9" fmla="*/ 431 h 2154"/>
              <a:gd name="T10" fmla="*/ 905 w 2226"/>
              <a:gd name="T11" fmla="*/ 198 h 2154"/>
              <a:gd name="T12" fmla="*/ 1908 w 2226"/>
              <a:gd name="T13" fmla="*/ 245 h 2154"/>
              <a:gd name="T14" fmla="*/ 2025 w 2226"/>
              <a:gd name="T15" fmla="*/ 1360 h 2154"/>
              <a:gd name="T16" fmla="*/ 1931 w 2226"/>
              <a:gd name="T17" fmla="*/ 1566 h 2154"/>
              <a:gd name="T18" fmla="*/ 2063 w 2226"/>
              <a:gd name="T19" fmla="*/ 1651 h 2154"/>
              <a:gd name="T20" fmla="*/ 1314 w 2226"/>
              <a:gd name="T21" fmla="*/ 1911 h 2154"/>
              <a:gd name="T22" fmla="*/ 1716 w 2226"/>
              <a:gd name="T23" fmla="*/ 1880 h 2154"/>
              <a:gd name="T24" fmla="*/ 2090 w 2226"/>
              <a:gd name="T25" fmla="*/ 1748 h 2154"/>
              <a:gd name="T26" fmla="*/ 1923 w 2226"/>
              <a:gd name="T27" fmla="*/ 1581 h 2154"/>
              <a:gd name="T28" fmla="*/ 1829 w 2226"/>
              <a:gd name="T29" fmla="*/ 1518 h 2154"/>
              <a:gd name="T30" fmla="*/ 2012 w 2226"/>
              <a:gd name="T31" fmla="*/ 1349 h 2154"/>
              <a:gd name="T32" fmla="*/ 1896 w 2226"/>
              <a:gd name="T33" fmla="*/ 257 h 2154"/>
              <a:gd name="T34" fmla="*/ 915 w 2226"/>
              <a:gd name="T35" fmla="*/ 212 h 2154"/>
              <a:gd name="T36" fmla="*/ 614 w 2226"/>
              <a:gd name="T37" fmla="*/ 444 h 2154"/>
              <a:gd name="T38" fmla="*/ 18 w 2226"/>
              <a:gd name="T39" fmla="*/ 1274 h 2154"/>
              <a:gd name="T40" fmla="*/ 555 w 2226"/>
              <a:gd name="T41" fmla="*/ 2045 h 2154"/>
              <a:gd name="T42" fmla="*/ 1286 w 2226"/>
              <a:gd name="T43" fmla="*/ 1934 h 2154"/>
              <a:gd name="T44" fmla="*/ 2012 w 2226"/>
              <a:gd name="T45" fmla="*/ 1804 h 2154"/>
              <a:gd name="T46" fmla="*/ 1703 w 2226"/>
              <a:gd name="T47" fmla="*/ 1830 h 2154"/>
              <a:gd name="T48" fmla="*/ 1268 w 2226"/>
              <a:gd name="T49" fmla="*/ 1884 h 2154"/>
              <a:gd name="T50" fmla="*/ 1238 w 2226"/>
              <a:gd name="T51" fmla="*/ 1906 h 2154"/>
              <a:gd name="T52" fmla="*/ 237 w 2226"/>
              <a:gd name="T53" fmla="*/ 1732 h 2154"/>
              <a:gd name="T54" fmla="*/ 326 w 2226"/>
              <a:gd name="T55" fmla="*/ 732 h 2154"/>
              <a:gd name="T56" fmla="*/ 712 w 2226"/>
              <a:gd name="T57" fmla="*/ 433 h 2154"/>
              <a:gd name="T58" fmla="*/ 1230 w 2226"/>
              <a:gd name="T59" fmla="*/ 118 h 2154"/>
              <a:gd name="T60" fmla="*/ 1924 w 2226"/>
              <a:gd name="T61" fmla="*/ 366 h 2154"/>
              <a:gd name="T62" fmla="*/ 1972 w 2226"/>
              <a:gd name="T63" fmla="*/ 1318 h 2154"/>
              <a:gd name="T64" fmla="*/ 1765 w 2226"/>
              <a:gd name="T65" fmla="*/ 1500 h 2154"/>
              <a:gd name="T66" fmla="*/ 1897 w 2226"/>
              <a:gd name="T67" fmla="*/ 1624 h 2154"/>
              <a:gd name="T68" fmla="*/ 2040 w 2226"/>
              <a:gd name="T69" fmla="*/ 1747 h 2154"/>
              <a:gd name="T70" fmla="*/ 1341 w 2226"/>
              <a:gd name="T71" fmla="*/ 1830 h 2154"/>
              <a:gd name="T72" fmla="*/ 1978 w 2226"/>
              <a:gd name="T73" fmla="*/ 1798 h 2154"/>
              <a:gd name="T74" fmla="*/ 2010 w 2226"/>
              <a:gd name="T75" fmla="*/ 1717 h 2154"/>
              <a:gd name="T76" fmla="*/ 1721 w 2226"/>
              <a:gd name="T77" fmla="*/ 1528 h 2154"/>
              <a:gd name="T78" fmla="*/ 1754 w 2226"/>
              <a:gd name="T79" fmla="*/ 1487 h 2154"/>
              <a:gd name="T80" fmla="*/ 1958 w 2226"/>
              <a:gd name="T81" fmla="*/ 1308 h 2154"/>
              <a:gd name="T82" fmla="*/ 1911 w 2226"/>
              <a:gd name="T83" fmla="*/ 377 h 2154"/>
              <a:gd name="T84" fmla="*/ 1234 w 2226"/>
              <a:gd name="T85" fmla="*/ 135 h 2154"/>
              <a:gd name="T86" fmla="*/ 722 w 2226"/>
              <a:gd name="T87" fmla="*/ 446 h 2154"/>
              <a:gd name="T88" fmla="*/ 337 w 2226"/>
              <a:gd name="T89" fmla="*/ 745 h 2154"/>
              <a:gd name="T90" fmla="*/ 250 w 2226"/>
              <a:gd name="T91" fmla="*/ 1722 h 2154"/>
              <a:gd name="T92" fmla="*/ 579 w 2226"/>
              <a:gd name="T93" fmla="*/ 1981 h 2154"/>
              <a:gd name="T94" fmla="*/ 1233 w 2226"/>
              <a:gd name="T95" fmla="*/ 1888 h 2154"/>
              <a:gd name="T96" fmla="*/ 1257 w 2226"/>
              <a:gd name="T97" fmla="*/ 1871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6" h="2154">
                <a:moveTo>
                  <a:pt x="2053" y="1857"/>
                </a:moveTo>
                <a:cubicBezTo>
                  <a:pt x="2032" y="1873"/>
                  <a:pt x="2007" y="1882"/>
                  <a:pt x="1981" y="1883"/>
                </a:cubicBezTo>
                <a:cubicBezTo>
                  <a:pt x="1894" y="1888"/>
                  <a:pt x="1805" y="1892"/>
                  <a:pt x="1716" y="1897"/>
                </a:cubicBezTo>
                <a:cubicBezTo>
                  <a:pt x="1706" y="1897"/>
                  <a:pt x="1706" y="1897"/>
                  <a:pt x="1706" y="1897"/>
                </a:cubicBezTo>
                <a:cubicBezTo>
                  <a:pt x="1584" y="1904"/>
                  <a:pt x="1462" y="1910"/>
                  <a:pt x="1344" y="1915"/>
                </a:cubicBezTo>
                <a:cubicBezTo>
                  <a:pt x="1339" y="1915"/>
                  <a:pt x="1333" y="1918"/>
                  <a:pt x="1324" y="1925"/>
                </a:cubicBezTo>
                <a:cubicBezTo>
                  <a:pt x="1320" y="1928"/>
                  <a:pt x="1316" y="1932"/>
                  <a:pt x="1312" y="1935"/>
                </a:cubicBezTo>
                <a:cubicBezTo>
                  <a:pt x="1306" y="1940"/>
                  <a:pt x="1301" y="1944"/>
                  <a:pt x="1297" y="1947"/>
                </a:cubicBezTo>
                <a:cubicBezTo>
                  <a:pt x="1289" y="1953"/>
                  <a:pt x="1283" y="1958"/>
                  <a:pt x="1277" y="1961"/>
                </a:cubicBezTo>
                <a:cubicBezTo>
                  <a:pt x="1073" y="2114"/>
                  <a:pt x="787" y="2154"/>
                  <a:pt x="549" y="2061"/>
                </a:cubicBezTo>
                <a:cubicBezTo>
                  <a:pt x="406" y="2008"/>
                  <a:pt x="276" y="1906"/>
                  <a:pt x="183" y="1774"/>
                </a:cubicBezTo>
                <a:cubicBezTo>
                  <a:pt x="67" y="1636"/>
                  <a:pt x="0" y="1454"/>
                  <a:pt x="1" y="1274"/>
                </a:cubicBezTo>
                <a:cubicBezTo>
                  <a:pt x="0" y="1046"/>
                  <a:pt x="106" y="823"/>
                  <a:pt x="284" y="679"/>
                </a:cubicBezTo>
                <a:cubicBezTo>
                  <a:pt x="347" y="629"/>
                  <a:pt x="417" y="575"/>
                  <a:pt x="497" y="513"/>
                </a:cubicBezTo>
                <a:cubicBezTo>
                  <a:pt x="532" y="486"/>
                  <a:pt x="568" y="458"/>
                  <a:pt x="603" y="431"/>
                </a:cubicBezTo>
                <a:cubicBezTo>
                  <a:pt x="664" y="385"/>
                  <a:pt x="664" y="385"/>
                  <a:pt x="664" y="385"/>
                </a:cubicBezTo>
                <a:cubicBezTo>
                  <a:pt x="743" y="323"/>
                  <a:pt x="822" y="262"/>
                  <a:pt x="901" y="201"/>
                </a:cubicBezTo>
                <a:cubicBezTo>
                  <a:pt x="905" y="198"/>
                  <a:pt x="905" y="198"/>
                  <a:pt x="905" y="198"/>
                </a:cubicBezTo>
                <a:cubicBezTo>
                  <a:pt x="994" y="129"/>
                  <a:pt x="1102" y="78"/>
                  <a:pt x="1215" y="52"/>
                </a:cubicBezTo>
                <a:cubicBezTo>
                  <a:pt x="1451" y="0"/>
                  <a:pt x="1729" y="77"/>
                  <a:pt x="1907" y="243"/>
                </a:cubicBezTo>
                <a:cubicBezTo>
                  <a:pt x="1908" y="245"/>
                  <a:pt x="1908" y="245"/>
                  <a:pt x="1908" y="245"/>
                </a:cubicBezTo>
                <a:cubicBezTo>
                  <a:pt x="1939" y="278"/>
                  <a:pt x="1956" y="296"/>
                  <a:pt x="1976" y="322"/>
                </a:cubicBezTo>
                <a:cubicBezTo>
                  <a:pt x="2103" y="469"/>
                  <a:pt x="2172" y="607"/>
                  <a:pt x="2193" y="754"/>
                </a:cubicBezTo>
                <a:cubicBezTo>
                  <a:pt x="2226" y="967"/>
                  <a:pt x="2164" y="1194"/>
                  <a:pt x="2025" y="1360"/>
                </a:cubicBezTo>
                <a:cubicBezTo>
                  <a:pt x="1985" y="1413"/>
                  <a:pt x="1934" y="1454"/>
                  <a:pt x="1886" y="1491"/>
                </a:cubicBezTo>
                <a:cubicBezTo>
                  <a:pt x="1852" y="1517"/>
                  <a:pt x="1852" y="1517"/>
                  <a:pt x="1852" y="1517"/>
                </a:cubicBezTo>
                <a:cubicBezTo>
                  <a:pt x="1878" y="1534"/>
                  <a:pt x="1905" y="1550"/>
                  <a:pt x="1931" y="1566"/>
                </a:cubicBezTo>
                <a:cubicBezTo>
                  <a:pt x="1931" y="1566"/>
                  <a:pt x="1931" y="1566"/>
                  <a:pt x="1931" y="1566"/>
                </a:cubicBezTo>
                <a:cubicBezTo>
                  <a:pt x="1975" y="1592"/>
                  <a:pt x="2020" y="1619"/>
                  <a:pt x="2062" y="1650"/>
                </a:cubicBezTo>
                <a:cubicBezTo>
                  <a:pt x="2063" y="1651"/>
                  <a:pt x="2063" y="1651"/>
                  <a:pt x="2063" y="1651"/>
                </a:cubicBezTo>
                <a:cubicBezTo>
                  <a:pt x="2092" y="1675"/>
                  <a:pt x="2108" y="1710"/>
                  <a:pt x="2107" y="1749"/>
                </a:cubicBezTo>
                <a:cubicBezTo>
                  <a:pt x="2107" y="1790"/>
                  <a:pt x="2086" y="1832"/>
                  <a:pt x="2053" y="1857"/>
                </a:cubicBezTo>
                <a:close/>
                <a:moveTo>
                  <a:pt x="1314" y="1911"/>
                </a:moveTo>
                <a:cubicBezTo>
                  <a:pt x="1326" y="1902"/>
                  <a:pt x="1334" y="1898"/>
                  <a:pt x="1343" y="1898"/>
                </a:cubicBezTo>
                <a:cubicBezTo>
                  <a:pt x="1461" y="1892"/>
                  <a:pt x="1583" y="1887"/>
                  <a:pt x="1706" y="1880"/>
                </a:cubicBezTo>
                <a:cubicBezTo>
                  <a:pt x="1716" y="1880"/>
                  <a:pt x="1716" y="1880"/>
                  <a:pt x="1716" y="1880"/>
                </a:cubicBezTo>
                <a:cubicBezTo>
                  <a:pt x="1804" y="1875"/>
                  <a:pt x="1893" y="1871"/>
                  <a:pt x="1980" y="1866"/>
                </a:cubicBezTo>
                <a:cubicBezTo>
                  <a:pt x="2003" y="1865"/>
                  <a:pt x="2025" y="1858"/>
                  <a:pt x="2043" y="1843"/>
                </a:cubicBezTo>
                <a:cubicBezTo>
                  <a:pt x="2072" y="1821"/>
                  <a:pt x="2090" y="1785"/>
                  <a:pt x="2090" y="1748"/>
                </a:cubicBezTo>
                <a:cubicBezTo>
                  <a:pt x="2091" y="1715"/>
                  <a:pt x="2078" y="1685"/>
                  <a:pt x="2053" y="1665"/>
                </a:cubicBezTo>
                <a:cubicBezTo>
                  <a:pt x="2051" y="1664"/>
                  <a:pt x="2051" y="1664"/>
                  <a:pt x="2051" y="1664"/>
                </a:cubicBezTo>
                <a:cubicBezTo>
                  <a:pt x="2010" y="1633"/>
                  <a:pt x="1966" y="1607"/>
                  <a:pt x="1923" y="1581"/>
                </a:cubicBezTo>
                <a:cubicBezTo>
                  <a:pt x="1922" y="1580"/>
                  <a:pt x="1922" y="1580"/>
                  <a:pt x="1922" y="1580"/>
                </a:cubicBezTo>
                <a:cubicBezTo>
                  <a:pt x="1892" y="1563"/>
                  <a:pt x="1862" y="1545"/>
                  <a:pt x="1833" y="1525"/>
                </a:cubicBezTo>
                <a:cubicBezTo>
                  <a:pt x="1830" y="1524"/>
                  <a:pt x="1829" y="1521"/>
                  <a:pt x="1829" y="1518"/>
                </a:cubicBezTo>
                <a:cubicBezTo>
                  <a:pt x="1829" y="1516"/>
                  <a:pt x="1830" y="1513"/>
                  <a:pt x="1832" y="1511"/>
                </a:cubicBezTo>
                <a:cubicBezTo>
                  <a:pt x="1876" y="1478"/>
                  <a:pt x="1876" y="1478"/>
                  <a:pt x="1876" y="1478"/>
                </a:cubicBezTo>
                <a:cubicBezTo>
                  <a:pt x="1923" y="1441"/>
                  <a:pt x="1972" y="1401"/>
                  <a:pt x="2012" y="1349"/>
                </a:cubicBezTo>
                <a:cubicBezTo>
                  <a:pt x="2147" y="1187"/>
                  <a:pt x="2209" y="965"/>
                  <a:pt x="2176" y="756"/>
                </a:cubicBezTo>
                <a:cubicBezTo>
                  <a:pt x="2155" y="612"/>
                  <a:pt x="2088" y="478"/>
                  <a:pt x="1963" y="333"/>
                </a:cubicBezTo>
                <a:cubicBezTo>
                  <a:pt x="1943" y="307"/>
                  <a:pt x="1927" y="290"/>
                  <a:pt x="1896" y="257"/>
                </a:cubicBezTo>
                <a:cubicBezTo>
                  <a:pt x="1895" y="256"/>
                  <a:pt x="1895" y="256"/>
                  <a:pt x="1895" y="256"/>
                </a:cubicBezTo>
                <a:cubicBezTo>
                  <a:pt x="1721" y="93"/>
                  <a:pt x="1450" y="18"/>
                  <a:pt x="1219" y="69"/>
                </a:cubicBezTo>
                <a:cubicBezTo>
                  <a:pt x="1108" y="94"/>
                  <a:pt x="1003" y="144"/>
                  <a:pt x="915" y="212"/>
                </a:cubicBezTo>
                <a:cubicBezTo>
                  <a:pt x="911" y="214"/>
                  <a:pt x="911" y="214"/>
                  <a:pt x="911" y="214"/>
                </a:cubicBezTo>
                <a:cubicBezTo>
                  <a:pt x="832" y="276"/>
                  <a:pt x="753" y="337"/>
                  <a:pt x="674" y="398"/>
                </a:cubicBezTo>
                <a:cubicBezTo>
                  <a:pt x="614" y="444"/>
                  <a:pt x="614" y="444"/>
                  <a:pt x="614" y="444"/>
                </a:cubicBezTo>
                <a:cubicBezTo>
                  <a:pt x="578" y="472"/>
                  <a:pt x="543" y="499"/>
                  <a:pt x="507" y="527"/>
                </a:cubicBezTo>
                <a:cubicBezTo>
                  <a:pt x="427" y="589"/>
                  <a:pt x="358" y="643"/>
                  <a:pt x="295" y="692"/>
                </a:cubicBezTo>
                <a:cubicBezTo>
                  <a:pt x="121" y="833"/>
                  <a:pt x="17" y="1051"/>
                  <a:pt x="18" y="1274"/>
                </a:cubicBezTo>
                <a:cubicBezTo>
                  <a:pt x="17" y="1450"/>
                  <a:pt x="82" y="1628"/>
                  <a:pt x="197" y="1763"/>
                </a:cubicBezTo>
                <a:cubicBezTo>
                  <a:pt x="197" y="1763"/>
                  <a:pt x="197" y="1763"/>
                  <a:pt x="197" y="1763"/>
                </a:cubicBezTo>
                <a:cubicBezTo>
                  <a:pt x="288" y="1894"/>
                  <a:pt x="415" y="1993"/>
                  <a:pt x="555" y="2045"/>
                </a:cubicBezTo>
                <a:cubicBezTo>
                  <a:pt x="788" y="2136"/>
                  <a:pt x="1068" y="2097"/>
                  <a:pt x="1267" y="1947"/>
                </a:cubicBezTo>
                <a:cubicBezTo>
                  <a:pt x="1268" y="1946"/>
                  <a:pt x="1268" y="1946"/>
                  <a:pt x="1268" y="1946"/>
                </a:cubicBezTo>
                <a:cubicBezTo>
                  <a:pt x="1273" y="1943"/>
                  <a:pt x="1279" y="1939"/>
                  <a:pt x="1286" y="1934"/>
                </a:cubicBezTo>
                <a:cubicBezTo>
                  <a:pt x="1291" y="1931"/>
                  <a:pt x="1295" y="1927"/>
                  <a:pt x="1301" y="1922"/>
                </a:cubicBezTo>
                <a:cubicBezTo>
                  <a:pt x="1305" y="1918"/>
                  <a:pt x="1310" y="1915"/>
                  <a:pt x="1314" y="1911"/>
                </a:cubicBezTo>
                <a:close/>
                <a:moveTo>
                  <a:pt x="2012" y="1804"/>
                </a:moveTo>
                <a:cubicBezTo>
                  <a:pt x="2002" y="1811"/>
                  <a:pt x="1991" y="1815"/>
                  <a:pt x="1978" y="1815"/>
                </a:cubicBezTo>
                <a:cubicBezTo>
                  <a:pt x="1893" y="1820"/>
                  <a:pt x="1808" y="1824"/>
                  <a:pt x="1722" y="1829"/>
                </a:cubicBezTo>
                <a:cubicBezTo>
                  <a:pt x="1703" y="1830"/>
                  <a:pt x="1703" y="1830"/>
                  <a:pt x="1703" y="1830"/>
                </a:cubicBezTo>
                <a:cubicBezTo>
                  <a:pt x="1581" y="1836"/>
                  <a:pt x="1460" y="1842"/>
                  <a:pt x="1341" y="1847"/>
                </a:cubicBezTo>
                <a:cubicBezTo>
                  <a:pt x="1316" y="1848"/>
                  <a:pt x="1297" y="1861"/>
                  <a:pt x="1283" y="1871"/>
                </a:cubicBezTo>
                <a:cubicBezTo>
                  <a:pt x="1278" y="1875"/>
                  <a:pt x="1273" y="1880"/>
                  <a:pt x="1268" y="1884"/>
                </a:cubicBezTo>
                <a:cubicBezTo>
                  <a:pt x="1263" y="1888"/>
                  <a:pt x="1259" y="1891"/>
                  <a:pt x="1256" y="1894"/>
                </a:cubicBezTo>
                <a:cubicBezTo>
                  <a:pt x="1250" y="1898"/>
                  <a:pt x="1246" y="1901"/>
                  <a:pt x="1242" y="1903"/>
                </a:cubicBezTo>
                <a:cubicBezTo>
                  <a:pt x="1238" y="1906"/>
                  <a:pt x="1238" y="1906"/>
                  <a:pt x="1238" y="1906"/>
                </a:cubicBezTo>
                <a:cubicBezTo>
                  <a:pt x="1052" y="2046"/>
                  <a:pt x="791" y="2083"/>
                  <a:pt x="573" y="1997"/>
                </a:cubicBezTo>
                <a:cubicBezTo>
                  <a:pt x="442" y="1949"/>
                  <a:pt x="323" y="1855"/>
                  <a:pt x="238" y="1733"/>
                </a:cubicBezTo>
                <a:cubicBezTo>
                  <a:pt x="237" y="1732"/>
                  <a:pt x="237" y="1732"/>
                  <a:pt x="237" y="1732"/>
                </a:cubicBezTo>
                <a:cubicBezTo>
                  <a:pt x="236" y="1731"/>
                  <a:pt x="236" y="1731"/>
                  <a:pt x="236" y="1731"/>
                </a:cubicBezTo>
                <a:cubicBezTo>
                  <a:pt x="129" y="1605"/>
                  <a:pt x="68" y="1439"/>
                  <a:pt x="69" y="1274"/>
                </a:cubicBezTo>
                <a:cubicBezTo>
                  <a:pt x="68" y="1066"/>
                  <a:pt x="164" y="863"/>
                  <a:pt x="326" y="732"/>
                </a:cubicBezTo>
                <a:cubicBezTo>
                  <a:pt x="390" y="682"/>
                  <a:pt x="459" y="628"/>
                  <a:pt x="538" y="567"/>
                </a:cubicBezTo>
                <a:cubicBezTo>
                  <a:pt x="574" y="539"/>
                  <a:pt x="609" y="512"/>
                  <a:pt x="645" y="484"/>
                </a:cubicBezTo>
                <a:cubicBezTo>
                  <a:pt x="712" y="433"/>
                  <a:pt x="712" y="433"/>
                  <a:pt x="712" y="433"/>
                </a:cubicBezTo>
                <a:cubicBezTo>
                  <a:pt x="789" y="373"/>
                  <a:pt x="866" y="314"/>
                  <a:pt x="943" y="254"/>
                </a:cubicBezTo>
                <a:cubicBezTo>
                  <a:pt x="946" y="252"/>
                  <a:pt x="946" y="252"/>
                  <a:pt x="946" y="252"/>
                </a:cubicBezTo>
                <a:cubicBezTo>
                  <a:pt x="1028" y="188"/>
                  <a:pt x="1126" y="142"/>
                  <a:pt x="1230" y="118"/>
                </a:cubicBezTo>
                <a:cubicBezTo>
                  <a:pt x="1445" y="71"/>
                  <a:pt x="1697" y="141"/>
                  <a:pt x="1860" y="292"/>
                </a:cubicBezTo>
                <a:cubicBezTo>
                  <a:pt x="1888" y="322"/>
                  <a:pt x="1903" y="339"/>
                  <a:pt x="1923" y="365"/>
                </a:cubicBezTo>
                <a:cubicBezTo>
                  <a:pt x="1924" y="366"/>
                  <a:pt x="1924" y="366"/>
                  <a:pt x="1924" y="366"/>
                </a:cubicBezTo>
                <a:cubicBezTo>
                  <a:pt x="2042" y="503"/>
                  <a:pt x="2107" y="629"/>
                  <a:pt x="2126" y="764"/>
                </a:cubicBezTo>
                <a:cubicBezTo>
                  <a:pt x="2157" y="959"/>
                  <a:pt x="2099" y="1166"/>
                  <a:pt x="1973" y="1317"/>
                </a:cubicBezTo>
                <a:cubicBezTo>
                  <a:pt x="1972" y="1318"/>
                  <a:pt x="1972" y="1318"/>
                  <a:pt x="1972" y="1318"/>
                </a:cubicBezTo>
                <a:cubicBezTo>
                  <a:pt x="1936" y="1365"/>
                  <a:pt x="1890" y="1403"/>
                  <a:pt x="1845" y="1438"/>
                </a:cubicBezTo>
                <a:cubicBezTo>
                  <a:pt x="1804" y="1469"/>
                  <a:pt x="1804" y="1469"/>
                  <a:pt x="1804" y="1469"/>
                </a:cubicBezTo>
                <a:cubicBezTo>
                  <a:pt x="1793" y="1478"/>
                  <a:pt x="1779" y="1489"/>
                  <a:pt x="1765" y="1500"/>
                </a:cubicBezTo>
                <a:cubicBezTo>
                  <a:pt x="1740" y="1521"/>
                  <a:pt x="1740" y="1521"/>
                  <a:pt x="1740" y="1521"/>
                </a:cubicBezTo>
                <a:cubicBezTo>
                  <a:pt x="1766" y="1540"/>
                  <a:pt x="1766" y="1540"/>
                  <a:pt x="1766" y="1540"/>
                </a:cubicBezTo>
                <a:cubicBezTo>
                  <a:pt x="1808" y="1572"/>
                  <a:pt x="1853" y="1598"/>
                  <a:pt x="1897" y="1624"/>
                </a:cubicBezTo>
                <a:cubicBezTo>
                  <a:pt x="1941" y="1650"/>
                  <a:pt x="1982" y="1675"/>
                  <a:pt x="2021" y="1704"/>
                </a:cubicBezTo>
                <a:cubicBezTo>
                  <a:pt x="2021" y="1704"/>
                  <a:pt x="2021" y="1704"/>
                  <a:pt x="2021" y="1704"/>
                </a:cubicBezTo>
                <a:cubicBezTo>
                  <a:pt x="2037" y="1718"/>
                  <a:pt x="2040" y="1735"/>
                  <a:pt x="2040" y="1747"/>
                </a:cubicBezTo>
                <a:cubicBezTo>
                  <a:pt x="2039" y="1769"/>
                  <a:pt x="2029" y="1791"/>
                  <a:pt x="2012" y="1804"/>
                </a:cubicBezTo>
                <a:close/>
                <a:moveTo>
                  <a:pt x="1273" y="1858"/>
                </a:moveTo>
                <a:cubicBezTo>
                  <a:pt x="1288" y="1846"/>
                  <a:pt x="1310" y="1831"/>
                  <a:pt x="1341" y="1830"/>
                </a:cubicBezTo>
                <a:cubicBezTo>
                  <a:pt x="1459" y="1825"/>
                  <a:pt x="1580" y="1819"/>
                  <a:pt x="1702" y="1813"/>
                </a:cubicBezTo>
                <a:cubicBezTo>
                  <a:pt x="1721" y="1812"/>
                  <a:pt x="1721" y="1812"/>
                  <a:pt x="1721" y="1812"/>
                </a:cubicBezTo>
                <a:cubicBezTo>
                  <a:pt x="1807" y="1807"/>
                  <a:pt x="1892" y="1803"/>
                  <a:pt x="1978" y="1798"/>
                </a:cubicBezTo>
                <a:cubicBezTo>
                  <a:pt x="1987" y="1798"/>
                  <a:pt x="1995" y="1795"/>
                  <a:pt x="2002" y="1790"/>
                </a:cubicBezTo>
                <a:cubicBezTo>
                  <a:pt x="2014" y="1780"/>
                  <a:pt x="2022" y="1764"/>
                  <a:pt x="2023" y="1747"/>
                </a:cubicBezTo>
                <a:cubicBezTo>
                  <a:pt x="2023" y="1735"/>
                  <a:pt x="2019" y="1725"/>
                  <a:pt x="2010" y="1717"/>
                </a:cubicBezTo>
                <a:cubicBezTo>
                  <a:pt x="1972" y="1689"/>
                  <a:pt x="1931" y="1665"/>
                  <a:pt x="1888" y="1639"/>
                </a:cubicBezTo>
                <a:cubicBezTo>
                  <a:pt x="1844" y="1613"/>
                  <a:pt x="1799" y="1586"/>
                  <a:pt x="1756" y="1554"/>
                </a:cubicBezTo>
                <a:cubicBezTo>
                  <a:pt x="1721" y="1528"/>
                  <a:pt x="1721" y="1528"/>
                  <a:pt x="1721" y="1528"/>
                </a:cubicBezTo>
                <a:cubicBezTo>
                  <a:pt x="1719" y="1526"/>
                  <a:pt x="1718" y="1524"/>
                  <a:pt x="1718" y="1521"/>
                </a:cubicBezTo>
                <a:cubicBezTo>
                  <a:pt x="1718" y="1519"/>
                  <a:pt x="1719" y="1516"/>
                  <a:pt x="1721" y="1514"/>
                </a:cubicBezTo>
                <a:cubicBezTo>
                  <a:pt x="1754" y="1487"/>
                  <a:pt x="1754" y="1487"/>
                  <a:pt x="1754" y="1487"/>
                </a:cubicBezTo>
                <a:cubicBezTo>
                  <a:pt x="1768" y="1475"/>
                  <a:pt x="1782" y="1464"/>
                  <a:pt x="1793" y="1456"/>
                </a:cubicBezTo>
                <a:cubicBezTo>
                  <a:pt x="1835" y="1424"/>
                  <a:pt x="1835" y="1424"/>
                  <a:pt x="1835" y="1424"/>
                </a:cubicBezTo>
                <a:cubicBezTo>
                  <a:pt x="1878" y="1390"/>
                  <a:pt x="1924" y="1353"/>
                  <a:pt x="1958" y="1308"/>
                </a:cubicBezTo>
                <a:cubicBezTo>
                  <a:pt x="1959" y="1306"/>
                  <a:pt x="1959" y="1306"/>
                  <a:pt x="1959" y="1306"/>
                </a:cubicBezTo>
                <a:cubicBezTo>
                  <a:pt x="2083" y="1159"/>
                  <a:pt x="2139" y="957"/>
                  <a:pt x="2109" y="766"/>
                </a:cubicBezTo>
                <a:cubicBezTo>
                  <a:pt x="2090" y="635"/>
                  <a:pt x="2027" y="511"/>
                  <a:pt x="1911" y="377"/>
                </a:cubicBezTo>
                <a:cubicBezTo>
                  <a:pt x="1910" y="375"/>
                  <a:pt x="1910" y="375"/>
                  <a:pt x="1910" y="375"/>
                </a:cubicBezTo>
                <a:cubicBezTo>
                  <a:pt x="1890" y="350"/>
                  <a:pt x="1875" y="334"/>
                  <a:pt x="1847" y="304"/>
                </a:cubicBezTo>
                <a:cubicBezTo>
                  <a:pt x="1690" y="157"/>
                  <a:pt x="1443" y="89"/>
                  <a:pt x="1234" y="135"/>
                </a:cubicBezTo>
                <a:cubicBezTo>
                  <a:pt x="1132" y="158"/>
                  <a:pt x="1036" y="203"/>
                  <a:pt x="956" y="265"/>
                </a:cubicBezTo>
                <a:cubicBezTo>
                  <a:pt x="953" y="268"/>
                  <a:pt x="953" y="268"/>
                  <a:pt x="953" y="268"/>
                </a:cubicBezTo>
                <a:cubicBezTo>
                  <a:pt x="876" y="327"/>
                  <a:pt x="799" y="387"/>
                  <a:pt x="722" y="446"/>
                </a:cubicBezTo>
                <a:cubicBezTo>
                  <a:pt x="655" y="498"/>
                  <a:pt x="655" y="498"/>
                  <a:pt x="655" y="498"/>
                </a:cubicBezTo>
                <a:cubicBezTo>
                  <a:pt x="620" y="525"/>
                  <a:pt x="584" y="553"/>
                  <a:pt x="548" y="580"/>
                </a:cubicBezTo>
                <a:cubicBezTo>
                  <a:pt x="470" y="641"/>
                  <a:pt x="400" y="695"/>
                  <a:pt x="337" y="745"/>
                </a:cubicBezTo>
                <a:cubicBezTo>
                  <a:pt x="179" y="873"/>
                  <a:pt x="85" y="1071"/>
                  <a:pt x="86" y="1275"/>
                </a:cubicBezTo>
                <a:cubicBezTo>
                  <a:pt x="85" y="1435"/>
                  <a:pt x="145" y="1597"/>
                  <a:pt x="249" y="1720"/>
                </a:cubicBezTo>
                <a:cubicBezTo>
                  <a:pt x="250" y="1722"/>
                  <a:pt x="250" y="1722"/>
                  <a:pt x="250" y="1722"/>
                </a:cubicBezTo>
                <a:cubicBezTo>
                  <a:pt x="251" y="1722"/>
                  <a:pt x="251" y="1722"/>
                  <a:pt x="251" y="1722"/>
                </a:cubicBezTo>
                <a:cubicBezTo>
                  <a:pt x="252" y="1723"/>
                  <a:pt x="252" y="1723"/>
                  <a:pt x="252" y="1723"/>
                </a:cubicBezTo>
                <a:cubicBezTo>
                  <a:pt x="335" y="1843"/>
                  <a:pt x="451" y="1934"/>
                  <a:pt x="579" y="1981"/>
                </a:cubicBezTo>
                <a:cubicBezTo>
                  <a:pt x="792" y="2065"/>
                  <a:pt x="1047" y="2029"/>
                  <a:pt x="1228" y="1892"/>
                </a:cubicBezTo>
                <a:cubicBezTo>
                  <a:pt x="1229" y="1891"/>
                  <a:pt x="1229" y="1891"/>
                  <a:pt x="1229" y="1891"/>
                </a:cubicBezTo>
                <a:cubicBezTo>
                  <a:pt x="1233" y="1888"/>
                  <a:pt x="1233" y="1888"/>
                  <a:pt x="1233" y="1888"/>
                </a:cubicBezTo>
                <a:cubicBezTo>
                  <a:pt x="1234" y="1888"/>
                  <a:pt x="1234" y="1888"/>
                  <a:pt x="1234" y="1888"/>
                </a:cubicBezTo>
                <a:cubicBezTo>
                  <a:pt x="1237" y="1887"/>
                  <a:pt x="1240" y="1884"/>
                  <a:pt x="1245" y="1880"/>
                </a:cubicBezTo>
                <a:cubicBezTo>
                  <a:pt x="1249" y="1877"/>
                  <a:pt x="1253" y="1874"/>
                  <a:pt x="1257" y="1871"/>
                </a:cubicBezTo>
                <a:cubicBezTo>
                  <a:pt x="1262" y="1866"/>
                  <a:pt x="1267" y="1862"/>
                  <a:pt x="1273" y="185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ṥliḍe">
            <a:extLst>
              <a:ext uri="{FF2B5EF4-FFF2-40B4-BE49-F238E27FC236}">
                <a16:creationId xmlns:a16="http://schemas.microsoft.com/office/drawing/2014/main" id="{2D573D43-1278-4C2C-9A01-FBC468E08AFF}"/>
              </a:ext>
            </a:extLst>
          </p:cNvPr>
          <p:cNvSpPr/>
          <p:nvPr/>
        </p:nvSpPr>
        <p:spPr bwMode="auto">
          <a:xfrm>
            <a:off x="3429327" y="2351935"/>
            <a:ext cx="153565" cy="108708"/>
          </a:xfrm>
          <a:custGeom>
            <a:avLst/>
            <a:gdLst>
              <a:gd name="T0" fmla="*/ 1560 w 1587"/>
              <a:gd name="T1" fmla="*/ 140 h 1126"/>
              <a:gd name="T2" fmla="*/ 1572 w 1587"/>
              <a:gd name="T3" fmla="*/ 132 h 1126"/>
              <a:gd name="T4" fmla="*/ 1523 w 1587"/>
              <a:gd name="T5" fmla="*/ 56 h 1126"/>
              <a:gd name="T6" fmla="*/ 1511 w 1587"/>
              <a:gd name="T7" fmla="*/ 64 h 1126"/>
              <a:gd name="T8" fmla="*/ 1287 w 1587"/>
              <a:gd name="T9" fmla="*/ 46 h 1126"/>
              <a:gd name="T10" fmla="*/ 1150 w 1587"/>
              <a:gd name="T11" fmla="*/ 135 h 1126"/>
              <a:gd name="T12" fmla="*/ 1077 w 1587"/>
              <a:gd name="T13" fmla="*/ 347 h 1126"/>
              <a:gd name="T14" fmla="*/ 0 w 1587"/>
              <a:gd name="T15" fmla="*/ 1050 h 1126"/>
              <a:gd name="T16" fmla="*/ 50 w 1587"/>
              <a:gd name="T17" fmla="*/ 1126 h 1126"/>
              <a:gd name="T18" fmla="*/ 1126 w 1587"/>
              <a:gd name="T19" fmla="*/ 423 h 1126"/>
              <a:gd name="T20" fmla="*/ 1350 w 1587"/>
              <a:gd name="T21" fmla="*/ 442 h 1126"/>
              <a:gd name="T22" fmla="*/ 1487 w 1587"/>
              <a:gd name="T23" fmla="*/ 352 h 1126"/>
              <a:gd name="T24" fmla="*/ 1560 w 1587"/>
              <a:gd name="T25" fmla="*/ 140 h 1126"/>
              <a:gd name="T26" fmla="*/ 1437 w 1587"/>
              <a:gd name="T27" fmla="*/ 277 h 1126"/>
              <a:gd name="T28" fmla="*/ 1300 w 1587"/>
              <a:gd name="T29" fmla="*/ 366 h 1126"/>
              <a:gd name="T30" fmla="*/ 1184 w 1587"/>
              <a:gd name="T31" fmla="*/ 354 h 1126"/>
              <a:gd name="T32" fmla="*/ 1164 w 1587"/>
              <a:gd name="T33" fmla="*/ 322 h 1126"/>
              <a:gd name="T34" fmla="*/ 1200 w 1587"/>
              <a:gd name="T35" fmla="*/ 211 h 1126"/>
              <a:gd name="T36" fmla="*/ 1337 w 1587"/>
              <a:gd name="T37" fmla="*/ 122 h 1126"/>
              <a:gd name="T38" fmla="*/ 1453 w 1587"/>
              <a:gd name="T39" fmla="*/ 134 h 1126"/>
              <a:gd name="T40" fmla="*/ 1464 w 1587"/>
              <a:gd name="T41" fmla="*/ 149 h 1126"/>
              <a:gd name="T42" fmla="*/ 1473 w 1587"/>
              <a:gd name="T43" fmla="*/ 165 h 1126"/>
              <a:gd name="T44" fmla="*/ 1437 w 1587"/>
              <a:gd name="T45" fmla="*/ 27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7" h="1126">
                <a:moveTo>
                  <a:pt x="1560" y="140"/>
                </a:moveTo>
                <a:cubicBezTo>
                  <a:pt x="1572" y="132"/>
                  <a:pt x="1572" y="132"/>
                  <a:pt x="1572" y="132"/>
                </a:cubicBezTo>
                <a:cubicBezTo>
                  <a:pt x="1523" y="56"/>
                  <a:pt x="1523" y="56"/>
                  <a:pt x="1523" y="56"/>
                </a:cubicBezTo>
                <a:cubicBezTo>
                  <a:pt x="1511" y="64"/>
                  <a:pt x="1511" y="64"/>
                  <a:pt x="1511" y="64"/>
                </a:cubicBezTo>
                <a:cubicBezTo>
                  <a:pt x="1450" y="9"/>
                  <a:pt x="1357" y="0"/>
                  <a:pt x="1287" y="46"/>
                </a:cubicBezTo>
                <a:cubicBezTo>
                  <a:pt x="1150" y="135"/>
                  <a:pt x="1150" y="135"/>
                  <a:pt x="1150" y="135"/>
                </a:cubicBezTo>
                <a:cubicBezTo>
                  <a:pt x="1080" y="181"/>
                  <a:pt x="1050" y="270"/>
                  <a:pt x="1077" y="347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50" y="1126"/>
                  <a:pt x="50" y="1126"/>
                  <a:pt x="50" y="1126"/>
                </a:cubicBezTo>
                <a:cubicBezTo>
                  <a:pt x="1126" y="423"/>
                  <a:pt x="1126" y="423"/>
                  <a:pt x="1126" y="423"/>
                </a:cubicBezTo>
                <a:cubicBezTo>
                  <a:pt x="1187" y="479"/>
                  <a:pt x="1280" y="488"/>
                  <a:pt x="1350" y="442"/>
                </a:cubicBezTo>
                <a:cubicBezTo>
                  <a:pt x="1487" y="352"/>
                  <a:pt x="1487" y="352"/>
                  <a:pt x="1487" y="352"/>
                </a:cubicBezTo>
                <a:cubicBezTo>
                  <a:pt x="1557" y="307"/>
                  <a:pt x="1587" y="218"/>
                  <a:pt x="1560" y="140"/>
                </a:cubicBezTo>
                <a:close/>
                <a:moveTo>
                  <a:pt x="1437" y="277"/>
                </a:moveTo>
                <a:cubicBezTo>
                  <a:pt x="1300" y="366"/>
                  <a:pt x="1300" y="366"/>
                  <a:pt x="1300" y="366"/>
                </a:cubicBezTo>
                <a:cubicBezTo>
                  <a:pt x="1264" y="390"/>
                  <a:pt x="1215" y="385"/>
                  <a:pt x="1184" y="354"/>
                </a:cubicBezTo>
                <a:cubicBezTo>
                  <a:pt x="1176" y="345"/>
                  <a:pt x="1169" y="334"/>
                  <a:pt x="1164" y="322"/>
                </a:cubicBezTo>
                <a:cubicBezTo>
                  <a:pt x="1148" y="282"/>
                  <a:pt x="1163" y="235"/>
                  <a:pt x="1200" y="211"/>
                </a:cubicBezTo>
                <a:cubicBezTo>
                  <a:pt x="1337" y="122"/>
                  <a:pt x="1337" y="122"/>
                  <a:pt x="1337" y="122"/>
                </a:cubicBezTo>
                <a:cubicBezTo>
                  <a:pt x="1373" y="98"/>
                  <a:pt x="1422" y="103"/>
                  <a:pt x="1453" y="134"/>
                </a:cubicBezTo>
                <a:cubicBezTo>
                  <a:pt x="1457" y="139"/>
                  <a:pt x="1461" y="144"/>
                  <a:pt x="1464" y="149"/>
                </a:cubicBezTo>
                <a:cubicBezTo>
                  <a:pt x="1468" y="154"/>
                  <a:pt x="1471" y="160"/>
                  <a:pt x="1473" y="165"/>
                </a:cubicBezTo>
                <a:cubicBezTo>
                  <a:pt x="1489" y="206"/>
                  <a:pt x="1474" y="253"/>
                  <a:pt x="1437" y="27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ṥľíḋe">
            <a:extLst>
              <a:ext uri="{FF2B5EF4-FFF2-40B4-BE49-F238E27FC236}">
                <a16:creationId xmlns:a16="http://schemas.microsoft.com/office/drawing/2014/main" id="{3FD3A557-B304-4185-AD64-1D0E08E4A0D1}"/>
              </a:ext>
            </a:extLst>
          </p:cNvPr>
          <p:cNvSpPr/>
          <p:nvPr/>
        </p:nvSpPr>
        <p:spPr bwMode="auto">
          <a:xfrm>
            <a:off x="3496007" y="2461048"/>
            <a:ext cx="153161" cy="108304"/>
          </a:xfrm>
          <a:custGeom>
            <a:avLst/>
            <a:gdLst>
              <a:gd name="T0" fmla="*/ 510 w 1581"/>
              <a:gd name="T1" fmla="*/ 775 h 1123"/>
              <a:gd name="T2" fmla="*/ 1581 w 1581"/>
              <a:gd name="T3" fmla="*/ 76 h 1123"/>
              <a:gd name="T4" fmla="*/ 1532 w 1581"/>
              <a:gd name="T5" fmla="*/ 0 h 1123"/>
              <a:gd name="T6" fmla="*/ 460 w 1581"/>
              <a:gd name="T7" fmla="*/ 699 h 1123"/>
              <a:gd name="T8" fmla="*/ 237 w 1581"/>
              <a:gd name="T9" fmla="*/ 681 h 1123"/>
              <a:gd name="T10" fmla="*/ 100 w 1581"/>
              <a:gd name="T11" fmla="*/ 770 h 1123"/>
              <a:gd name="T12" fmla="*/ 27 w 1581"/>
              <a:gd name="T13" fmla="*/ 982 h 1123"/>
              <a:gd name="T14" fmla="*/ 9 w 1581"/>
              <a:gd name="T15" fmla="*/ 994 h 1123"/>
              <a:gd name="T16" fmla="*/ 59 w 1581"/>
              <a:gd name="T17" fmla="*/ 1070 h 1123"/>
              <a:gd name="T18" fmla="*/ 76 w 1581"/>
              <a:gd name="T19" fmla="*/ 1058 h 1123"/>
              <a:gd name="T20" fmla="*/ 300 w 1581"/>
              <a:gd name="T21" fmla="*/ 1077 h 1123"/>
              <a:gd name="T22" fmla="*/ 437 w 1581"/>
              <a:gd name="T23" fmla="*/ 987 h 1123"/>
              <a:gd name="T24" fmla="*/ 510 w 1581"/>
              <a:gd name="T25" fmla="*/ 775 h 1123"/>
              <a:gd name="T26" fmla="*/ 387 w 1581"/>
              <a:gd name="T27" fmla="*/ 911 h 1123"/>
              <a:gd name="T28" fmla="*/ 250 w 1581"/>
              <a:gd name="T29" fmla="*/ 1001 h 1123"/>
              <a:gd name="T30" fmla="*/ 134 w 1581"/>
              <a:gd name="T31" fmla="*/ 989 h 1123"/>
              <a:gd name="T32" fmla="*/ 114 w 1581"/>
              <a:gd name="T33" fmla="*/ 957 h 1123"/>
              <a:gd name="T34" fmla="*/ 149 w 1581"/>
              <a:gd name="T35" fmla="*/ 846 h 1123"/>
              <a:gd name="T36" fmla="*/ 286 w 1581"/>
              <a:gd name="T37" fmla="*/ 757 h 1123"/>
              <a:gd name="T38" fmla="*/ 402 w 1581"/>
              <a:gd name="T39" fmla="*/ 769 h 1123"/>
              <a:gd name="T40" fmla="*/ 414 w 1581"/>
              <a:gd name="T41" fmla="*/ 784 h 1123"/>
              <a:gd name="T42" fmla="*/ 423 w 1581"/>
              <a:gd name="T43" fmla="*/ 800 h 1123"/>
              <a:gd name="T44" fmla="*/ 387 w 1581"/>
              <a:gd name="T45" fmla="*/ 911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1123">
                <a:moveTo>
                  <a:pt x="510" y="775"/>
                </a:moveTo>
                <a:cubicBezTo>
                  <a:pt x="1581" y="76"/>
                  <a:pt x="1581" y="76"/>
                  <a:pt x="1581" y="76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460" y="699"/>
                  <a:pt x="460" y="699"/>
                  <a:pt x="460" y="699"/>
                </a:cubicBezTo>
                <a:cubicBezTo>
                  <a:pt x="400" y="644"/>
                  <a:pt x="307" y="635"/>
                  <a:pt x="237" y="681"/>
                </a:cubicBezTo>
                <a:cubicBezTo>
                  <a:pt x="100" y="770"/>
                  <a:pt x="100" y="770"/>
                  <a:pt x="100" y="770"/>
                </a:cubicBezTo>
                <a:cubicBezTo>
                  <a:pt x="30" y="816"/>
                  <a:pt x="0" y="905"/>
                  <a:pt x="27" y="982"/>
                </a:cubicBezTo>
                <a:cubicBezTo>
                  <a:pt x="9" y="994"/>
                  <a:pt x="9" y="994"/>
                  <a:pt x="9" y="994"/>
                </a:cubicBezTo>
                <a:cubicBezTo>
                  <a:pt x="59" y="1070"/>
                  <a:pt x="59" y="1070"/>
                  <a:pt x="59" y="1070"/>
                </a:cubicBezTo>
                <a:cubicBezTo>
                  <a:pt x="76" y="1058"/>
                  <a:pt x="76" y="1058"/>
                  <a:pt x="76" y="1058"/>
                </a:cubicBezTo>
                <a:cubicBezTo>
                  <a:pt x="137" y="1114"/>
                  <a:pt x="230" y="1123"/>
                  <a:pt x="300" y="1077"/>
                </a:cubicBezTo>
                <a:cubicBezTo>
                  <a:pt x="437" y="987"/>
                  <a:pt x="437" y="987"/>
                  <a:pt x="437" y="987"/>
                </a:cubicBezTo>
                <a:cubicBezTo>
                  <a:pt x="507" y="942"/>
                  <a:pt x="536" y="853"/>
                  <a:pt x="510" y="775"/>
                </a:cubicBezTo>
                <a:close/>
                <a:moveTo>
                  <a:pt x="387" y="911"/>
                </a:moveTo>
                <a:cubicBezTo>
                  <a:pt x="250" y="1001"/>
                  <a:pt x="250" y="1001"/>
                  <a:pt x="250" y="1001"/>
                </a:cubicBezTo>
                <a:cubicBezTo>
                  <a:pt x="214" y="1025"/>
                  <a:pt x="165" y="1020"/>
                  <a:pt x="134" y="989"/>
                </a:cubicBezTo>
                <a:cubicBezTo>
                  <a:pt x="125" y="980"/>
                  <a:pt x="119" y="969"/>
                  <a:pt x="114" y="957"/>
                </a:cubicBezTo>
                <a:cubicBezTo>
                  <a:pt x="98" y="917"/>
                  <a:pt x="113" y="870"/>
                  <a:pt x="149" y="846"/>
                </a:cubicBezTo>
                <a:cubicBezTo>
                  <a:pt x="286" y="757"/>
                  <a:pt x="286" y="757"/>
                  <a:pt x="286" y="757"/>
                </a:cubicBezTo>
                <a:cubicBezTo>
                  <a:pt x="323" y="733"/>
                  <a:pt x="372" y="738"/>
                  <a:pt x="402" y="769"/>
                </a:cubicBezTo>
                <a:cubicBezTo>
                  <a:pt x="407" y="774"/>
                  <a:pt x="411" y="779"/>
                  <a:pt x="414" y="784"/>
                </a:cubicBezTo>
                <a:cubicBezTo>
                  <a:pt x="418" y="789"/>
                  <a:pt x="421" y="795"/>
                  <a:pt x="423" y="800"/>
                </a:cubicBezTo>
                <a:cubicBezTo>
                  <a:pt x="439" y="841"/>
                  <a:pt x="424" y="888"/>
                  <a:pt x="387" y="91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ṧ1íḑe">
            <a:extLst>
              <a:ext uri="{FF2B5EF4-FFF2-40B4-BE49-F238E27FC236}">
                <a16:creationId xmlns:a16="http://schemas.microsoft.com/office/drawing/2014/main" id="{4A6399A3-396D-4850-B719-476A29D167DB}"/>
              </a:ext>
            </a:extLst>
          </p:cNvPr>
          <p:cNvSpPr/>
          <p:nvPr/>
        </p:nvSpPr>
        <p:spPr bwMode="auto">
          <a:xfrm>
            <a:off x="3463273" y="2409320"/>
            <a:ext cx="151949" cy="103050"/>
          </a:xfrm>
          <a:custGeom>
            <a:avLst/>
            <a:gdLst>
              <a:gd name="T0" fmla="*/ 1028 w 1572"/>
              <a:gd name="T1" fmla="*/ 431 h 1069"/>
              <a:gd name="T2" fmla="*/ 1572 w 1572"/>
              <a:gd name="T3" fmla="*/ 76 h 1069"/>
              <a:gd name="T4" fmla="*/ 1523 w 1572"/>
              <a:gd name="T5" fmla="*/ 0 h 1069"/>
              <a:gd name="T6" fmla="*/ 978 w 1572"/>
              <a:gd name="T7" fmla="*/ 355 h 1069"/>
              <a:gd name="T8" fmla="*/ 755 w 1572"/>
              <a:gd name="T9" fmla="*/ 337 h 1069"/>
              <a:gd name="T10" fmla="*/ 618 w 1572"/>
              <a:gd name="T11" fmla="*/ 426 h 1069"/>
              <a:gd name="T12" fmla="*/ 545 w 1572"/>
              <a:gd name="T13" fmla="*/ 638 h 1069"/>
              <a:gd name="T14" fmla="*/ 0 w 1572"/>
              <a:gd name="T15" fmla="*/ 993 h 1069"/>
              <a:gd name="T16" fmla="*/ 50 w 1572"/>
              <a:gd name="T17" fmla="*/ 1069 h 1069"/>
              <a:gd name="T18" fmla="*/ 594 w 1572"/>
              <a:gd name="T19" fmla="*/ 714 h 1069"/>
              <a:gd name="T20" fmla="*/ 818 w 1572"/>
              <a:gd name="T21" fmla="*/ 733 h 1069"/>
              <a:gd name="T22" fmla="*/ 955 w 1572"/>
              <a:gd name="T23" fmla="*/ 643 h 1069"/>
              <a:gd name="T24" fmla="*/ 1028 w 1572"/>
              <a:gd name="T25" fmla="*/ 431 h 1069"/>
              <a:gd name="T26" fmla="*/ 905 w 1572"/>
              <a:gd name="T27" fmla="*/ 567 h 1069"/>
              <a:gd name="T28" fmla="*/ 768 w 1572"/>
              <a:gd name="T29" fmla="*/ 657 h 1069"/>
              <a:gd name="T30" fmla="*/ 652 w 1572"/>
              <a:gd name="T31" fmla="*/ 644 h 1069"/>
              <a:gd name="T32" fmla="*/ 632 w 1572"/>
              <a:gd name="T33" fmla="*/ 613 h 1069"/>
              <a:gd name="T34" fmla="*/ 667 w 1572"/>
              <a:gd name="T35" fmla="*/ 502 h 1069"/>
              <a:gd name="T36" fmla="*/ 804 w 1572"/>
              <a:gd name="T37" fmla="*/ 413 h 1069"/>
              <a:gd name="T38" fmla="*/ 920 w 1572"/>
              <a:gd name="T39" fmla="*/ 425 h 1069"/>
              <a:gd name="T40" fmla="*/ 932 w 1572"/>
              <a:gd name="T41" fmla="*/ 439 h 1069"/>
              <a:gd name="T42" fmla="*/ 941 w 1572"/>
              <a:gd name="T43" fmla="*/ 456 h 1069"/>
              <a:gd name="T44" fmla="*/ 905 w 1572"/>
              <a:gd name="T45" fmla="*/ 567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72" h="1069">
                <a:moveTo>
                  <a:pt x="1028" y="431"/>
                </a:moveTo>
                <a:cubicBezTo>
                  <a:pt x="1572" y="76"/>
                  <a:pt x="1572" y="76"/>
                  <a:pt x="1572" y="76"/>
                </a:cubicBezTo>
                <a:cubicBezTo>
                  <a:pt x="1523" y="0"/>
                  <a:pt x="1523" y="0"/>
                  <a:pt x="1523" y="0"/>
                </a:cubicBezTo>
                <a:cubicBezTo>
                  <a:pt x="978" y="355"/>
                  <a:pt x="978" y="355"/>
                  <a:pt x="978" y="355"/>
                </a:cubicBezTo>
                <a:cubicBezTo>
                  <a:pt x="918" y="300"/>
                  <a:pt x="825" y="291"/>
                  <a:pt x="755" y="337"/>
                </a:cubicBezTo>
                <a:cubicBezTo>
                  <a:pt x="618" y="426"/>
                  <a:pt x="618" y="426"/>
                  <a:pt x="618" y="426"/>
                </a:cubicBezTo>
                <a:cubicBezTo>
                  <a:pt x="548" y="472"/>
                  <a:pt x="518" y="560"/>
                  <a:pt x="545" y="638"/>
                </a:cubicBezTo>
                <a:cubicBezTo>
                  <a:pt x="0" y="993"/>
                  <a:pt x="0" y="993"/>
                  <a:pt x="0" y="993"/>
                </a:cubicBezTo>
                <a:cubicBezTo>
                  <a:pt x="50" y="1069"/>
                  <a:pt x="50" y="1069"/>
                  <a:pt x="50" y="1069"/>
                </a:cubicBezTo>
                <a:cubicBezTo>
                  <a:pt x="594" y="714"/>
                  <a:pt x="594" y="714"/>
                  <a:pt x="594" y="714"/>
                </a:cubicBezTo>
                <a:cubicBezTo>
                  <a:pt x="655" y="770"/>
                  <a:pt x="748" y="778"/>
                  <a:pt x="818" y="733"/>
                </a:cubicBezTo>
                <a:cubicBezTo>
                  <a:pt x="955" y="643"/>
                  <a:pt x="955" y="643"/>
                  <a:pt x="955" y="643"/>
                </a:cubicBezTo>
                <a:cubicBezTo>
                  <a:pt x="1025" y="597"/>
                  <a:pt x="1054" y="509"/>
                  <a:pt x="1028" y="431"/>
                </a:cubicBezTo>
                <a:close/>
                <a:moveTo>
                  <a:pt x="905" y="567"/>
                </a:moveTo>
                <a:cubicBezTo>
                  <a:pt x="768" y="657"/>
                  <a:pt x="768" y="657"/>
                  <a:pt x="768" y="657"/>
                </a:cubicBezTo>
                <a:cubicBezTo>
                  <a:pt x="732" y="680"/>
                  <a:pt x="683" y="675"/>
                  <a:pt x="652" y="644"/>
                </a:cubicBezTo>
                <a:cubicBezTo>
                  <a:pt x="644" y="635"/>
                  <a:pt x="636" y="625"/>
                  <a:pt x="632" y="613"/>
                </a:cubicBezTo>
                <a:cubicBezTo>
                  <a:pt x="616" y="573"/>
                  <a:pt x="631" y="526"/>
                  <a:pt x="667" y="502"/>
                </a:cubicBezTo>
                <a:cubicBezTo>
                  <a:pt x="804" y="413"/>
                  <a:pt x="804" y="413"/>
                  <a:pt x="804" y="413"/>
                </a:cubicBezTo>
                <a:cubicBezTo>
                  <a:pt x="841" y="389"/>
                  <a:pt x="890" y="394"/>
                  <a:pt x="920" y="425"/>
                </a:cubicBezTo>
                <a:cubicBezTo>
                  <a:pt x="925" y="429"/>
                  <a:pt x="929" y="434"/>
                  <a:pt x="932" y="439"/>
                </a:cubicBezTo>
                <a:cubicBezTo>
                  <a:pt x="936" y="445"/>
                  <a:pt x="939" y="450"/>
                  <a:pt x="941" y="456"/>
                </a:cubicBezTo>
                <a:cubicBezTo>
                  <a:pt x="957" y="497"/>
                  <a:pt x="942" y="543"/>
                  <a:pt x="905" y="5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Sliďè">
            <a:extLst>
              <a:ext uri="{FF2B5EF4-FFF2-40B4-BE49-F238E27FC236}">
                <a16:creationId xmlns:a16="http://schemas.microsoft.com/office/drawing/2014/main" id="{FEC46E1E-51B6-47D4-A325-741FD4B5E587}"/>
              </a:ext>
            </a:extLst>
          </p:cNvPr>
          <p:cNvSpPr/>
          <p:nvPr/>
        </p:nvSpPr>
        <p:spPr bwMode="auto">
          <a:xfrm>
            <a:off x="2450552" y="2032278"/>
            <a:ext cx="107900" cy="108304"/>
          </a:xfrm>
          <a:custGeom>
            <a:avLst/>
            <a:gdLst>
              <a:gd name="T0" fmla="*/ 0 w 267"/>
              <a:gd name="T1" fmla="*/ 202 h 268"/>
              <a:gd name="T2" fmla="*/ 70 w 267"/>
              <a:gd name="T3" fmla="*/ 268 h 268"/>
              <a:gd name="T4" fmla="*/ 267 w 267"/>
              <a:gd name="T5" fmla="*/ 108 h 268"/>
              <a:gd name="T6" fmla="*/ 160 w 267"/>
              <a:gd name="T7" fmla="*/ 0 h 268"/>
              <a:gd name="T8" fmla="*/ 0 w 267"/>
              <a:gd name="T9" fmla="*/ 202 h 268"/>
              <a:gd name="T10" fmla="*/ 238 w 267"/>
              <a:gd name="T11" fmla="*/ 107 h 268"/>
              <a:gd name="T12" fmla="*/ 71 w 267"/>
              <a:gd name="T13" fmla="*/ 242 h 268"/>
              <a:gd name="T14" fmla="*/ 26 w 267"/>
              <a:gd name="T15" fmla="*/ 200 h 268"/>
              <a:gd name="T16" fmla="*/ 161 w 267"/>
              <a:gd name="T17" fmla="*/ 30 h 268"/>
              <a:gd name="T18" fmla="*/ 238 w 267"/>
              <a:gd name="T19" fmla="*/ 10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7" h="268">
                <a:moveTo>
                  <a:pt x="0" y="202"/>
                </a:moveTo>
                <a:lnTo>
                  <a:pt x="70" y="268"/>
                </a:lnTo>
                <a:lnTo>
                  <a:pt x="267" y="108"/>
                </a:lnTo>
                <a:lnTo>
                  <a:pt x="160" y="0"/>
                </a:lnTo>
                <a:lnTo>
                  <a:pt x="0" y="202"/>
                </a:lnTo>
                <a:close/>
                <a:moveTo>
                  <a:pt x="238" y="107"/>
                </a:moveTo>
                <a:lnTo>
                  <a:pt x="71" y="242"/>
                </a:lnTo>
                <a:lnTo>
                  <a:pt x="26" y="200"/>
                </a:lnTo>
                <a:lnTo>
                  <a:pt x="161" y="30"/>
                </a:lnTo>
                <a:lnTo>
                  <a:pt x="238" y="10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śḻíḓê">
            <a:extLst>
              <a:ext uri="{FF2B5EF4-FFF2-40B4-BE49-F238E27FC236}">
                <a16:creationId xmlns:a16="http://schemas.microsoft.com/office/drawing/2014/main" id="{D8944658-5DFB-4C9C-B518-2FA8B422E60E}"/>
              </a:ext>
            </a:extLst>
          </p:cNvPr>
          <p:cNvSpPr/>
          <p:nvPr/>
        </p:nvSpPr>
        <p:spPr bwMode="auto">
          <a:xfrm>
            <a:off x="2516828" y="1985400"/>
            <a:ext cx="94564" cy="90119"/>
          </a:xfrm>
          <a:custGeom>
            <a:avLst/>
            <a:gdLst>
              <a:gd name="T0" fmla="*/ 763 w 978"/>
              <a:gd name="T1" fmla="*/ 105 h 936"/>
              <a:gd name="T2" fmla="*/ 469 w 978"/>
              <a:gd name="T3" fmla="*/ 0 h 936"/>
              <a:gd name="T4" fmla="*/ 7 w 978"/>
              <a:gd name="T5" fmla="*/ 435 h 936"/>
              <a:gd name="T6" fmla="*/ 0 w 978"/>
              <a:gd name="T7" fmla="*/ 458 h 936"/>
              <a:gd name="T8" fmla="*/ 462 w 978"/>
              <a:gd name="T9" fmla="*/ 936 h 936"/>
              <a:gd name="T10" fmla="*/ 481 w 978"/>
              <a:gd name="T11" fmla="*/ 935 h 936"/>
              <a:gd name="T12" fmla="*/ 930 w 978"/>
              <a:gd name="T13" fmla="*/ 571 h 936"/>
              <a:gd name="T14" fmla="*/ 763 w 978"/>
              <a:gd name="T15" fmla="*/ 105 h 936"/>
              <a:gd name="T16" fmla="*/ 493 w 978"/>
              <a:gd name="T17" fmla="*/ 851 h 936"/>
              <a:gd name="T18" fmla="*/ 93 w 978"/>
              <a:gd name="T19" fmla="*/ 437 h 936"/>
              <a:gd name="T20" fmla="*/ 469 w 978"/>
              <a:gd name="T21" fmla="*/ 82 h 936"/>
              <a:gd name="T22" fmla="*/ 716 w 978"/>
              <a:gd name="T23" fmla="*/ 173 h 936"/>
              <a:gd name="T24" fmla="*/ 851 w 978"/>
              <a:gd name="T25" fmla="*/ 550 h 936"/>
              <a:gd name="T26" fmla="*/ 493 w 978"/>
              <a:gd name="T27" fmla="*/ 85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8" h="936">
                <a:moveTo>
                  <a:pt x="763" y="105"/>
                </a:moveTo>
                <a:cubicBezTo>
                  <a:pt x="661" y="35"/>
                  <a:pt x="562" y="0"/>
                  <a:pt x="469" y="0"/>
                </a:cubicBezTo>
                <a:cubicBezTo>
                  <a:pt x="146" y="0"/>
                  <a:pt x="12" y="417"/>
                  <a:pt x="7" y="435"/>
                </a:cubicBezTo>
                <a:cubicBezTo>
                  <a:pt x="0" y="458"/>
                  <a:pt x="0" y="458"/>
                  <a:pt x="0" y="458"/>
                </a:cubicBezTo>
                <a:cubicBezTo>
                  <a:pt x="462" y="936"/>
                  <a:pt x="462" y="936"/>
                  <a:pt x="462" y="936"/>
                </a:cubicBezTo>
                <a:cubicBezTo>
                  <a:pt x="481" y="935"/>
                  <a:pt x="481" y="935"/>
                  <a:pt x="481" y="935"/>
                </a:cubicBezTo>
                <a:cubicBezTo>
                  <a:pt x="701" y="915"/>
                  <a:pt x="877" y="772"/>
                  <a:pt x="930" y="571"/>
                </a:cubicBezTo>
                <a:cubicBezTo>
                  <a:pt x="978" y="387"/>
                  <a:pt x="914" y="209"/>
                  <a:pt x="763" y="105"/>
                </a:cubicBezTo>
                <a:close/>
                <a:moveTo>
                  <a:pt x="493" y="851"/>
                </a:moveTo>
                <a:cubicBezTo>
                  <a:pt x="93" y="437"/>
                  <a:pt x="93" y="437"/>
                  <a:pt x="93" y="437"/>
                </a:cubicBezTo>
                <a:cubicBezTo>
                  <a:pt x="125" y="354"/>
                  <a:pt x="244" y="82"/>
                  <a:pt x="469" y="82"/>
                </a:cubicBezTo>
                <a:cubicBezTo>
                  <a:pt x="545" y="82"/>
                  <a:pt x="628" y="112"/>
                  <a:pt x="716" y="173"/>
                </a:cubicBezTo>
                <a:cubicBezTo>
                  <a:pt x="838" y="257"/>
                  <a:pt x="890" y="401"/>
                  <a:pt x="851" y="550"/>
                </a:cubicBezTo>
                <a:cubicBezTo>
                  <a:pt x="817" y="679"/>
                  <a:pt x="705" y="824"/>
                  <a:pt x="493" y="8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s1ïḓê">
            <a:extLst>
              <a:ext uri="{FF2B5EF4-FFF2-40B4-BE49-F238E27FC236}">
                <a16:creationId xmlns:a16="http://schemas.microsoft.com/office/drawing/2014/main" id="{8747C97E-9879-4DB6-BA4C-71877A166AE9}"/>
              </a:ext>
            </a:extLst>
          </p:cNvPr>
          <p:cNvSpPr/>
          <p:nvPr/>
        </p:nvSpPr>
        <p:spPr bwMode="auto">
          <a:xfrm>
            <a:off x="2443278" y="2126437"/>
            <a:ext cx="73954" cy="49302"/>
          </a:xfrm>
          <a:custGeom>
            <a:avLst/>
            <a:gdLst>
              <a:gd name="T0" fmla="*/ 640 w 765"/>
              <a:gd name="T1" fmla="*/ 202 h 512"/>
              <a:gd name="T2" fmla="*/ 557 w 765"/>
              <a:gd name="T3" fmla="*/ 169 h 512"/>
              <a:gd name="T4" fmla="*/ 359 w 765"/>
              <a:gd name="T5" fmla="*/ 259 h 512"/>
              <a:gd name="T6" fmla="*/ 206 w 765"/>
              <a:gd name="T7" fmla="*/ 335 h 512"/>
              <a:gd name="T8" fmla="*/ 189 w 765"/>
              <a:gd name="T9" fmla="*/ 332 h 512"/>
              <a:gd name="T10" fmla="*/ 202 w 765"/>
              <a:gd name="T11" fmla="*/ 53 h 512"/>
              <a:gd name="T12" fmla="*/ 211 w 765"/>
              <a:gd name="T13" fmla="*/ 32 h 512"/>
              <a:gd name="T14" fmla="*/ 135 w 765"/>
              <a:gd name="T15" fmla="*/ 0 h 512"/>
              <a:gd name="T16" fmla="*/ 126 w 765"/>
              <a:gd name="T17" fmla="*/ 21 h 512"/>
              <a:gd name="T18" fmla="*/ 157 w 765"/>
              <a:gd name="T19" fmla="*/ 408 h 512"/>
              <a:gd name="T20" fmla="*/ 206 w 765"/>
              <a:gd name="T21" fmla="*/ 418 h 512"/>
              <a:gd name="T22" fmla="*/ 405 w 765"/>
              <a:gd name="T23" fmla="*/ 327 h 512"/>
              <a:gd name="T24" fmla="*/ 556 w 765"/>
              <a:gd name="T25" fmla="*/ 252 h 512"/>
              <a:gd name="T26" fmla="*/ 585 w 765"/>
              <a:gd name="T27" fmla="*/ 263 h 512"/>
              <a:gd name="T28" fmla="*/ 669 w 765"/>
              <a:gd name="T29" fmla="*/ 482 h 512"/>
              <a:gd name="T30" fmla="*/ 667 w 765"/>
              <a:gd name="T31" fmla="*/ 504 h 512"/>
              <a:gd name="T32" fmla="*/ 749 w 765"/>
              <a:gd name="T33" fmla="*/ 512 h 512"/>
              <a:gd name="T34" fmla="*/ 751 w 765"/>
              <a:gd name="T35" fmla="*/ 489 h 512"/>
              <a:gd name="T36" fmla="*/ 640 w 765"/>
              <a:gd name="T37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5" h="512">
                <a:moveTo>
                  <a:pt x="640" y="202"/>
                </a:moveTo>
                <a:cubicBezTo>
                  <a:pt x="617" y="180"/>
                  <a:pt x="589" y="169"/>
                  <a:pt x="557" y="169"/>
                </a:cubicBezTo>
                <a:cubicBezTo>
                  <a:pt x="493" y="169"/>
                  <a:pt x="425" y="215"/>
                  <a:pt x="359" y="259"/>
                </a:cubicBezTo>
                <a:cubicBezTo>
                  <a:pt x="306" y="295"/>
                  <a:pt x="246" y="335"/>
                  <a:pt x="206" y="335"/>
                </a:cubicBezTo>
                <a:cubicBezTo>
                  <a:pt x="200" y="335"/>
                  <a:pt x="194" y="334"/>
                  <a:pt x="189" y="332"/>
                </a:cubicBezTo>
                <a:cubicBezTo>
                  <a:pt x="130" y="307"/>
                  <a:pt x="162" y="150"/>
                  <a:pt x="202" y="53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13" y="54"/>
                  <a:pt x="0" y="340"/>
                  <a:pt x="157" y="408"/>
                </a:cubicBezTo>
                <a:cubicBezTo>
                  <a:pt x="172" y="414"/>
                  <a:pt x="188" y="418"/>
                  <a:pt x="206" y="418"/>
                </a:cubicBezTo>
                <a:cubicBezTo>
                  <a:pt x="271" y="418"/>
                  <a:pt x="339" y="372"/>
                  <a:pt x="405" y="327"/>
                </a:cubicBezTo>
                <a:cubicBezTo>
                  <a:pt x="460" y="290"/>
                  <a:pt x="517" y="252"/>
                  <a:pt x="556" y="252"/>
                </a:cubicBezTo>
                <a:cubicBezTo>
                  <a:pt x="568" y="252"/>
                  <a:pt x="577" y="255"/>
                  <a:pt x="585" y="263"/>
                </a:cubicBezTo>
                <a:cubicBezTo>
                  <a:pt x="678" y="349"/>
                  <a:pt x="669" y="481"/>
                  <a:pt x="669" y="482"/>
                </a:cubicBezTo>
                <a:cubicBezTo>
                  <a:pt x="667" y="504"/>
                  <a:pt x="667" y="504"/>
                  <a:pt x="667" y="504"/>
                </a:cubicBezTo>
                <a:cubicBezTo>
                  <a:pt x="749" y="512"/>
                  <a:pt x="749" y="512"/>
                  <a:pt x="749" y="512"/>
                </a:cubicBezTo>
                <a:cubicBezTo>
                  <a:pt x="751" y="489"/>
                  <a:pt x="751" y="489"/>
                  <a:pt x="751" y="489"/>
                </a:cubicBezTo>
                <a:cubicBezTo>
                  <a:pt x="752" y="482"/>
                  <a:pt x="765" y="317"/>
                  <a:pt x="640" y="20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ṩļiḋe">
            <a:extLst>
              <a:ext uri="{FF2B5EF4-FFF2-40B4-BE49-F238E27FC236}">
                <a16:creationId xmlns:a16="http://schemas.microsoft.com/office/drawing/2014/main" id="{180471C8-B5E5-444A-BBC7-BD54AC50CE80}"/>
              </a:ext>
            </a:extLst>
          </p:cNvPr>
          <p:cNvSpPr/>
          <p:nvPr/>
        </p:nvSpPr>
        <p:spPr>
          <a:xfrm>
            <a:off x="5004349" y="112394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9" name="iŝḷïḑê">
            <a:extLst>
              <a:ext uri="{FF2B5EF4-FFF2-40B4-BE49-F238E27FC236}">
                <a16:creationId xmlns:a16="http://schemas.microsoft.com/office/drawing/2014/main" id="{3731AC3F-1463-4EA2-84D4-674CBB62A4F6}"/>
              </a:ext>
            </a:extLst>
          </p:cNvPr>
          <p:cNvSpPr/>
          <p:nvPr/>
        </p:nvSpPr>
        <p:spPr>
          <a:xfrm>
            <a:off x="5004349" y="2088340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0" name="iŝlïďè">
            <a:extLst>
              <a:ext uri="{FF2B5EF4-FFF2-40B4-BE49-F238E27FC236}">
                <a16:creationId xmlns:a16="http://schemas.microsoft.com/office/drawing/2014/main" id="{66307AC7-F589-427E-A12A-126297D3B1D5}"/>
              </a:ext>
            </a:extLst>
          </p:cNvPr>
          <p:cNvSpPr/>
          <p:nvPr/>
        </p:nvSpPr>
        <p:spPr>
          <a:xfrm>
            <a:off x="5004349" y="3044993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1" name="íṧḷïḓe">
            <a:extLst>
              <a:ext uri="{FF2B5EF4-FFF2-40B4-BE49-F238E27FC236}">
                <a16:creationId xmlns:a16="http://schemas.microsoft.com/office/drawing/2014/main" id="{F56B753D-F026-41A4-A5F4-EE7BE8F0C041}"/>
              </a:ext>
            </a:extLst>
          </p:cNvPr>
          <p:cNvSpPr/>
          <p:nvPr/>
        </p:nvSpPr>
        <p:spPr>
          <a:xfrm>
            <a:off x="5004349" y="4001646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03F3A-E773-468B-9CA8-B9781B4DEF18}"/>
              </a:ext>
            </a:extLst>
          </p:cNvPr>
          <p:cNvCxnSpPr>
            <a:cxnSpLocks/>
          </p:cNvCxnSpPr>
          <p:nvPr/>
        </p:nvCxnSpPr>
        <p:spPr>
          <a:xfrm>
            <a:off x="4476000" y="1940947"/>
            <a:ext cx="704448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9EC6CD3-5C9C-40B8-858A-B634BA2043C7}"/>
              </a:ext>
            </a:extLst>
          </p:cNvPr>
          <p:cNvCxnSpPr/>
          <p:nvPr/>
        </p:nvCxnSpPr>
        <p:spPr>
          <a:xfrm>
            <a:off x="4623151" y="2905338"/>
            <a:ext cx="689733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F8267FC-9418-41F3-A50E-4BE6CDDD2947}"/>
              </a:ext>
            </a:extLst>
          </p:cNvPr>
          <p:cNvCxnSpPr>
            <a:cxnSpLocks/>
          </p:cNvCxnSpPr>
          <p:nvPr/>
        </p:nvCxnSpPr>
        <p:spPr>
          <a:xfrm>
            <a:off x="4397653" y="3861991"/>
            <a:ext cx="71228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736B95A-A81C-4E6C-9465-9A1E8C35A547}"/>
              </a:ext>
            </a:extLst>
          </p:cNvPr>
          <p:cNvCxnSpPr>
            <a:cxnSpLocks/>
          </p:cNvCxnSpPr>
          <p:nvPr/>
        </p:nvCxnSpPr>
        <p:spPr>
          <a:xfrm>
            <a:off x="1939862" y="4818644"/>
            <a:ext cx="9580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sḻîde">
            <a:extLst>
              <a:ext uri="{FF2B5EF4-FFF2-40B4-BE49-F238E27FC236}">
                <a16:creationId xmlns:a16="http://schemas.microsoft.com/office/drawing/2014/main" id="{3D9B8550-3E80-4D16-9DD9-7F3FBBF5E86C}"/>
              </a:ext>
            </a:extLst>
          </p:cNvPr>
          <p:cNvSpPr/>
          <p:nvPr/>
        </p:nvSpPr>
        <p:spPr>
          <a:xfrm>
            <a:off x="5004349" y="495829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7" name="iṥ1iďe">
            <a:extLst>
              <a:ext uri="{FF2B5EF4-FFF2-40B4-BE49-F238E27FC236}">
                <a16:creationId xmlns:a16="http://schemas.microsoft.com/office/drawing/2014/main" id="{796DD661-9AC3-4D73-A3FD-C8AEC0E420BA}"/>
              </a:ext>
            </a:extLst>
          </p:cNvPr>
          <p:cNvSpPr/>
          <p:nvPr/>
        </p:nvSpPr>
        <p:spPr bwMode="auto">
          <a:xfrm>
            <a:off x="669926" y="5672950"/>
            <a:ext cx="10850562" cy="4706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1571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8" name="iṡḷîďe">
            <a:extLst>
              <a:ext uri="{FF2B5EF4-FFF2-40B4-BE49-F238E27FC236}">
                <a16:creationId xmlns:a16="http://schemas.microsoft.com/office/drawing/2014/main" id="{954D9A5C-DE8B-4E68-B132-F577B1A9D023}"/>
              </a:ext>
            </a:extLst>
          </p:cNvPr>
          <p:cNvSpPr/>
          <p:nvPr/>
        </p:nvSpPr>
        <p:spPr bwMode="auto">
          <a:xfrm>
            <a:off x="549030" y="1682454"/>
            <a:ext cx="4296764" cy="3302898"/>
          </a:xfrm>
          <a:custGeom>
            <a:avLst/>
            <a:gdLst>
              <a:gd name="T0" fmla="*/ 3783 w 3929"/>
              <a:gd name="T1" fmla="*/ 411 h 3024"/>
              <a:gd name="T2" fmla="*/ 3631 w 3929"/>
              <a:gd name="T3" fmla="*/ 334 h 3024"/>
              <a:gd name="T4" fmla="*/ 3454 w 3929"/>
              <a:gd name="T5" fmla="*/ 245 h 3024"/>
              <a:gd name="T6" fmla="*/ 3347 w 3929"/>
              <a:gd name="T7" fmla="*/ 65 h 3024"/>
              <a:gd name="T8" fmla="*/ 3157 w 3929"/>
              <a:gd name="T9" fmla="*/ 12 h 3024"/>
              <a:gd name="T10" fmla="*/ 3016 w 3929"/>
              <a:gd name="T11" fmla="*/ 194 h 3024"/>
              <a:gd name="T12" fmla="*/ 2915 w 3929"/>
              <a:gd name="T13" fmla="*/ 373 h 3024"/>
              <a:gd name="T14" fmla="*/ 2902 w 3929"/>
              <a:gd name="T15" fmla="*/ 540 h 3024"/>
              <a:gd name="T16" fmla="*/ 3040 w 3929"/>
              <a:gd name="T17" fmla="*/ 630 h 3024"/>
              <a:gd name="T18" fmla="*/ 2836 w 3929"/>
              <a:gd name="T19" fmla="*/ 724 h 3024"/>
              <a:gd name="T20" fmla="*/ 2545 w 3929"/>
              <a:gd name="T21" fmla="*/ 877 h 3024"/>
              <a:gd name="T22" fmla="*/ 2287 w 3929"/>
              <a:gd name="T23" fmla="*/ 1041 h 3024"/>
              <a:gd name="T24" fmla="*/ 1615 w 3929"/>
              <a:gd name="T25" fmla="*/ 961 h 3024"/>
              <a:gd name="T26" fmla="*/ 1340 w 3929"/>
              <a:gd name="T27" fmla="*/ 711 h 3024"/>
              <a:gd name="T28" fmla="*/ 1266 w 3929"/>
              <a:gd name="T29" fmla="*/ 461 h 3024"/>
              <a:gd name="T30" fmla="*/ 1143 w 3929"/>
              <a:gd name="T31" fmla="*/ 350 h 3024"/>
              <a:gd name="T32" fmla="*/ 1012 w 3929"/>
              <a:gd name="T33" fmla="*/ 326 h 3024"/>
              <a:gd name="T34" fmla="*/ 788 w 3929"/>
              <a:gd name="T35" fmla="*/ 431 h 3024"/>
              <a:gd name="T36" fmla="*/ 574 w 3929"/>
              <a:gd name="T37" fmla="*/ 536 h 3024"/>
              <a:gd name="T38" fmla="*/ 541 w 3929"/>
              <a:gd name="T39" fmla="*/ 720 h 3024"/>
              <a:gd name="T40" fmla="*/ 284 w 3929"/>
              <a:gd name="T41" fmla="*/ 808 h 3024"/>
              <a:gd name="T42" fmla="*/ 141 w 3929"/>
              <a:gd name="T43" fmla="*/ 813 h 3024"/>
              <a:gd name="T44" fmla="*/ 25 w 3929"/>
              <a:gd name="T45" fmla="*/ 914 h 3024"/>
              <a:gd name="T46" fmla="*/ 63 w 3929"/>
              <a:gd name="T47" fmla="*/ 1127 h 3024"/>
              <a:gd name="T48" fmla="*/ 166 w 3929"/>
              <a:gd name="T49" fmla="*/ 1298 h 3024"/>
              <a:gd name="T50" fmla="*/ 206 w 3929"/>
              <a:gd name="T51" fmla="*/ 1439 h 3024"/>
              <a:gd name="T52" fmla="*/ 135 w 3929"/>
              <a:gd name="T53" fmla="*/ 1592 h 3024"/>
              <a:gd name="T54" fmla="*/ 218 w 3929"/>
              <a:gd name="T55" fmla="*/ 1767 h 3024"/>
              <a:gd name="T56" fmla="*/ 383 w 3929"/>
              <a:gd name="T57" fmla="*/ 1895 h 3024"/>
              <a:gd name="T58" fmla="*/ 516 w 3929"/>
              <a:gd name="T59" fmla="*/ 2034 h 3024"/>
              <a:gd name="T60" fmla="*/ 619 w 3929"/>
              <a:gd name="T61" fmla="*/ 2119 h 3024"/>
              <a:gd name="T62" fmla="*/ 792 w 3929"/>
              <a:gd name="T63" fmla="*/ 2186 h 3024"/>
              <a:gd name="T64" fmla="*/ 1005 w 3929"/>
              <a:gd name="T65" fmla="*/ 2204 h 3024"/>
              <a:gd name="T66" fmla="*/ 1240 w 3929"/>
              <a:gd name="T67" fmla="*/ 2270 h 3024"/>
              <a:gd name="T68" fmla="*/ 1467 w 3929"/>
              <a:gd name="T69" fmla="*/ 2242 h 3024"/>
              <a:gd name="T70" fmla="*/ 1556 w 3929"/>
              <a:gd name="T71" fmla="*/ 2378 h 3024"/>
              <a:gd name="T72" fmla="*/ 1442 w 3929"/>
              <a:gd name="T73" fmla="*/ 2559 h 3024"/>
              <a:gd name="T74" fmla="*/ 1534 w 3929"/>
              <a:gd name="T75" fmla="*/ 2670 h 3024"/>
              <a:gd name="T76" fmla="*/ 1560 w 3929"/>
              <a:gd name="T77" fmla="*/ 2781 h 3024"/>
              <a:gd name="T78" fmla="*/ 1711 w 3929"/>
              <a:gd name="T79" fmla="*/ 2875 h 3024"/>
              <a:gd name="T80" fmla="*/ 1782 w 3929"/>
              <a:gd name="T81" fmla="*/ 2800 h 3024"/>
              <a:gd name="T82" fmla="*/ 1975 w 3929"/>
              <a:gd name="T83" fmla="*/ 2781 h 3024"/>
              <a:gd name="T84" fmla="*/ 2163 w 3929"/>
              <a:gd name="T85" fmla="*/ 2815 h 3024"/>
              <a:gd name="T86" fmla="*/ 2342 w 3929"/>
              <a:gd name="T87" fmla="*/ 2901 h 3024"/>
              <a:gd name="T88" fmla="*/ 2491 w 3929"/>
              <a:gd name="T89" fmla="*/ 3002 h 3024"/>
              <a:gd name="T90" fmla="*/ 2604 w 3929"/>
              <a:gd name="T91" fmla="*/ 2910 h 3024"/>
              <a:gd name="T92" fmla="*/ 2767 w 3929"/>
              <a:gd name="T93" fmla="*/ 2807 h 3024"/>
              <a:gd name="T94" fmla="*/ 2914 w 3929"/>
              <a:gd name="T95" fmla="*/ 2798 h 3024"/>
              <a:gd name="T96" fmla="*/ 3118 w 3929"/>
              <a:gd name="T97" fmla="*/ 2612 h 3024"/>
              <a:gd name="T98" fmla="*/ 3241 w 3929"/>
              <a:gd name="T99" fmla="*/ 2444 h 3024"/>
              <a:gd name="T100" fmla="*/ 3325 w 3929"/>
              <a:gd name="T101" fmla="*/ 2268 h 3024"/>
              <a:gd name="T102" fmla="*/ 3340 w 3929"/>
              <a:gd name="T103" fmla="*/ 2104 h 3024"/>
              <a:gd name="T104" fmla="*/ 3191 w 3929"/>
              <a:gd name="T105" fmla="*/ 1721 h 3024"/>
              <a:gd name="T106" fmla="*/ 3319 w 3929"/>
              <a:gd name="T107" fmla="*/ 1465 h 3024"/>
              <a:gd name="T108" fmla="*/ 3060 w 3929"/>
              <a:gd name="T109" fmla="*/ 1402 h 3024"/>
              <a:gd name="T110" fmla="*/ 3241 w 3929"/>
              <a:gd name="T111" fmla="*/ 1133 h 3024"/>
              <a:gd name="T112" fmla="*/ 3351 w 3929"/>
              <a:gd name="T113" fmla="*/ 1223 h 3024"/>
              <a:gd name="T114" fmla="*/ 3526 w 3929"/>
              <a:gd name="T115" fmla="*/ 1058 h 3024"/>
              <a:gd name="T116" fmla="*/ 3644 w 3929"/>
              <a:gd name="T117" fmla="*/ 999 h 3024"/>
              <a:gd name="T118" fmla="*/ 3777 w 3929"/>
              <a:gd name="T119" fmla="*/ 896 h 3024"/>
              <a:gd name="T120" fmla="*/ 3783 w 3929"/>
              <a:gd name="T121" fmla="*/ 720 h 3024"/>
              <a:gd name="T122" fmla="*/ 3890 w 3929"/>
              <a:gd name="T123" fmla="*/ 555 h 3024"/>
              <a:gd name="T124" fmla="*/ 3926 w 3929"/>
              <a:gd name="T125" fmla="*/ 317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29" h="3024">
                <a:moveTo>
                  <a:pt x="3926" y="317"/>
                </a:moveTo>
                <a:cubicBezTo>
                  <a:pt x="3929" y="313"/>
                  <a:pt x="3928" y="312"/>
                  <a:pt x="3926" y="311"/>
                </a:cubicBezTo>
                <a:cubicBezTo>
                  <a:pt x="3926" y="310"/>
                  <a:pt x="3924" y="310"/>
                  <a:pt x="3921" y="311"/>
                </a:cubicBezTo>
                <a:cubicBezTo>
                  <a:pt x="3917" y="313"/>
                  <a:pt x="3917" y="314"/>
                  <a:pt x="3916" y="317"/>
                </a:cubicBezTo>
                <a:cubicBezTo>
                  <a:pt x="3915" y="320"/>
                  <a:pt x="3911" y="322"/>
                  <a:pt x="3904" y="321"/>
                </a:cubicBezTo>
                <a:cubicBezTo>
                  <a:pt x="3897" y="320"/>
                  <a:pt x="3899" y="323"/>
                  <a:pt x="3893" y="324"/>
                </a:cubicBezTo>
                <a:cubicBezTo>
                  <a:pt x="3887" y="326"/>
                  <a:pt x="3888" y="326"/>
                  <a:pt x="3885" y="327"/>
                </a:cubicBezTo>
                <a:cubicBezTo>
                  <a:pt x="3881" y="327"/>
                  <a:pt x="3879" y="330"/>
                  <a:pt x="3876" y="332"/>
                </a:cubicBezTo>
                <a:cubicBezTo>
                  <a:pt x="3873" y="334"/>
                  <a:pt x="3874" y="334"/>
                  <a:pt x="3870" y="335"/>
                </a:cubicBezTo>
                <a:cubicBezTo>
                  <a:pt x="3867" y="336"/>
                  <a:pt x="3868" y="338"/>
                  <a:pt x="3868" y="340"/>
                </a:cubicBezTo>
                <a:cubicBezTo>
                  <a:pt x="3867" y="343"/>
                  <a:pt x="3867" y="343"/>
                  <a:pt x="3862" y="344"/>
                </a:cubicBezTo>
                <a:cubicBezTo>
                  <a:pt x="3858" y="344"/>
                  <a:pt x="3855" y="348"/>
                  <a:pt x="3854" y="351"/>
                </a:cubicBezTo>
                <a:cubicBezTo>
                  <a:pt x="3853" y="353"/>
                  <a:pt x="3853" y="354"/>
                  <a:pt x="3850" y="354"/>
                </a:cubicBezTo>
                <a:cubicBezTo>
                  <a:pt x="3847" y="354"/>
                  <a:pt x="3849" y="355"/>
                  <a:pt x="3848" y="360"/>
                </a:cubicBezTo>
                <a:cubicBezTo>
                  <a:pt x="3847" y="365"/>
                  <a:pt x="3842" y="363"/>
                  <a:pt x="3839" y="363"/>
                </a:cubicBezTo>
                <a:cubicBezTo>
                  <a:pt x="3836" y="363"/>
                  <a:pt x="3838" y="363"/>
                  <a:pt x="3835" y="366"/>
                </a:cubicBezTo>
                <a:cubicBezTo>
                  <a:pt x="3832" y="368"/>
                  <a:pt x="3827" y="367"/>
                  <a:pt x="3824" y="367"/>
                </a:cubicBezTo>
                <a:cubicBezTo>
                  <a:pt x="3821" y="367"/>
                  <a:pt x="3817" y="372"/>
                  <a:pt x="3816" y="376"/>
                </a:cubicBezTo>
                <a:cubicBezTo>
                  <a:pt x="3815" y="379"/>
                  <a:pt x="3813" y="379"/>
                  <a:pt x="3810" y="380"/>
                </a:cubicBezTo>
                <a:cubicBezTo>
                  <a:pt x="3807" y="381"/>
                  <a:pt x="3808" y="382"/>
                  <a:pt x="3807" y="387"/>
                </a:cubicBezTo>
                <a:cubicBezTo>
                  <a:pt x="3807" y="391"/>
                  <a:pt x="3804" y="388"/>
                  <a:pt x="3801" y="388"/>
                </a:cubicBezTo>
                <a:cubicBezTo>
                  <a:pt x="3798" y="388"/>
                  <a:pt x="3799" y="390"/>
                  <a:pt x="3798" y="392"/>
                </a:cubicBezTo>
                <a:cubicBezTo>
                  <a:pt x="3798" y="395"/>
                  <a:pt x="3796" y="399"/>
                  <a:pt x="3797" y="404"/>
                </a:cubicBezTo>
                <a:cubicBezTo>
                  <a:pt x="3798" y="408"/>
                  <a:pt x="3798" y="409"/>
                  <a:pt x="3796" y="411"/>
                </a:cubicBezTo>
                <a:cubicBezTo>
                  <a:pt x="3795" y="413"/>
                  <a:pt x="3791" y="412"/>
                  <a:pt x="3788" y="411"/>
                </a:cubicBezTo>
                <a:cubicBezTo>
                  <a:pt x="3786" y="410"/>
                  <a:pt x="3785" y="410"/>
                  <a:pt x="3783" y="411"/>
                </a:cubicBezTo>
                <a:cubicBezTo>
                  <a:pt x="3782" y="411"/>
                  <a:pt x="3781" y="412"/>
                  <a:pt x="3780" y="413"/>
                </a:cubicBezTo>
                <a:cubicBezTo>
                  <a:pt x="3779" y="415"/>
                  <a:pt x="3779" y="416"/>
                  <a:pt x="3776" y="417"/>
                </a:cubicBezTo>
                <a:cubicBezTo>
                  <a:pt x="3773" y="417"/>
                  <a:pt x="3768" y="417"/>
                  <a:pt x="3767" y="419"/>
                </a:cubicBezTo>
                <a:cubicBezTo>
                  <a:pt x="3766" y="420"/>
                  <a:pt x="3763" y="421"/>
                  <a:pt x="3761" y="422"/>
                </a:cubicBezTo>
                <a:cubicBezTo>
                  <a:pt x="3759" y="423"/>
                  <a:pt x="3754" y="422"/>
                  <a:pt x="3751" y="422"/>
                </a:cubicBezTo>
                <a:cubicBezTo>
                  <a:pt x="3748" y="422"/>
                  <a:pt x="3747" y="424"/>
                  <a:pt x="3745" y="426"/>
                </a:cubicBezTo>
                <a:cubicBezTo>
                  <a:pt x="3743" y="428"/>
                  <a:pt x="3738" y="427"/>
                  <a:pt x="3737" y="425"/>
                </a:cubicBezTo>
                <a:cubicBezTo>
                  <a:pt x="3735" y="423"/>
                  <a:pt x="3733" y="422"/>
                  <a:pt x="3725" y="423"/>
                </a:cubicBezTo>
                <a:cubicBezTo>
                  <a:pt x="3717" y="425"/>
                  <a:pt x="3716" y="428"/>
                  <a:pt x="3715" y="431"/>
                </a:cubicBezTo>
                <a:cubicBezTo>
                  <a:pt x="3714" y="433"/>
                  <a:pt x="3708" y="435"/>
                  <a:pt x="3707" y="434"/>
                </a:cubicBezTo>
                <a:cubicBezTo>
                  <a:pt x="3705" y="434"/>
                  <a:pt x="3700" y="431"/>
                  <a:pt x="3700" y="429"/>
                </a:cubicBezTo>
                <a:cubicBezTo>
                  <a:pt x="3699" y="427"/>
                  <a:pt x="3697" y="423"/>
                  <a:pt x="3696" y="420"/>
                </a:cubicBezTo>
                <a:cubicBezTo>
                  <a:pt x="3696" y="418"/>
                  <a:pt x="3683" y="408"/>
                  <a:pt x="3679" y="406"/>
                </a:cubicBezTo>
                <a:cubicBezTo>
                  <a:pt x="3676" y="404"/>
                  <a:pt x="3675" y="399"/>
                  <a:pt x="3677" y="396"/>
                </a:cubicBezTo>
                <a:cubicBezTo>
                  <a:pt x="3680" y="393"/>
                  <a:pt x="3679" y="388"/>
                  <a:pt x="3680" y="385"/>
                </a:cubicBezTo>
                <a:cubicBezTo>
                  <a:pt x="3681" y="382"/>
                  <a:pt x="3678" y="379"/>
                  <a:pt x="3677" y="377"/>
                </a:cubicBezTo>
                <a:cubicBezTo>
                  <a:pt x="3675" y="376"/>
                  <a:pt x="3674" y="376"/>
                  <a:pt x="3675" y="369"/>
                </a:cubicBezTo>
                <a:cubicBezTo>
                  <a:pt x="3676" y="363"/>
                  <a:pt x="3670" y="365"/>
                  <a:pt x="3668" y="368"/>
                </a:cubicBezTo>
                <a:cubicBezTo>
                  <a:pt x="3666" y="371"/>
                  <a:pt x="3664" y="367"/>
                  <a:pt x="3664" y="364"/>
                </a:cubicBezTo>
                <a:cubicBezTo>
                  <a:pt x="3664" y="361"/>
                  <a:pt x="3662" y="358"/>
                  <a:pt x="3660" y="357"/>
                </a:cubicBezTo>
                <a:cubicBezTo>
                  <a:pt x="3658" y="357"/>
                  <a:pt x="3658" y="355"/>
                  <a:pt x="3658" y="352"/>
                </a:cubicBezTo>
                <a:cubicBezTo>
                  <a:pt x="3658" y="347"/>
                  <a:pt x="3660" y="343"/>
                  <a:pt x="3661" y="338"/>
                </a:cubicBezTo>
                <a:cubicBezTo>
                  <a:pt x="3661" y="336"/>
                  <a:pt x="3661" y="334"/>
                  <a:pt x="3658" y="335"/>
                </a:cubicBezTo>
                <a:cubicBezTo>
                  <a:pt x="3656" y="337"/>
                  <a:pt x="3655" y="336"/>
                  <a:pt x="3650" y="334"/>
                </a:cubicBezTo>
                <a:cubicBezTo>
                  <a:pt x="3645" y="331"/>
                  <a:pt x="3643" y="331"/>
                  <a:pt x="3641" y="334"/>
                </a:cubicBezTo>
                <a:cubicBezTo>
                  <a:pt x="3639" y="336"/>
                  <a:pt x="3636" y="335"/>
                  <a:pt x="3631" y="334"/>
                </a:cubicBezTo>
                <a:cubicBezTo>
                  <a:pt x="3628" y="332"/>
                  <a:pt x="3624" y="329"/>
                  <a:pt x="3620" y="326"/>
                </a:cubicBezTo>
                <a:cubicBezTo>
                  <a:pt x="3618" y="325"/>
                  <a:pt x="3614" y="319"/>
                  <a:pt x="3611" y="317"/>
                </a:cubicBezTo>
                <a:cubicBezTo>
                  <a:pt x="3608" y="315"/>
                  <a:pt x="3606" y="315"/>
                  <a:pt x="3605" y="315"/>
                </a:cubicBezTo>
                <a:cubicBezTo>
                  <a:pt x="3602" y="315"/>
                  <a:pt x="3602" y="313"/>
                  <a:pt x="3600" y="311"/>
                </a:cubicBezTo>
                <a:cubicBezTo>
                  <a:pt x="3599" y="309"/>
                  <a:pt x="3597" y="307"/>
                  <a:pt x="3594" y="308"/>
                </a:cubicBezTo>
                <a:cubicBezTo>
                  <a:pt x="3592" y="310"/>
                  <a:pt x="3590" y="307"/>
                  <a:pt x="3590" y="303"/>
                </a:cubicBezTo>
                <a:cubicBezTo>
                  <a:pt x="3590" y="300"/>
                  <a:pt x="3587" y="299"/>
                  <a:pt x="3582" y="298"/>
                </a:cubicBezTo>
                <a:cubicBezTo>
                  <a:pt x="3578" y="297"/>
                  <a:pt x="3577" y="299"/>
                  <a:pt x="3577" y="301"/>
                </a:cubicBezTo>
                <a:cubicBezTo>
                  <a:pt x="3577" y="304"/>
                  <a:pt x="3576" y="306"/>
                  <a:pt x="3573" y="305"/>
                </a:cubicBezTo>
                <a:cubicBezTo>
                  <a:pt x="3570" y="303"/>
                  <a:pt x="3571" y="304"/>
                  <a:pt x="3566" y="306"/>
                </a:cubicBezTo>
                <a:cubicBezTo>
                  <a:pt x="3562" y="309"/>
                  <a:pt x="3560" y="310"/>
                  <a:pt x="3558" y="303"/>
                </a:cubicBezTo>
                <a:cubicBezTo>
                  <a:pt x="3556" y="297"/>
                  <a:pt x="3549" y="300"/>
                  <a:pt x="3544" y="301"/>
                </a:cubicBezTo>
                <a:cubicBezTo>
                  <a:pt x="3539" y="302"/>
                  <a:pt x="3540" y="298"/>
                  <a:pt x="3541" y="295"/>
                </a:cubicBezTo>
                <a:cubicBezTo>
                  <a:pt x="3542" y="292"/>
                  <a:pt x="3537" y="293"/>
                  <a:pt x="3536" y="294"/>
                </a:cubicBezTo>
                <a:cubicBezTo>
                  <a:pt x="3533" y="296"/>
                  <a:pt x="3531" y="291"/>
                  <a:pt x="3526" y="294"/>
                </a:cubicBezTo>
                <a:cubicBezTo>
                  <a:pt x="3519" y="298"/>
                  <a:pt x="3512" y="300"/>
                  <a:pt x="3505" y="303"/>
                </a:cubicBezTo>
                <a:cubicBezTo>
                  <a:pt x="3502" y="305"/>
                  <a:pt x="3498" y="304"/>
                  <a:pt x="3496" y="301"/>
                </a:cubicBezTo>
                <a:cubicBezTo>
                  <a:pt x="3493" y="297"/>
                  <a:pt x="3491" y="297"/>
                  <a:pt x="3490" y="300"/>
                </a:cubicBezTo>
                <a:cubicBezTo>
                  <a:pt x="3488" y="303"/>
                  <a:pt x="3484" y="302"/>
                  <a:pt x="3482" y="300"/>
                </a:cubicBezTo>
                <a:cubicBezTo>
                  <a:pt x="3479" y="298"/>
                  <a:pt x="3474" y="293"/>
                  <a:pt x="3474" y="289"/>
                </a:cubicBezTo>
                <a:cubicBezTo>
                  <a:pt x="3475" y="284"/>
                  <a:pt x="3470" y="287"/>
                  <a:pt x="3467" y="287"/>
                </a:cubicBezTo>
                <a:cubicBezTo>
                  <a:pt x="3464" y="286"/>
                  <a:pt x="3463" y="284"/>
                  <a:pt x="3463" y="278"/>
                </a:cubicBezTo>
                <a:cubicBezTo>
                  <a:pt x="3464" y="273"/>
                  <a:pt x="3464" y="273"/>
                  <a:pt x="3462" y="271"/>
                </a:cubicBezTo>
                <a:cubicBezTo>
                  <a:pt x="3460" y="268"/>
                  <a:pt x="3461" y="264"/>
                  <a:pt x="3463" y="256"/>
                </a:cubicBezTo>
                <a:cubicBezTo>
                  <a:pt x="3465" y="249"/>
                  <a:pt x="3461" y="246"/>
                  <a:pt x="3459" y="246"/>
                </a:cubicBezTo>
                <a:cubicBezTo>
                  <a:pt x="3458" y="246"/>
                  <a:pt x="3456" y="246"/>
                  <a:pt x="3454" y="245"/>
                </a:cubicBezTo>
                <a:cubicBezTo>
                  <a:pt x="3453" y="244"/>
                  <a:pt x="3451" y="243"/>
                  <a:pt x="3450" y="242"/>
                </a:cubicBezTo>
                <a:cubicBezTo>
                  <a:pt x="3445" y="239"/>
                  <a:pt x="3447" y="234"/>
                  <a:pt x="3443" y="230"/>
                </a:cubicBezTo>
                <a:cubicBezTo>
                  <a:pt x="3441" y="228"/>
                  <a:pt x="3442" y="224"/>
                  <a:pt x="3444" y="221"/>
                </a:cubicBezTo>
                <a:cubicBezTo>
                  <a:pt x="3444" y="220"/>
                  <a:pt x="3444" y="216"/>
                  <a:pt x="3442" y="212"/>
                </a:cubicBezTo>
                <a:cubicBezTo>
                  <a:pt x="3439" y="208"/>
                  <a:pt x="3434" y="205"/>
                  <a:pt x="3433" y="204"/>
                </a:cubicBezTo>
                <a:cubicBezTo>
                  <a:pt x="3432" y="203"/>
                  <a:pt x="3430" y="200"/>
                  <a:pt x="3429" y="198"/>
                </a:cubicBezTo>
                <a:cubicBezTo>
                  <a:pt x="3428" y="196"/>
                  <a:pt x="3428" y="195"/>
                  <a:pt x="3426" y="191"/>
                </a:cubicBezTo>
                <a:cubicBezTo>
                  <a:pt x="3424" y="188"/>
                  <a:pt x="3416" y="186"/>
                  <a:pt x="3413" y="184"/>
                </a:cubicBezTo>
                <a:cubicBezTo>
                  <a:pt x="3410" y="181"/>
                  <a:pt x="3409" y="177"/>
                  <a:pt x="3409" y="176"/>
                </a:cubicBezTo>
                <a:cubicBezTo>
                  <a:pt x="3408" y="173"/>
                  <a:pt x="3412" y="161"/>
                  <a:pt x="3409" y="160"/>
                </a:cubicBezTo>
                <a:cubicBezTo>
                  <a:pt x="3403" y="159"/>
                  <a:pt x="3407" y="165"/>
                  <a:pt x="3405" y="166"/>
                </a:cubicBezTo>
                <a:cubicBezTo>
                  <a:pt x="3403" y="167"/>
                  <a:pt x="3400" y="166"/>
                  <a:pt x="3400" y="164"/>
                </a:cubicBezTo>
                <a:cubicBezTo>
                  <a:pt x="3400" y="163"/>
                  <a:pt x="3399" y="161"/>
                  <a:pt x="3403" y="156"/>
                </a:cubicBezTo>
                <a:cubicBezTo>
                  <a:pt x="3407" y="152"/>
                  <a:pt x="3403" y="152"/>
                  <a:pt x="3401" y="151"/>
                </a:cubicBezTo>
                <a:cubicBezTo>
                  <a:pt x="3396" y="148"/>
                  <a:pt x="3402" y="143"/>
                  <a:pt x="3395" y="142"/>
                </a:cubicBezTo>
                <a:cubicBezTo>
                  <a:pt x="3393" y="142"/>
                  <a:pt x="3391" y="140"/>
                  <a:pt x="3390" y="134"/>
                </a:cubicBezTo>
                <a:cubicBezTo>
                  <a:pt x="3390" y="129"/>
                  <a:pt x="3388" y="126"/>
                  <a:pt x="3386" y="125"/>
                </a:cubicBezTo>
                <a:cubicBezTo>
                  <a:pt x="3385" y="124"/>
                  <a:pt x="3381" y="121"/>
                  <a:pt x="3380" y="119"/>
                </a:cubicBezTo>
                <a:cubicBezTo>
                  <a:pt x="3379" y="117"/>
                  <a:pt x="3374" y="112"/>
                  <a:pt x="3372" y="110"/>
                </a:cubicBezTo>
                <a:cubicBezTo>
                  <a:pt x="3370" y="107"/>
                  <a:pt x="3371" y="103"/>
                  <a:pt x="3373" y="101"/>
                </a:cubicBezTo>
                <a:cubicBezTo>
                  <a:pt x="3375" y="99"/>
                  <a:pt x="3374" y="93"/>
                  <a:pt x="3371" y="93"/>
                </a:cubicBezTo>
                <a:cubicBezTo>
                  <a:pt x="3368" y="92"/>
                  <a:pt x="3362" y="92"/>
                  <a:pt x="3362" y="90"/>
                </a:cubicBezTo>
                <a:cubicBezTo>
                  <a:pt x="3361" y="89"/>
                  <a:pt x="3360" y="87"/>
                  <a:pt x="3362" y="84"/>
                </a:cubicBezTo>
                <a:cubicBezTo>
                  <a:pt x="3363" y="84"/>
                  <a:pt x="3365" y="81"/>
                  <a:pt x="3364" y="79"/>
                </a:cubicBezTo>
                <a:cubicBezTo>
                  <a:pt x="3362" y="75"/>
                  <a:pt x="3356" y="73"/>
                  <a:pt x="3356" y="73"/>
                </a:cubicBezTo>
                <a:cubicBezTo>
                  <a:pt x="3354" y="72"/>
                  <a:pt x="3350" y="69"/>
                  <a:pt x="3347" y="65"/>
                </a:cubicBezTo>
                <a:cubicBezTo>
                  <a:pt x="3343" y="57"/>
                  <a:pt x="3338" y="68"/>
                  <a:pt x="3335" y="60"/>
                </a:cubicBezTo>
                <a:cubicBezTo>
                  <a:pt x="3334" y="57"/>
                  <a:pt x="3335" y="56"/>
                  <a:pt x="3336" y="55"/>
                </a:cubicBezTo>
                <a:cubicBezTo>
                  <a:pt x="3337" y="53"/>
                  <a:pt x="3339" y="53"/>
                  <a:pt x="3339" y="48"/>
                </a:cubicBezTo>
                <a:cubicBezTo>
                  <a:pt x="3339" y="45"/>
                  <a:pt x="3336" y="45"/>
                  <a:pt x="3332" y="46"/>
                </a:cubicBezTo>
                <a:cubicBezTo>
                  <a:pt x="3329" y="46"/>
                  <a:pt x="3327" y="42"/>
                  <a:pt x="3325" y="38"/>
                </a:cubicBezTo>
                <a:cubicBezTo>
                  <a:pt x="3322" y="35"/>
                  <a:pt x="3319" y="39"/>
                  <a:pt x="3317" y="41"/>
                </a:cubicBezTo>
                <a:cubicBezTo>
                  <a:pt x="3315" y="42"/>
                  <a:pt x="3311" y="39"/>
                  <a:pt x="3314" y="37"/>
                </a:cubicBezTo>
                <a:cubicBezTo>
                  <a:pt x="3316" y="35"/>
                  <a:pt x="3315" y="33"/>
                  <a:pt x="3314" y="30"/>
                </a:cubicBezTo>
                <a:cubicBezTo>
                  <a:pt x="3312" y="26"/>
                  <a:pt x="3312" y="26"/>
                  <a:pt x="3306" y="26"/>
                </a:cubicBezTo>
                <a:cubicBezTo>
                  <a:pt x="3300" y="26"/>
                  <a:pt x="3300" y="27"/>
                  <a:pt x="3292" y="23"/>
                </a:cubicBezTo>
                <a:cubicBezTo>
                  <a:pt x="3284" y="19"/>
                  <a:pt x="3280" y="18"/>
                  <a:pt x="3275" y="18"/>
                </a:cubicBezTo>
                <a:cubicBezTo>
                  <a:pt x="3269" y="18"/>
                  <a:pt x="3269" y="22"/>
                  <a:pt x="3268" y="25"/>
                </a:cubicBezTo>
                <a:cubicBezTo>
                  <a:pt x="3266" y="28"/>
                  <a:pt x="3263" y="27"/>
                  <a:pt x="3260" y="24"/>
                </a:cubicBezTo>
                <a:cubicBezTo>
                  <a:pt x="3256" y="20"/>
                  <a:pt x="3253" y="22"/>
                  <a:pt x="3248" y="24"/>
                </a:cubicBezTo>
                <a:cubicBezTo>
                  <a:pt x="3244" y="25"/>
                  <a:pt x="3240" y="19"/>
                  <a:pt x="3237" y="15"/>
                </a:cubicBezTo>
                <a:cubicBezTo>
                  <a:pt x="3236" y="13"/>
                  <a:pt x="3235" y="13"/>
                  <a:pt x="3234" y="12"/>
                </a:cubicBezTo>
                <a:cubicBezTo>
                  <a:pt x="3231" y="10"/>
                  <a:pt x="3227" y="11"/>
                  <a:pt x="3225" y="12"/>
                </a:cubicBezTo>
                <a:cubicBezTo>
                  <a:pt x="3224" y="13"/>
                  <a:pt x="3220" y="13"/>
                  <a:pt x="3218" y="11"/>
                </a:cubicBezTo>
                <a:cubicBezTo>
                  <a:pt x="3216" y="9"/>
                  <a:pt x="3210" y="8"/>
                  <a:pt x="3206" y="4"/>
                </a:cubicBezTo>
                <a:cubicBezTo>
                  <a:pt x="3202" y="0"/>
                  <a:pt x="3194" y="2"/>
                  <a:pt x="3193" y="4"/>
                </a:cubicBezTo>
                <a:cubicBezTo>
                  <a:pt x="3192" y="6"/>
                  <a:pt x="3191" y="5"/>
                  <a:pt x="3189" y="4"/>
                </a:cubicBezTo>
                <a:cubicBezTo>
                  <a:pt x="3188" y="3"/>
                  <a:pt x="3188" y="4"/>
                  <a:pt x="3187" y="5"/>
                </a:cubicBezTo>
                <a:cubicBezTo>
                  <a:pt x="3186" y="6"/>
                  <a:pt x="3185" y="7"/>
                  <a:pt x="3180" y="5"/>
                </a:cubicBezTo>
                <a:cubicBezTo>
                  <a:pt x="3174" y="3"/>
                  <a:pt x="3174" y="3"/>
                  <a:pt x="3173" y="5"/>
                </a:cubicBezTo>
                <a:cubicBezTo>
                  <a:pt x="3172" y="7"/>
                  <a:pt x="3170" y="8"/>
                  <a:pt x="3167" y="10"/>
                </a:cubicBezTo>
                <a:cubicBezTo>
                  <a:pt x="3163" y="13"/>
                  <a:pt x="3159" y="9"/>
                  <a:pt x="3157" y="12"/>
                </a:cubicBezTo>
                <a:cubicBezTo>
                  <a:pt x="3155" y="15"/>
                  <a:pt x="3150" y="16"/>
                  <a:pt x="3147" y="16"/>
                </a:cubicBezTo>
                <a:cubicBezTo>
                  <a:pt x="3144" y="17"/>
                  <a:pt x="3142" y="17"/>
                  <a:pt x="3138" y="17"/>
                </a:cubicBezTo>
                <a:cubicBezTo>
                  <a:pt x="3134" y="18"/>
                  <a:pt x="3131" y="18"/>
                  <a:pt x="3124" y="16"/>
                </a:cubicBezTo>
                <a:cubicBezTo>
                  <a:pt x="3117" y="14"/>
                  <a:pt x="3113" y="18"/>
                  <a:pt x="3111" y="20"/>
                </a:cubicBezTo>
                <a:cubicBezTo>
                  <a:pt x="3110" y="23"/>
                  <a:pt x="3110" y="24"/>
                  <a:pt x="3102" y="24"/>
                </a:cubicBezTo>
                <a:cubicBezTo>
                  <a:pt x="3095" y="25"/>
                  <a:pt x="3096" y="27"/>
                  <a:pt x="3090" y="29"/>
                </a:cubicBezTo>
                <a:cubicBezTo>
                  <a:pt x="3085" y="31"/>
                  <a:pt x="3077" y="35"/>
                  <a:pt x="3072" y="38"/>
                </a:cubicBezTo>
                <a:cubicBezTo>
                  <a:pt x="3067" y="40"/>
                  <a:pt x="3058" y="41"/>
                  <a:pt x="3048" y="41"/>
                </a:cubicBezTo>
                <a:cubicBezTo>
                  <a:pt x="3038" y="42"/>
                  <a:pt x="3039" y="44"/>
                  <a:pt x="3039" y="48"/>
                </a:cubicBezTo>
                <a:cubicBezTo>
                  <a:pt x="3038" y="52"/>
                  <a:pt x="3037" y="51"/>
                  <a:pt x="3033" y="57"/>
                </a:cubicBezTo>
                <a:cubicBezTo>
                  <a:pt x="3030" y="62"/>
                  <a:pt x="3022" y="68"/>
                  <a:pt x="3019" y="74"/>
                </a:cubicBezTo>
                <a:cubicBezTo>
                  <a:pt x="3016" y="80"/>
                  <a:pt x="3012" y="82"/>
                  <a:pt x="3008" y="85"/>
                </a:cubicBezTo>
                <a:cubicBezTo>
                  <a:pt x="3005" y="88"/>
                  <a:pt x="3004" y="89"/>
                  <a:pt x="3007" y="92"/>
                </a:cubicBezTo>
                <a:cubicBezTo>
                  <a:pt x="3009" y="94"/>
                  <a:pt x="3008" y="94"/>
                  <a:pt x="3006" y="98"/>
                </a:cubicBezTo>
                <a:cubicBezTo>
                  <a:pt x="3005" y="102"/>
                  <a:pt x="3005" y="101"/>
                  <a:pt x="3006" y="104"/>
                </a:cubicBezTo>
                <a:cubicBezTo>
                  <a:pt x="3007" y="107"/>
                  <a:pt x="3013" y="107"/>
                  <a:pt x="3020" y="102"/>
                </a:cubicBezTo>
                <a:cubicBezTo>
                  <a:pt x="3027" y="97"/>
                  <a:pt x="3037" y="102"/>
                  <a:pt x="3040" y="103"/>
                </a:cubicBezTo>
                <a:cubicBezTo>
                  <a:pt x="3043" y="105"/>
                  <a:pt x="3044" y="107"/>
                  <a:pt x="3044" y="108"/>
                </a:cubicBezTo>
                <a:cubicBezTo>
                  <a:pt x="3044" y="110"/>
                  <a:pt x="3044" y="112"/>
                  <a:pt x="3042" y="119"/>
                </a:cubicBezTo>
                <a:cubicBezTo>
                  <a:pt x="3040" y="126"/>
                  <a:pt x="3042" y="127"/>
                  <a:pt x="3046" y="129"/>
                </a:cubicBezTo>
                <a:cubicBezTo>
                  <a:pt x="3051" y="132"/>
                  <a:pt x="3049" y="142"/>
                  <a:pt x="3050" y="146"/>
                </a:cubicBezTo>
                <a:cubicBezTo>
                  <a:pt x="3050" y="150"/>
                  <a:pt x="3050" y="151"/>
                  <a:pt x="3049" y="154"/>
                </a:cubicBezTo>
                <a:cubicBezTo>
                  <a:pt x="3047" y="156"/>
                  <a:pt x="3034" y="166"/>
                  <a:pt x="3032" y="169"/>
                </a:cubicBezTo>
                <a:cubicBezTo>
                  <a:pt x="3030" y="171"/>
                  <a:pt x="3023" y="179"/>
                  <a:pt x="3021" y="181"/>
                </a:cubicBezTo>
                <a:cubicBezTo>
                  <a:pt x="3019" y="183"/>
                  <a:pt x="3017" y="184"/>
                  <a:pt x="3016" y="187"/>
                </a:cubicBezTo>
                <a:cubicBezTo>
                  <a:pt x="3016" y="189"/>
                  <a:pt x="3016" y="190"/>
                  <a:pt x="3016" y="194"/>
                </a:cubicBezTo>
                <a:cubicBezTo>
                  <a:pt x="3015" y="199"/>
                  <a:pt x="3014" y="200"/>
                  <a:pt x="3014" y="202"/>
                </a:cubicBezTo>
                <a:cubicBezTo>
                  <a:pt x="3014" y="205"/>
                  <a:pt x="3014" y="207"/>
                  <a:pt x="3012" y="208"/>
                </a:cubicBezTo>
                <a:cubicBezTo>
                  <a:pt x="3010" y="209"/>
                  <a:pt x="3011" y="210"/>
                  <a:pt x="3011" y="213"/>
                </a:cubicBezTo>
                <a:cubicBezTo>
                  <a:pt x="3011" y="216"/>
                  <a:pt x="3010" y="215"/>
                  <a:pt x="3009" y="217"/>
                </a:cubicBezTo>
                <a:cubicBezTo>
                  <a:pt x="3007" y="219"/>
                  <a:pt x="3007" y="220"/>
                  <a:pt x="3007" y="221"/>
                </a:cubicBezTo>
                <a:cubicBezTo>
                  <a:pt x="3007" y="223"/>
                  <a:pt x="3007" y="223"/>
                  <a:pt x="3005" y="225"/>
                </a:cubicBezTo>
                <a:cubicBezTo>
                  <a:pt x="3003" y="226"/>
                  <a:pt x="3003" y="228"/>
                  <a:pt x="3004" y="233"/>
                </a:cubicBezTo>
                <a:cubicBezTo>
                  <a:pt x="3005" y="239"/>
                  <a:pt x="2999" y="245"/>
                  <a:pt x="2995" y="248"/>
                </a:cubicBezTo>
                <a:cubicBezTo>
                  <a:pt x="2992" y="252"/>
                  <a:pt x="2991" y="256"/>
                  <a:pt x="2992" y="259"/>
                </a:cubicBezTo>
                <a:cubicBezTo>
                  <a:pt x="2992" y="262"/>
                  <a:pt x="2992" y="265"/>
                  <a:pt x="2990" y="269"/>
                </a:cubicBezTo>
                <a:cubicBezTo>
                  <a:pt x="2989" y="272"/>
                  <a:pt x="2984" y="278"/>
                  <a:pt x="2982" y="281"/>
                </a:cubicBezTo>
                <a:cubicBezTo>
                  <a:pt x="2981" y="284"/>
                  <a:pt x="2980" y="286"/>
                  <a:pt x="2980" y="290"/>
                </a:cubicBezTo>
                <a:cubicBezTo>
                  <a:pt x="2981" y="293"/>
                  <a:pt x="2979" y="295"/>
                  <a:pt x="2976" y="297"/>
                </a:cubicBezTo>
                <a:cubicBezTo>
                  <a:pt x="2974" y="299"/>
                  <a:pt x="2972" y="298"/>
                  <a:pt x="2973" y="301"/>
                </a:cubicBezTo>
                <a:cubicBezTo>
                  <a:pt x="2974" y="305"/>
                  <a:pt x="2978" y="304"/>
                  <a:pt x="2984" y="304"/>
                </a:cubicBezTo>
                <a:cubicBezTo>
                  <a:pt x="2990" y="303"/>
                  <a:pt x="2987" y="306"/>
                  <a:pt x="2987" y="307"/>
                </a:cubicBezTo>
                <a:cubicBezTo>
                  <a:pt x="2987" y="307"/>
                  <a:pt x="2987" y="307"/>
                  <a:pt x="2987" y="307"/>
                </a:cubicBezTo>
                <a:cubicBezTo>
                  <a:pt x="2986" y="310"/>
                  <a:pt x="2986" y="310"/>
                  <a:pt x="2987" y="315"/>
                </a:cubicBezTo>
                <a:cubicBezTo>
                  <a:pt x="2988" y="319"/>
                  <a:pt x="2986" y="322"/>
                  <a:pt x="2983" y="325"/>
                </a:cubicBezTo>
                <a:cubicBezTo>
                  <a:pt x="2980" y="328"/>
                  <a:pt x="2976" y="330"/>
                  <a:pt x="2974" y="334"/>
                </a:cubicBezTo>
                <a:cubicBezTo>
                  <a:pt x="2973" y="338"/>
                  <a:pt x="2971" y="338"/>
                  <a:pt x="2967" y="338"/>
                </a:cubicBezTo>
                <a:cubicBezTo>
                  <a:pt x="2963" y="338"/>
                  <a:pt x="2961" y="337"/>
                  <a:pt x="2959" y="339"/>
                </a:cubicBezTo>
                <a:cubicBezTo>
                  <a:pt x="2957" y="340"/>
                  <a:pt x="2956" y="340"/>
                  <a:pt x="2948" y="342"/>
                </a:cubicBezTo>
                <a:cubicBezTo>
                  <a:pt x="2941" y="344"/>
                  <a:pt x="2942" y="347"/>
                  <a:pt x="2939" y="351"/>
                </a:cubicBezTo>
                <a:cubicBezTo>
                  <a:pt x="2936" y="354"/>
                  <a:pt x="2929" y="362"/>
                  <a:pt x="2927" y="367"/>
                </a:cubicBezTo>
                <a:cubicBezTo>
                  <a:pt x="2926" y="369"/>
                  <a:pt x="2921" y="371"/>
                  <a:pt x="2915" y="373"/>
                </a:cubicBezTo>
                <a:cubicBezTo>
                  <a:pt x="2915" y="373"/>
                  <a:pt x="2907" y="375"/>
                  <a:pt x="2904" y="377"/>
                </a:cubicBezTo>
                <a:cubicBezTo>
                  <a:pt x="2901" y="379"/>
                  <a:pt x="2897" y="379"/>
                  <a:pt x="2892" y="374"/>
                </a:cubicBezTo>
                <a:cubicBezTo>
                  <a:pt x="2888" y="370"/>
                  <a:pt x="2877" y="373"/>
                  <a:pt x="2873" y="373"/>
                </a:cubicBezTo>
                <a:cubicBezTo>
                  <a:pt x="2869" y="373"/>
                  <a:pt x="2858" y="368"/>
                  <a:pt x="2849" y="361"/>
                </a:cubicBezTo>
                <a:cubicBezTo>
                  <a:pt x="2839" y="353"/>
                  <a:pt x="2838" y="361"/>
                  <a:pt x="2838" y="361"/>
                </a:cubicBezTo>
                <a:cubicBezTo>
                  <a:pt x="2838" y="361"/>
                  <a:pt x="2818" y="414"/>
                  <a:pt x="2816" y="418"/>
                </a:cubicBezTo>
                <a:cubicBezTo>
                  <a:pt x="2815" y="422"/>
                  <a:pt x="2809" y="438"/>
                  <a:pt x="2806" y="443"/>
                </a:cubicBezTo>
                <a:cubicBezTo>
                  <a:pt x="2804" y="448"/>
                  <a:pt x="2808" y="450"/>
                  <a:pt x="2807" y="454"/>
                </a:cubicBezTo>
                <a:cubicBezTo>
                  <a:pt x="2806" y="457"/>
                  <a:pt x="2798" y="468"/>
                  <a:pt x="2796" y="470"/>
                </a:cubicBezTo>
                <a:cubicBezTo>
                  <a:pt x="2794" y="472"/>
                  <a:pt x="2793" y="478"/>
                  <a:pt x="2793" y="478"/>
                </a:cubicBezTo>
                <a:cubicBezTo>
                  <a:pt x="2793" y="478"/>
                  <a:pt x="2795" y="492"/>
                  <a:pt x="2795" y="495"/>
                </a:cubicBezTo>
                <a:cubicBezTo>
                  <a:pt x="2795" y="499"/>
                  <a:pt x="2792" y="501"/>
                  <a:pt x="2787" y="504"/>
                </a:cubicBezTo>
                <a:cubicBezTo>
                  <a:pt x="2781" y="508"/>
                  <a:pt x="2781" y="510"/>
                  <a:pt x="2781" y="510"/>
                </a:cubicBezTo>
                <a:cubicBezTo>
                  <a:pt x="2781" y="510"/>
                  <a:pt x="2780" y="521"/>
                  <a:pt x="2780" y="527"/>
                </a:cubicBezTo>
                <a:cubicBezTo>
                  <a:pt x="2780" y="533"/>
                  <a:pt x="2783" y="534"/>
                  <a:pt x="2783" y="534"/>
                </a:cubicBezTo>
                <a:cubicBezTo>
                  <a:pt x="2783" y="534"/>
                  <a:pt x="2793" y="546"/>
                  <a:pt x="2797" y="549"/>
                </a:cubicBezTo>
                <a:cubicBezTo>
                  <a:pt x="2800" y="551"/>
                  <a:pt x="2804" y="555"/>
                  <a:pt x="2806" y="553"/>
                </a:cubicBezTo>
                <a:cubicBezTo>
                  <a:pt x="2809" y="551"/>
                  <a:pt x="2813" y="543"/>
                  <a:pt x="2816" y="539"/>
                </a:cubicBezTo>
                <a:cubicBezTo>
                  <a:pt x="2819" y="534"/>
                  <a:pt x="2824" y="536"/>
                  <a:pt x="2833" y="537"/>
                </a:cubicBezTo>
                <a:cubicBezTo>
                  <a:pt x="2842" y="537"/>
                  <a:pt x="2842" y="537"/>
                  <a:pt x="2845" y="534"/>
                </a:cubicBezTo>
                <a:cubicBezTo>
                  <a:pt x="2848" y="532"/>
                  <a:pt x="2852" y="532"/>
                  <a:pt x="2852" y="532"/>
                </a:cubicBezTo>
                <a:cubicBezTo>
                  <a:pt x="2852" y="532"/>
                  <a:pt x="2858" y="534"/>
                  <a:pt x="2862" y="533"/>
                </a:cubicBezTo>
                <a:cubicBezTo>
                  <a:pt x="2867" y="533"/>
                  <a:pt x="2868" y="535"/>
                  <a:pt x="2870" y="537"/>
                </a:cubicBezTo>
                <a:cubicBezTo>
                  <a:pt x="2873" y="539"/>
                  <a:pt x="2880" y="542"/>
                  <a:pt x="2883" y="546"/>
                </a:cubicBezTo>
                <a:cubicBezTo>
                  <a:pt x="2887" y="550"/>
                  <a:pt x="2891" y="552"/>
                  <a:pt x="2893" y="551"/>
                </a:cubicBezTo>
                <a:cubicBezTo>
                  <a:pt x="2895" y="550"/>
                  <a:pt x="2899" y="545"/>
                  <a:pt x="2902" y="540"/>
                </a:cubicBezTo>
                <a:cubicBezTo>
                  <a:pt x="2904" y="536"/>
                  <a:pt x="2913" y="523"/>
                  <a:pt x="2916" y="518"/>
                </a:cubicBezTo>
                <a:cubicBezTo>
                  <a:pt x="2919" y="514"/>
                  <a:pt x="2921" y="520"/>
                  <a:pt x="2927" y="517"/>
                </a:cubicBezTo>
                <a:cubicBezTo>
                  <a:pt x="2931" y="514"/>
                  <a:pt x="2935" y="513"/>
                  <a:pt x="2938" y="515"/>
                </a:cubicBezTo>
                <a:cubicBezTo>
                  <a:pt x="2941" y="516"/>
                  <a:pt x="2948" y="516"/>
                  <a:pt x="2951" y="516"/>
                </a:cubicBezTo>
                <a:cubicBezTo>
                  <a:pt x="2952" y="516"/>
                  <a:pt x="2953" y="517"/>
                  <a:pt x="2955" y="517"/>
                </a:cubicBezTo>
                <a:cubicBezTo>
                  <a:pt x="2960" y="516"/>
                  <a:pt x="2962" y="520"/>
                  <a:pt x="2963" y="523"/>
                </a:cubicBezTo>
                <a:cubicBezTo>
                  <a:pt x="2963" y="526"/>
                  <a:pt x="2970" y="534"/>
                  <a:pt x="2972" y="536"/>
                </a:cubicBezTo>
                <a:cubicBezTo>
                  <a:pt x="2975" y="538"/>
                  <a:pt x="2990" y="542"/>
                  <a:pt x="2993" y="544"/>
                </a:cubicBezTo>
                <a:cubicBezTo>
                  <a:pt x="2996" y="546"/>
                  <a:pt x="2997" y="549"/>
                  <a:pt x="2998" y="551"/>
                </a:cubicBezTo>
                <a:cubicBezTo>
                  <a:pt x="2999" y="553"/>
                  <a:pt x="3007" y="558"/>
                  <a:pt x="3008" y="560"/>
                </a:cubicBezTo>
                <a:cubicBezTo>
                  <a:pt x="3010" y="563"/>
                  <a:pt x="3011" y="563"/>
                  <a:pt x="3012" y="563"/>
                </a:cubicBezTo>
                <a:cubicBezTo>
                  <a:pt x="3015" y="563"/>
                  <a:pt x="3031" y="582"/>
                  <a:pt x="3036" y="587"/>
                </a:cubicBezTo>
                <a:cubicBezTo>
                  <a:pt x="3037" y="589"/>
                  <a:pt x="3039" y="592"/>
                  <a:pt x="3039" y="594"/>
                </a:cubicBezTo>
                <a:cubicBezTo>
                  <a:pt x="3039" y="597"/>
                  <a:pt x="3043" y="599"/>
                  <a:pt x="3044" y="601"/>
                </a:cubicBezTo>
                <a:cubicBezTo>
                  <a:pt x="3044" y="601"/>
                  <a:pt x="3044" y="601"/>
                  <a:pt x="3045" y="601"/>
                </a:cubicBezTo>
                <a:cubicBezTo>
                  <a:pt x="3046" y="603"/>
                  <a:pt x="3047" y="605"/>
                  <a:pt x="3048" y="607"/>
                </a:cubicBezTo>
                <a:cubicBezTo>
                  <a:pt x="3049" y="609"/>
                  <a:pt x="3049" y="611"/>
                  <a:pt x="3049" y="613"/>
                </a:cubicBezTo>
                <a:cubicBezTo>
                  <a:pt x="3049" y="616"/>
                  <a:pt x="3048" y="618"/>
                  <a:pt x="3047" y="620"/>
                </a:cubicBezTo>
                <a:cubicBezTo>
                  <a:pt x="3048" y="620"/>
                  <a:pt x="3049" y="620"/>
                  <a:pt x="3050" y="619"/>
                </a:cubicBezTo>
                <a:cubicBezTo>
                  <a:pt x="3049" y="621"/>
                  <a:pt x="3048" y="622"/>
                  <a:pt x="3046" y="623"/>
                </a:cubicBezTo>
                <a:cubicBezTo>
                  <a:pt x="3046" y="623"/>
                  <a:pt x="3045" y="623"/>
                  <a:pt x="3045" y="624"/>
                </a:cubicBezTo>
                <a:cubicBezTo>
                  <a:pt x="3046" y="623"/>
                  <a:pt x="3046" y="621"/>
                  <a:pt x="3047" y="620"/>
                </a:cubicBezTo>
                <a:cubicBezTo>
                  <a:pt x="3047" y="620"/>
                  <a:pt x="3047" y="620"/>
                  <a:pt x="3047" y="620"/>
                </a:cubicBezTo>
                <a:cubicBezTo>
                  <a:pt x="3044" y="621"/>
                  <a:pt x="3045" y="623"/>
                  <a:pt x="3044" y="625"/>
                </a:cubicBezTo>
                <a:cubicBezTo>
                  <a:pt x="3042" y="626"/>
                  <a:pt x="3042" y="628"/>
                  <a:pt x="3041" y="629"/>
                </a:cubicBezTo>
                <a:cubicBezTo>
                  <a:pt x="3041" y="629"/>
                  <a:pt x="3041" y="630"/>
                  <a:pt x="3040" y="630"/>
                </a:cubicBezTo>
                <a:cubicBezTo>
                  <a:pt x="3037" y="632"/>
                  <a:pt x="3036" y="634"/>
                  <a:pt x="3029" y="633"/>
                </a:cubicBezTo>
                <a:cubicBezTo>
                  <a:pt x="3022" y="632"/>
                  <a:pt x="3018" y="633"/>
                  <a:pt x="3016" y="634"/>
                </a:cubicBezTo>
                <a:cubicBezTo>
                  <a:pt x="3014" y="635"/>
                  <a:pt x="3008" y="634"/>
                  <a:pt x="3006" y="634"/>
                </a:cubicBezTo>
                <a:cubicBezTo>
                  <a:pt x="3005" y="634"/>
                  <a:pt x="3001" y="632"/>
                  <a:pt x="3000" y="630"/>
                </a:cubicBezTo>
                <a:cubicBezTo>
                  <a:pt x="3000" y="628"/>
                  <a:pt x="2997" y="627"/>
                  <a:pt x="2995" y="627"/>
                </a:cubicBezTo>
                <a:cubicBezTo>
                  <a:pt x="2993" y="628"/>
                  <a:pt x="2993" y="627"/>
                  <a:pt x="2990" y="625"/>
                </a:cubicBezTo>
                <a:cubicBezTo>
                  <a:pt x="2987" y="622"/>
                  <a:pt x="2985" y="626"/>
                  <a:pt x="2984" y="629"/>
                </a:cubicBezTo>
                <a:cubicBezTo>
                  <a:pt x="2982" y="632"/>
                  <a:pt x="2981" y="631"/>
                  <a:pt x="2979" y="630"/>
                </a:cubicBezTo>
                <a:cubicBezTo>
                  <a:pt x="2977" y="630"/>
                  <a:pt x="2973" y="630"/>
                  <a:pt x="2971" y="631"/>
                </a:cubicBezTo>
                <a:cubicBezTo>
                  <a:pt x="2968" y="632"/>
                  <a:pt x="2967" y="631"/>
                  <a:pt x="2963" y="630"/>
                </a:cubicBezTo>
                <a:cubicBezTo>
                  <a:pt x="2959" y="628"/>
                  <a:pt x="2957" y="629"/>
                  <a:pt x="2955" y="631"/>
                </a:cubicBezTo>
                <a:cubicBezTo>
                  <a:pt x="2953" y="633"/>
                  <a:pt x="2950" y="631"/>
                  <a:pt x="2948" y="633"/>
                </a:cubicBezTo>
                <a:cubicBezTo>
                  <a:pt x="2946" y="635"/>
                  <a:pt x="2944" y="636"/>
                  <a:pt x="2942" y="637"/>
                </a:cubicBezTo>
                <a:cubicBezTo>
                  <a:pt x="2939" y="638"/>
                  <a:pt x="2934" y="641"/>
                  <a:pt x="2931" y="646"/>
                </a:cubicBezTo>
                <a:cubicBezTo>
                  <a:pt x="2927" y="650"/>
                  <a:pt x="2924" y="651"/>
                  <a:pt x="2922" y="650"/>
                </a:cubicBezTo>
                <a:cubicBezTo>
                  <a:pt x="2919" y="649"/>
                  <a:pt x="2917" y="646"/>
                  <a:pt x="2912" y="644"/>
                </a:cubicBezTo>
                <a:cubicBezTo>
                  <a:pt x="2906" y="642"/>
                  <a:pt x="2904" y="648"/>
                  <a:pt x="2903" y="651"/>
                </a:cubicBezTo>
                <a:cubicBezTo>
                  <a:pt x="2902" y="655"/>
                  <a:pt x="2902" y="656"/>
                  <a:pt x="2902" y="661"/>
                </a:cubicBezTo>
                <a:cubicBezTo>
                  <a:pt x="2902" y="666"/>
                  <a:pt x="2899" y="665"/>
                  <a:pt x="2895" y="667"/>
                </a:cubicBezTo>
                <a:cubicBezTo>
                  <a:pt x="2892" y="669"/>
                  <a:pt x="2882" y="667"/>
                  <a:pt x="2880" y="667"/>
                </a:cubicBezTo>
                <a:cubicBezTo>
                  <a:pt x="2878" y="667"/>
                  <a:pt x="2874" y="665"/>
                  <a:pt x="2872" y="666"/>
                </a:cubicBezTo>
                <a:cubicBezTo>
                  <a:pt x="2870" y="667"/>
                  <a:pt x="2868" y="668"/>
                  <a:pt x="2862" y="671"/>
                </a:cubicBezTo>
                <a:cubicBezTo>
                  <a:pt x="2855" y="673"/>
                  <a:pt x="2853" y="675"/>
                  <a:pt x="2851" y="679"/>
                </a:cubicBezTo>
                <a:cubicBezTo>
                  <a:pt x="2849" y="684"/>
                  <a:pt x="2842" y="697"/>
                  <a:pt x="2838" y="702"/>
                </a:cubicBezTo>
                <a:cubicBezTo>
                  <a:pt x="2835" y="706"/>
                  <a:pt x="2835" y="709"/>
                  <a:pt x="2835" y="712"/>
                </a:cubicBezTo>
                <a:cubicBezTo>
                  <a:pt x="2836" y="716"/>
                  <a:pt x="2837" y="720"/>
                  <a:pt x="2836" y="724"/>
                </a:cubicBezTo>
                <a:cubicBezTo>
                  <a:pt x="2835" y="728"/>
                  <a:pt x="2831" y="731"/>
                  <a:pt x="2824" y="732"/>
                </a:cubicBezTo>
                <a:cubicBezTo>
                  <a:pt x="2817" y="733"/>
                  <a:pt x="2820" y="734"/>
                  <a:pt x="2814" y="741"/>
                </a:cubicBezTo>
                <a:cubicBezTo>
                  <a:pt x="2809" y="747"/>
                  <a:pt x="2799" y="753"/>
                  <a:pt x="2797" y="754"/>
                </a:cubicBezTo>
                <a:cubicBezTo>
                  <a:pt x="2794" y="756"/>
                  <a:pt x="2790" y="757"/>
                  <a:pt x="2787" y="759"/>
                </a:cubicBezTo>
                <a:cubicBezTo>
                  <a:pt x="2783" y="761"/>
                  <a:pt x="2776" y="761"/>
                  <a:pt x="2772" y="761"/>
                </a:cubicBezTo>
                <a:cubicBezTo>
                  <a:pt x="2768" y="761"/>
                  <a:pt x="2763" y="761"/>
                  <a:pt x="2762" y="762"/>
                </a:cubicBezTo>
                <a:cubicBezTo>
                  <a:pt x="2760" y="763"/>
                  <a:pt x="2758" y="762"/>
                  <a:pt x="2753" y="761"/>
                </a:cubicBezTo>
                <a:cubicBezTo>
                  <a:pt x="2749" y="760"/>
                  <a:pt x="2743" y="757"/>
                  <a:pt x="2739" y="758"/>
                </a:cubicBezTo>
                <a:cubicBezTo>
                  <a:pt x="2735" y="760"/>
                  <a:pt x="2731" y="764"/>
                  <a:pt x="2731" y="770"/>
                </a:cubicBezTo>
                <a:cubicBezTo>
                  <a:pt x="2730" y="775"/>
                  <a:pt x="2728" y="780"/>
                  <a:pt x="2726" y="782"/>
                </a:cubicBezTo>
                <a:cubicBezTo>
                  <a:pt x="2724" y="783"/>
                  <a:pt x="2712" y="795"/>
                  <a:pt x="2709" y="800"/>
                </a:cubicBezTo>
                <a:cubicBezTo>
                  <a:pt x="2706" y="804"/>
                  <a:pt x="2699" y="805"/>
                  <a:pt x="2696" y="806"/>
                </a:cubicBezTo>
                <a:cubicBezTo>
                  <a:pt x="2693" y="807"/>
                  <a:pt x="2686" y="813"/>
                  <a:pt x="2683" y="818"/>
                </a:cubicBezTo>
                <a:cubicBezTo>
                  <a:pt x="2681" y="823"/>
                  <a:pt x="2674" y="822"/>
                  <a:pt x="2671" y="821"/>
                </a:cubicBezTo>
                <a:cubicBezTo>
                  <a:pt x="2668" y="820"/>
                  <a:pt x="2668" y="819"/>
                  <a:pt x="2661" y="818"/>
                </a:cubicBezTo>
                <a:cubicBezTo>
                  <a:pt x="2654" y="818"/>
                  <a:pt x="2649" y="819"/>
                  <a:pt x="2641" y="819"/>
                </a:cubicBezTo>
                <a:cubicBezTo>
                  <a:pt x="2632" y="818"/>
                  <a:pt x="2624" y="816"/>
                  <a:pt x="2620" y="815"/>
                </a:cubicBezTo>
                <a:cubicBezTo>
                  <a:pt x="2616" y="813"/>
                  <a:pt x="2602" y="801"/>
                  <a:pt x="2598" y="799"/>
                </a:cubicBezTo>
                <a:cubicBezTo>
                  <a:pt x="2594" y="796"/>
                  <a:pt x="2590" y="798"/>
                  <a:pt x="2583" y="798"/>
                </a:cubicBezTo>
                <a:cubicBezTo>
                  <a:pt x="2576" y="798"/>
                  <a:pt x="2571" y="797"/>
                  <a:pt x="2569" y="797"/>
                </a:cubicBezTo>
                <a:cubicBezTo>
                  <a:pt x="2567" y="798"/>
                  <a:pt x="2560" y="804"/>
                  <a:pt x="2556" y="808"/>
                </a:cubicBezTo>
                <a:cubicBezTo>
                  <a:pt x="2551" y="812"/>
                  <a:pt x="2551" y="817"/>
                  <a:pt x="2549" y="826"/>
                </a:cubicBezTo>
                <a:cubicBezTo>
                  <a:pt x="2547" y="834"/>
                  <a:pt x="2546" y="840"/>
                  <a:pt x="2546" y="843"/>
                </a:cubicBezTo>
                <a:cubicBezTo>
                  <a:pt x="2545" y="847"/>
                  <a:pt x="2542" y="855"/>
                  <a:pt x="2539" y="859"/>
                </a:cubicBezTo>
                <a:cubicBezTo>
                  <a:pt x="2537" y="862"/>
                  <a:pt x="2541" y="866"/>
                  <a:pt x="2543" y="869"/>
                </a:cubicBezTo>
                <a:cubicBezTo>
                  <a:pt x="2545" y="872"/>
                  <a:pt x="2545" y="873"/>
                  <a:pt x="2545" y="877"/>
                </a:cubicBezTo>
                <a:cubicBezTo>
                  <a:pt x="2545" y="882"/>
                  <a:pt x="2548" y="880"/>
                  <a:pt x="2548" y="883"/>
                </a:cubicBezTo>
                <a:cubicBezTo>
                  <a:pt x="2549" y="886"/>
                  <a:pt x="2551" y="889"/>
                  <a:pt x="2555" y="892"/>
                </a:cubicBezTo>
                <a:cubicBezTo>
                  <a:pt x="2559" y="894"/>
                  <a:pt x="2563" y="898"/>
                  <a:pt x="2567" y="902"/>
                </a:cubicBezTo>
                <a:cubicBezTo>
                  <a:pt x="2570" y="906"/>
                  <a:pt x="2572" y="908"/>
                  <a:pt x="2572" y="914"/>
                </a:cubicBezTo>
                <a:cubicBezTo>
                  <a:pt x="2572" y="920"/>
                  <a:pt x="2570" y="920"/>
                  <a:pt x="2568" y="922"/>
                </a:cubicBezTo>
                <a:cubicBezTo>
                  <a:pt x="2566" y="923"/>
                  <a:pt x="2565" y="923"/>
                  <a:pt x="2563" y="926"/>
                </a:cubicBezTo>
                <a:cubicBezTo>
                  <a:pt x="2560" y="930"/>
                  <a:pt x="2559" y="929"/>
                  <a:pt x="2555" y="936"/>
                </a:cubicBezTo>
                <a:cubicBezTo>
                  <a:pt x="2552" y="943"/>
                  <a:pt x="2546" y="939"/>
                  <a:pt x="2542" y="940"/>
                </a:cubicBezTo>
                <a:cubicBezTo>
                  <a:pt x="2538" y="940"/>
                  <a:pt x="2538" y="942"/>
                  <a:pt x="2534" y="944"/>
                </a:cubicBezTo>
                <a:cubicBezTo>
                  <a:pt x="2531" y="947"/>
                  <a:pt x="2526" y="950"/>
                  <a:pt x="2520" y="951"/>
                </a:cubicBezTo>
                <a:cubicBezTo>
                  <a:pt x="2513" y="952"/>
                  <a:pt x="2509" y="958"/>
                  <a:pt x="2507" y="961"/>
                </a:cubicBezTo>
                <a:cubicBezTo>
                  <a:pt x="2505" y="965"/>
                  <a:pt x="2498" y="968"/>
                  <a:pt x="2494" y="979"/>
                </a:cubicBezTo>
                <a:cubicBezTo>
                  <a:pt x="2490" y="990"/>
                  <a:pt x="2479" y="1001"/>
                  <a:pt x="2476" y="1003"/>
                </a:cubicBezTo>
                <a:cubicBezTo>
                  <a:pt x="2474" y="1006"/>
                  <a:pt x="2472" y="1008"/>
                  <a:pt x="2470" y="1009"/>
                </a:cubicBezTo>
                <a:cubicBezTo>
                  <a:pt x="2467" y="1010"/>
                  <a:pt x="2467" y="1010"/>
                  <a:pt x="2463" y="1014"/>
                </a:cubicBezTo>
                <a:cubicBezTo>
                  <a:pt x="2459" y="1018"/>
                  <a:pt x="2451" y="1019"/>
                  <a:pt x="2441" y="1019"/>
                </a:cubicBezTo>
                <a:cubicBezTo>
                  <a:pt x="2431" y="1019"/>
                  <a:pt x="2433" y="1022"/>
                  <a:pt x="2426" y="1030"/>
                </a:cubicBezTo>
                <a:cubicBezTo>
                  <a:pt x="2419" y="1038"/>
                  <a:pt x="2412" y="1037"/>
                  <a:pt x="2409" y="1039"/>
                </a:cubicBezTo>
                <a:cubicBezTo>
                  <a:pt x="2406" y="1040"/>
                  <a:pt x="2398" y="1039"/>
                  <a:pt x="2393" y="1039"/>
                </a:cubicBezTo>
                <a:cubicBezTo>
                  <a:pt x="2389" y="1039"/>
                  <a:pt x="2384" y="1036"/>
                  <a:pt x="2381" y="1039"/>
                </a:cubicBezTo>
                <a:cubicBezTo>
                  <a:pt x="2378" y="1041"/>
                  <a:pt x="2373" y="1042"/>
                  <a:pt x="2370" y="1041"/>
                </a:cubicBezTo>
                <a:cubicBezTo>
                  <a:pt x="2368" y="1040"/>
                  <a:pt x="2360" y="1038"/>
                  <a:pt x="2357" y="1038"/>
                </a:cubicBezTo>
                <a:cubicBezTo>
                  <a:pt x="2354" y="1038"/>
                  <a:pt x="2338" y="1037"/>
                  <a:pt x="2334" y="1037"/>
                </a:cubicBezTo>
                <a:cubicBezTo>
                  <a:pt x="2331" y="1036"/>
                  <a:pt x="2324" y="1037"/>
                  <a:pt x="2320" y="1041"/>
                </a:cubicBezTo>
                <a:cubicBezTo>
                  <a:pt x="2316" y="1045"/>
                  <a:pt x="2308" y="1042"/>
                  <a:pt x="2304" y="1044"/>
                </a:cubicBezTo>
                <a:cubicBezTo>
                  <a:pt x="2300" y="1045"/>
                  <a:pt x="2289" y="1043"/>
                  <a:pt x="2287" y="1041"/>
                </a:cubicBezTo>
                <a:cubicBezTo>
                  <a:pt x="2285" y="1039"/>
                  <a:pt x="2280" y="1038"/>
                  <a:pt x="2277" y="1039"/>
                </a:cubicBezTo>
                <a:cubicBezTo>
                  <a:pt x="2274" y="1039"/>
                  <a:pt x="2270" y="1043"/>
                  <a:pt x="2267" y="1046"/>
                </a:cubicBezTo>
                <a:cubicBezTo>
                  <a:pt x="2265" y="1050"/>
                  <a:pt x="2257" y="1049"/>
                  <a:pt x="2252" y="1049"/>
                </a:cubicBezTo>
                <a:cubicBezTo>
                  <a:pt x="2246" y="1050"/>
                  <a:pt x="2222" y="1058"/>
                  <a:pt x="2222" y="1058"/>
                </a:cubicBezTo>
                <a:cubicBezTo>
                  <a:pt x="2222" y="1058"/>
                  <a:pt x="2179" y="1076"/>
                  <a:pt x="2170" y="1080"/>
                </a:cubicBezTo>
                <a:cubicBezTo>
                  <a:pt x="2161" y="1085"/>
                  <a:pt x="2137" y="1097"/>
                  <a:pt x="2130" y="1101"/>
                </a:cubicBezTo>
                <a:cubicBezTo>
                  <a:pt x="2123" y="1105"/>
                  <a:pt x="2119" y="1106"/>
                  <a:pt x="2117" y="1106"/>
                </a:cubicBezTo>
                <a:cubicBezTo>
                  <a:pt x="2115" y="1105"/>
                  <a:pt x="2090" y="1106"/>
                  <a:pt x="2090" y="1106"/>
                </a:cubicBezTo>
                <a:cubicBezTo>
                  <a:pt x="2090" y="1088"/>
                  <a:pt x="2090" y="1088"/>
                  <a:pt x="2090" y="1088"/>
                </a:cubicBezTo>
                <a:cubicBezTo>
                  <a:pt x="2090" y="1088"/>
                  <a:pt x="2069" y="1090"/>
                  <a:pt x="2063" y="1090"/>
                </a:cubicBezTo>
                <a:cubicBezTo>
                  <a:pt x="2057" y="1090"/>
                  <a:pt x="2046" y="1092"/>
                  <a:pt x="2034" y="1089"/>
                </a:cubicBezTo>
                <a:cubicBezTo>
                  <a:pt x="2023" y="1087"/>
                  <a:pt x="1989" y="1062"/>
                  <a:pt x="1979" y="1057"/>
                </a:cubicBezTo>
                <a:cubicBezTo>
                  <a:pt x="1970" y="1052"/>
                  <a:pt x="1959" y="1051"/>
                  <a:pt x="1945" y="1050"/>
                </a:cubicBezTo>
                <a:cubicBezTo>
                  <a:pt x="1931" y="1049"/>
                  <a:pt x="1927" y="1036"/>
                  <a:pt x="1924" y="1026"/>
                </a:cubicBezTo>
                <a:cubicBezTo>
                  <a:pt x="1922" y="1016"/>
                  <a:pt x="1912" y="1016"/>
                  <a:pt x="1912" y="1016"/>
                </a:cubicBezTo>
                <a:cubicBezTo>
                  <a:pt x="1912" y="1016"/>
                  <a:pt x="1878" y="1006"/>
                  <a:pt x="1872" y="1003"/>
                </a:cubicBezTo>
                <a:cubicBezTo>
                  <a:pt x="1866" y="1001"/>
                  <a:pt x="1856" y="996"/>
                  <a:pt x="1852" y="996"/>
                </a:cubicBezTo>
                <a:cubicBezTo>
                  <a:pt x="1848" y="996"/>
                  <a:pt x="1836" y="994"/>
                  <a:pt x="1831" y="993"/>
                </a:cubicBezTo>
                <a:cubicBezTo>
                  <a:pt x="1826" y="992"/>
                  <a:pt x="1820" y="993"/>
                  <a:pt x="1817" y="996"/>
                </a:cubicBezTo>
                <a:cubicBezTo>
                  <a:pt x="1815" y="998"/>
                  <a:pt x="1814" y="996"/>
                  <a:pt x="1811" y="996"/>
                </a:cubicBezTo>
                <a:cubicBezTo>
                  <a:pt x="1808" y="996"/>
                  <a:pt x="1803" y="994"/>
                  <a:pt x="1798" y="994"/>
                </a:cubicBezTo>
                <a:cubicBezTo>
                  <a:pt x="1792" y="995"/>
                  <a:pt x="1760" y="996"/>
                  <a:pt x="1755" y="995"/>
                </a:cubicBezTo>
                <a:cubicBezTo>
                  <a:pt x="1750" y="995"/>
                  <a:pt x="1743" y="993"/>
                  <a:pt x="1737" y="992"/>
                </a:cubicBezTo>
                <a:cubicBezTo>
                  <a:pt x="1732" y="990"/>
                  <a:pt x="1713" y="987"/>
                  <a:pt x="1705" y="985"/>
                </a:cubicBezTo>
                <a:cubicBezTo>
                  <a:pt x="1696" y="983"/>
                  <a:pt x="1636" y="965"/>
                  <a:pt x="1629" y="962"/>
                </a:cubicBezTo>
                <a:cubicBezTo>
                  <a:pt x="1622" y="959"/>
                  <a:pt x="1623" y="961"/>
                  <a:pt x="1615" y="961"/>
                </a:cubicBezTo>
                <a:cubicBezTo>
                  <a:pt x="1607" y="961"/>
                  <a:pt x="1585" y="957"/>
                  <a:pt x="1579" y="958"/>
                </a:cubicBezTo>
                <a:cubicBezTo>
                  <a:pt x="1573" y="959"/>
                  <a:pt x="1564" y="953"/>
                  <a:pt x="1564" y="948"/>
                </a:cubicBezTo>
                <a:cubicBezTo>
                  <a:pt x="1564" y="943"/>
                  <a:pt x="1562" y="938"/>
                  <a:pt x="1561" y="934"/>
                </a:cubicBezTo>
                <a:cubicBezTo>
                  <a:pt x="1559" y="930"/>
                  <a:pt x="1545" y="911"/>
                  <a:pt x="1543" y="909"/>
                </a:cubicBezTo>
                <a:cubicBezTo>
                  <a:pt x="1540" y="907"/>
                  <a:pt x="1541" y="898"/>
                  <a:pt x="1541" y="893"/>
                </a:cubicBezTo>
                <a:cubicBezTo>
                  <a:pt x="1541" y="888"/>
                  <a:pt x="1538" y="878"/>
                  <a:pt x="1536" y="874"/>
                </a:cubicBezTo>
                <a:cubicBezTo>
                  <a:pt x="1534" y="870"/>
                  <a:pt x="1533" y="851"/>
                  <a:pt x="1531" y="844"/>
                </a:cubicBezTo>
                <a:cubicBezTo>
                  <a:pt x="1530" y="837"/>
                  <a:pt x="1529" y="836"/>
                  <a:pt x="1526" y="836"/>
                </a:cubicBezTo>
                <a:cubicBezTo>
                  <a:pt x="1524" y="835"/>
                  <a:pt x="1520" y="835"/>
                  <a:pt x="1517" y="833"/>
                </a:cubicBezTo>
                <a:cubicBezTo>
                  <a:pt x="1515" y="831"/>
                  <a:pt x="1517" y="828"/>
                  <a:pt x="1518" y="823"/>
                </a:cubicBezTo>
                <a:cubicBezTo>
                  <a:pt x="1520" y="818"/>
                  <a:pt x="1521" y="813"/>
                  <a:pt x="1523" y="812"/>
                </a:cubicBezTo>
                <a:cubicBezTo>
                  <a:pt x="1525" y="810"/>
                  <a:pt x="1521" y="808"/>
                  <a:pt x="1521" y="808"/>
                </a:cubicBezTo>
                <a:cubicBezTo>
                  <a:pt x="1521" y="808"/>
                  <a:pt x="1507" y="808"/>
                  <a:pt x="1502" y="808"/>
                </a:cubicBezTo>
                <a:cubicBezTo>
                  <a:pt x="1497" y="808"/>
                  <a:pt x="1497" y="808"/>
                  <a:pt x="1493" y="805"/>
                </a:cubicBezTo>
                <a:cubicBezTo>
                  <a:pt x="1489" y="803"/>
                  <a:pt x="1479" y="792"/>
                  <a:pt x="1476" y="788"/>
                </a:cubicBezTo>
                <a:cubicBezTo>
                  <a:pt x="1473" y="784"/>
                  <a:pt x="1463" y="780"/>
                  <a:pt x="1462" y="777"/>
                </a:cubicBezTo>
                <a:cubicBezTo>
                  <a:pt x="1461" y="774"/>
                  <a:pt x="1453" y="763"/>
                  <a:pt x="1451" y="760"/>
                </a:cubicBezTo>
                <a:cubicBezTo>
                  <a:pt x="1448" y="757"/>
                  <a:pt x="1433" y="747"/>
                  <a:pt x="1430" y="744"/>
                </a:cubicBezTo>
                <a:cubicBezTo>
                  <a:pt x="1428" y="741"/>
                  <a:pt x="1414" y="730"/>
                  <a:pt x="1413" y="728"/>
                </a:cubicBezTo>
                <a:cubicBezTo>
                  <a:pt x="1412" y="726"/>
                  <a:pt x="1405" y="724"/>
                  <a:pt x="1402" y="724"/>
                </a:cubicBezTo>
                <a:cubicBezTo>
                  <a:pt x="1400" y="724"/>
                  <a:pt x="1397" y="724"/>
                  <a:pt x="1396" y="722"/>
                </a:cubicBezTo>
                <a:cubicBezTo>
                  <a:pt x="1395" y="719"/>
                  <a:pt x="1388" y="718"/>
                  <a:pt x="1385" y="718"/>
                </a:cubicBezTo>
                <a:cubicBezTo>
                  <a:pt x="1382" y="718"/>
                  <a:pt x="1376" y="716"/>
                  <a:pt x="1374" y="714"/>
                </a:cubicBezTo>
                <a:cubicBezTo>
                  <a:pt x="1372" y="713"/>
                  <a:pt x="1364" y="710"/>
                  <a:pt x="1362" y="712"/>
                </a:cubicBezTo>
                <a:cubicBezTo>
                  <a:pt x="1359" y="714"/>
                  <a:pt x="1354" y="713"/>
                  <a:pt x="1351" y="712"/>
                </a:cubicBezTo>
                <a:cubicBezTo>
                  <a:pt x="1348" y="712"/>
                  <a:pt x="1345" y="710"/>
                  <a:pt x="1340" y="711"/>
                </a:cubicBezTo>
                <a:cubicBezTo>
                  <a:pt x="1336" y="711"/>
                  <a:pt x="1334" y="709"/>
                  <a:pt x="1329" y="706"/>
                </a:cubicBezTo>
                <a:cubicBezTo>
                  <a:pt x="1324" y="703"/>
                  <a:pt x="1310" y="702"/>
                  <a:pt x="1306" y="703"/>
                </a:cubicBezTo>
                <a:cubicBezTo>
                  <a:pt x="1301" y="703"/>
                  <a:pt x="1295" y="700"/>
                  <a:pt x="1294" y="696"/>
                </a:cubicBezTo>
                <a:cubicBezTo>
                  <a:pt x="1293" y="693"/>
                  <a:pt x="1288" y="692"/>
                  <a:pt x="1286" y="691"/>
                </a:cubicBezTo>
                <a:cubicBezTo>
                  <a:pt x="1283" y="691"/>
                  <a:pt x="1278" y="690"/>
                  <a:pt x="1275" y="690"/>
                </a:cubicBezTo>
                <a:cubicBezTo>
                  <a:pt x="1273" y="689"/>
                  <a:pt x="1270" y="685"/>
                  <a:pt x="1268" y="682"/>
                </a:cubicBezTo>
                <a:cubicBezTo>
                  <a:pt x="1266" y="679"/>
                  <a:pt x="1261" y="682"/>
                  <a:pt x="1257" y="683"/>
                </a:cubicBezTo>
                <a:cubicBezTo>
                  <a:pt x="1254" y="684"/>
                  <a:pt x="1253" y="679"/>
                  <a:pt x="1253" y="671"/>
                </a:cubicBezTo>
                <a:cubicBezTo>
                  <a:pt x="1253" y="663"/>
                  <a:pt x="1249" y="657"/>
                  <a:pt x="1248" y="655"/>
                </a:cubicBezTo>
                <a:cubicBezTo>
                  <a:pt x="1247" y="654"/>
                  <a:pt x="1246" y="649"/>
                  <a:pt x="1247" y="647"/>
                </a:cubicBezTo>
                <a:cubicBezTo>
                  <a:pt x="1248" y="645"/>
                  <a:pt x="1250" y="640"/>
                  <a:pt x="1254" y="633"/>
                </a:cubicBezTo>
                <a:cubicBezTo>
                  <a:pt x="1257" y="626"/>
                  <a:pt x="1265" y="620"/>
                  <a:pt x="1267" y="617"/>
                </a:cubicBezTo>
                <a:cubicBezTo>
                  <a:pt x="1270" y="614"/>
                  <a:pt x="1275" y="612"/>
                  <a:pt x="1276" y="609"/>
                </a:cubicBezTo>
                <a:cubicBezTo>
                  <a:pt x="1278" y="605"/>
                  <a:pt x="1276" y="593"/>
                  <a:pt x="1276" y="589"/>
                </a:cubicBezTo>
                <a:cubicBezTo>
                  <a:pt x="1276" y="585"/>
                  <a:pt x="1276" y="584"/>
                  <a:pt x="1276" y="583"/>
                </a:cubicBezTo>
                <a:cubicBezTo>
                  <a:pt x="1277" y="582"/>
                  <a:pt x="1282" y="575"/>
                  <a:pt x="1285" y="571"/>
                </a:cubicBezTo>
                <a:cubicBezTo>
                  <a:pt x="1289" y="567"/>
                  <a:pt x="1290" y="562"/>
                  <a:pt x="1288" y="561"/>
                </a:cubicBezTo>
                <a:cubicBezTo>
                  <a:pt x="1287" y="559"/>
                  <a:pt x="1288" y="558"/>
                  <a:pt x="1291" y="553"/>
                </a:cubicBezTo>
                <a:cubicBezTo>
                  <a:pt x="1293" y="549"/>
                  <a:pt x="1288" y="545"/>
                  <a:pt x="1287" y="543"/>
                </a:cubicBezTo>
                <a:cubicBezTo>
                  <a:pt x="1286" y="542"/>
                  <a:pt x="1285" y="540"/>
                  <a:pt x="1286" y="535"/>
                </a:cubicBezTo>
                <a:cubicBezTo>
                  <a:pt x="1287" y="530"/>
                  <a:pt x="1284" y="525"/>
                  <a:pt x="1281" y="521"/>
                </a:cubicBezTo>
                <a:cubicBezTo>
                  <a:pt x="1278" y="518"/>
                  <a:pt x="1274" y="514"/>
                  <a:pt x="1274" y="510"/>
                </a:cubicBezTo>
                <a:cubicBezTo>
                  <a:pt x="1273" y="505"/>
                  <a:pt x="1271" y="502"/>
                  <a:pt x="1269" y="499"/>
                </a:cubicBezTo>
                <a:cubicBezTo>
                  <a:pt x="1268" y="496"/>
                  <a:pt x="1269" y="490"/>
                  <a:pt x="1270" y="483"/>
                </a:cubicBezTo>
                <a:cubicBezTo>
                  <a:pt x="1271" y="476"/>
                  <a:pt x="1268" y="472"/>
                  <a:pt x="1267" y="470"/>
                </a:cubicBezTo>
                <a:cubicBezTo>
                  <a:pt x="1265" y="468"/>
                  <a:pt x="1265" y="464"/>
                  <a:pt x="1266" y="461"/>
                </a:cubicBezTo>
                <a:cubicBezTo>
                  <a:pt x="1266" y="457"/>
                  <a:pt x="1262" y="454"/>
                  <a:pt x="1259" y="452"/>
                </a:cubicBezTo>
                <a:cubicBezTo>
                  <a:pt x="1256" y="451"/>
                  <a:pt x="1252" y="448"/>
                  <a:pt x="1251" y="447"/>
                </a:cubicBezTo>
                <a:cubicBezTo>
                  <a:pt x="1249" y="446"/>
                  <a:pt x="1251" y="440"/>
                  <a:pt x="1251" y="436"/>
                </a:cubicBezTo>
                <a:cubicBezTo>
                  <a:pt x="1251" y="432"/>
                  <a:pt x="1244" y="433"/>
                  <a:pt x="1244" y="435"/>
                </a:cubicBezTo>
                <a:cubicBezTo>
                  <a:pt x="1243" y="437"/>
                  <a:pt x="1242" y="438"/>
                  <a:pt x="1240" y="438"/>
                </a:cubicBezTo>
                <a:cubicBezTo>
                  <a:pt x="1238" y="439"/>
                  <a:pt x="1236" y="437"/>
                  <a:pt x="1234" y="435"/>
                </a:cubicBezTo>
                <a:cubicBezTo>
                  <a:pt x="1233" y="434"/>
                  <a:pt x="1230" y="432"/>
                  <a:pt x="1230" y="431"/>
                </a:cubicBezTo>
                <a:cubicBezTo>
                  <a:pt x="1230" y="430"/>
                  <a:pt x="1230" y="429"/>
                  <a:pt x="1229" y="428"/>
                </a:cubicBezTo>
                <a:cubicBezTo>
                  <a:pt x="1228" y="428"/>
                  <a:pt x="1226" y="422"/>
                  <a:pt x="1226" y="420"/>
                </a:cubicBezTo>
                <a:cubicBezTo>
                  <a:pt x="1226" y="417"/>
                  <a:pt x="1222" y="416"/>
                  <a:pt x="1221" y="417"/>
                </a:cubicBezTo>
                <a:cubicBezTo>
                  <a:pt x="1219" y="417"/>
                  <a:pt x="1218" y="417"/>
                  <a:pt x="1217" y="416"/>
                </a:cubicBezTo>
                <a:cubicBezTo>
                  <a:pt x="1215" y="415"/>
                  <a:pt x="1211" y="414"/>
                  <a:pt x="1210" y="415"/>
                </a:cubicBezTo>
                <a:cubicBezTo>
                  <a:pt x="1209" y="415"/>
                  <a:pt x="1208" y="418"/>
                  <a:pt x="1205" y="417"/>
                </a:cubicBezTo>
                <a:cubicBezTo>
                  <a:pt x="1201" y="416"/>
                  <a:pt x="1198" y="415"/>
                  <a:pt x="1195" y="414"/>
                </a:cubicBezTo>
                <a:cubicBezTo>
                  <a:pt x="1193" y="413"/>
                  <a:pt x="1194" y="410"/>
                  <a:pt x="1193" y="408"/>
                </a:cubicBezTo>
                <a:cubicBezTo>
                  <a:pt x="1192" y="406"/>
                  <a:pt x="1184" y="404"/>
                  <a:pt x="1183" y="403"/>
                </a:cubicBezTo>
                <a:cubicBezTo>
                  <a:pt x="1182" y="402"/>
                  <a:pt x="1180" y="397"/>
                  <a:pt x="1179" y="395"/>
                </a:cubicBezTo>
                <a:cubicBezTo>
                  <a:pt x="1177" y="394"/>
                  <a:pt x="1172" y="389"/>
                  <a:pt x="1170" y="388"/>
                </a:cubicBezTo>
                <a:cubicBezTo>
                  <a:pt x="1169" y="386"/>
                  <a:pt x="1170" y="383"/>
                  <a:pt x="1170" y="383"/>
                </a:cubicBezTo>
                <a:cubicBezTo>
                  <a:pt x="1170" y="383"/>
                  <a:pt x="1170" y="376"/>
                  <a:pt x="1170" y="375"/>
                </a:cubicBezTo>
                <a:cubicBezTo>
                  <a:pt x="1170" y="373"/>
                  <a:pt x="1168" y="367"/>
                  <a:pt x="1167" y="370"/>
                </a:cubicBezTo>
                <a:cubicBezTo>
                  <a:pt x="1165" y="373"/>
                  <a:pt x="1162" y="375"/>
                  <a:pt x="1161" y="369"/>
                </a:cubicBezTo>
                <a:cubicBezTo>
                  <a:pt x="1160" y="364"/>
                  <a:pt x="1160" y="360"/>
                  <a:pt x="1155" y="358"/>
                </a:cubicBezTo>
                <a:cubicBezTo>
                  <a:pt x="1150" y="357"/>
                  <a:pt x="1149" y="354"/>
                  <a:pt x="1146" y="352"/>
                </a:cubicBezTo>
                <a:cubicBezTo>
                  <a:pt x="1144" y="352"/>
                  <a:pt x="1143" y="351"/>
                  <a:pt x="1143" y="351"/>
                </a:cubicBezTo>
                <a:cubicBezTo>
                  <a:pt x="1143" y="351"/>
                  <a:pt x="1144" y="350"/>
                  <a:pt x="1143" y="350"/>
                </a:cubicBezTo>
                <a:cubicBezTo>
                  <a:pt x="1141" y="347"/>
                  <a:pt x="1143" y="346"/>
                  <a:pt x="1144" y="343"/>
                </a:cubicBezTo>
                <a:cubicBezTo>
                  <a:pt x="1146" y="339"/>
                  <a:pt x="1146" y="336"/>
                  <a:pt x="1144" y="334"/>
                </a:cubicBezTo>
                <a:cubicBezTo>
                  <a:pt x="1143" y="333"/>
                  <a:pt x="1142" y="332"/>
                  <a:pt x="1142" y="331"/>
                </a:cubicBezTo>
                <a:cubicBezTo>
                  <a:pt x="1141" y="330"/>
                  <a:pt x="1141" y="330"/>
                  <a:pt x="1141" y="329"/>
                </a:cubicBezTo>
                <a:cubicBezTo>
                  <a:pt x="1140" y="324"/>
                  <a:pt x="1131" y="318"/>
                  <a:pt x="1131" y="314"/>
                </a:cubicBezTo>
                <a:cubicBezTo>
                  <a:pt x="1131" y="312"/>
                  <a:pt x="1132" y="310"/>
                  <a:pt x="1132" y="309"/>
                </a:cubicBezTo>
                <a:cubicBezTo>
                  <a:pt x="1135" y="307"/>
                  <a:pt x="1138" y="303"/>
                  <a:pt x="1138" y="300"/>
                </a:cubicBezTo>
                <a:cubicBezTo>
                  <a:pt x="1138" y="299"/>
                  <a:pt x="1138" y="299"/>
                  <a:pt x="1138" y="298"/>
                </a:cubicBezTo>
                <a:cubicBezTo>
                  <a:pt x="1138" y="297"/>
                  <a:pt x="1139" y="297"/>
                  <a:pt x="1139" y="296"/>
                </a:cubicBezTo>
                <a:cubicBezTo>
                  <a:pt x="1139" y="296"/>
                  <a:pt x="1139" y="295"/>
                  <a:pt x="1139" y="295"/>
                </a:cubicBezTo>
                <a:cubicBezTo>
                  <a:pt x="1141" y="293"/>
                  <a:pt x="1140" y="290"/>
                  <a:pt x="1137" y="288"/>
                </a:cubicBezTo>
                <a:cubicBezTo>
                  <a:pt x="1135" y="286"/>
                  <a:pt x="1130" y="287"/>
                  <a:pt x="1128" y="287"/>
                </a:cubicBezTo>
                <a:cubicBezTo>
                  <a:pt x="1126" y="287"/>
                  <a:pt x="1123" y="287"/>
                  <a:pt x="1121" y="288"/>
                </a:cubicBezTo>
                <a:cubicBezTo>
                  <a:pt x="1117" y="288"/>
                  <a:pt x="1114" y="288"/>
                  <a:pt x="1111" y="288"/>
                </a:cubicBezTo>
                <a:cubicBezTo>
                  <a:pt x="1110" y="287"/>
                  <a:pt x="1108" y="286"/>
                  <a:pt x="1107" y="285"/>
                </a:cubicBezTo>
                <a:cubicBezTo>
                  <a:pt x="1103" y="283"/>
                  <a:pt x="1097" y="278"/>
                  <a:pt x="1091" y="278"/>
                </a:cubicBezTo>
                <a:cubicBezTo>
                  <a:pt x="1090" y="278"/>
                  <a:pt x="1090" y="278"/>
                  <a:pt x="1090" y="278"/>
                </a:cubicBezTo>
                <a:cubicBezTo>
                  <a:pt x="1083" y="277"/>
                  <a:pt x="1076" y="279"/>
                  <a:pt x="1072" y="287"/>
                </a:cubicBezTo>
                <a:cubicBezTo>
                  <a:pt x="1072" y="287"/>
                  <a:pt x="1072" y="287"/>
                  <a:pt x="1072" y="287"/>
                </a:cubicBezTo>
                <a:cubicBezTo>
                  <a:pt x="1070" y="286"/>
                  <a:pt x="1067" y="287"/>
                  <a:pt x="1068" y="291"/>
                </a:cubicBezTo>
                <a:cubicBezTo>
                  <a:pt x="1068" y="294"/>
                  <a:pt x="1069" y="295"/>
                  <a:pt x="1070" y="296"/>
                </a:cubicBezTo>
                <a:cubicBezTo>
                  <a:pt x="1069" y="303"/>
                  <a:pt x="1067" y="310"/>
                  <a:pt x="1065" y="316"/>
                </a:cubicBezTo>
                <a:cubicBezTo>
                  <a:pt x="1064" y="318"/>
                  <a:pt x="1062" y="319"/>
                  <a:pt x="1059" y="322"/>
                </a:cubicBezTo>
                <a:cubicBezTo>
                  <a:pt x="1053" y="327"/>
                  <a:pt x="1049" y="329"/>
                  <a:pt x="1044" y="329"/>
                </a:cubicBezTo>
                <a:cubicBezTo>
                  <a:pt x="1039" y="330"/>
                  <a:pt x="1033" y="332"/>
                  <a:pt x="1024" y="329"/>
                </a:cubicBezTo>
                <a:cubicBezTo>
                  <a:pt x="1016" y="326"/>
                  <a:pt x="1015" y="326"/>
                  <a:pt x="1012" y="326"/>
                </a:cubicBezTo>
                <a:cubicBezTo>
                  <a:pt x="1009" y="326"/>
                  <a:pt x="1002" y="325"/>
                  <a:pt x="999" y="328"/>
                </a:cubicBezTo>
                <a:cubicBezTo>
                  <a:pt x="996" y="332"/>
                  <a:pt x="988" y="348"/>
                  <a:pt x="985" y="352"/>
                </a:cubicBezTo>
                <a:cubicBezTo>
                  <a:pt x="982" y="356"/>
                  <a:pt x="982" y="358"/>
                  <a:pt x="984" y="361"/>
                </a:cubicBezTo>
                <a:cubicBezTo>
                  <a:pt x="985" y="364"/>
                  <a:pt x="985" y="371"/>
                  <a:pt x="984" y="375"/>
                </a:cubicBezTo>
                <a:cubicBezTo>
                  <a:pt x="982" y="378"/>
                  <a:pt x="981" y="385"/>
                  <a:pt x="979" y="392"/>
                </a:cubicBezTo>
                <a:cubicBezTo>
                  <a:pt x="977" y="399"/>
                  <a:pt x="977" y="400"/>
                  <a:pt x="977" y="407"/>
                </a:cubicBezTo>
                <a:cubicBezTo>
                  <a:pt x="977" y="409"/>
                  <a:pt x="977" y="411"/>
                  <a:pt x="977" y="413"/>
                </a:cubicBezTo>
                <a:cubicBezTo>
                  <a:pt x="977" y="413"/>
                  <a:pt x="977" y="413"/>
                  <a:pt x="977" y="413"/>
                </a:cubicBezTo>
                <a:cubicBezTo>
                  <a:pt x="976" y="418"/>
                  <a:pt x="975" y="423"/>
                  <a:pt x="974" y="427"/>
                </a:cubicBezTo>
                <a:cubicBezTo>
                  <a:pt x="972" y="432"/>
                  <a:pt x="971" y="440"/>
                  <a:pt x="960" y="440"/>
                </a:cubicBezTo>
                <a:cubicBezTo>
                  <a:pt x="954" y="440"/>
                  <a:pt x="946" y="441"/>
                  <a:pt x="939" y="442"/>
                </a:cubicBezTo>
                <a:cubicBezTo>
                  <a:pt x="936" y="443"/>
                  <a:pt x="926" y="448"/>
                  <a:pt x="925" y="445"/>
                </a:cubicBezTo>
                <a:cubicBezTo>
                  <a:pt x="921" y="438"/>
                  <a:pt x="917" y="434"/>
                  <a:pt x="902" y="432"/>
                </a:cubicBezTo>
                <a:cubicBezTo>
                  <a:pt x="899" y="432"/>
                  <a:pt x="900" y="431"/>
                  <a:pt x="899" y="430"/>
                </a:cubicBezTo>
                <a:cubicBezTo>
                  <a:pt x="898" y="429"/>
                  <a:pt x="891" y="427"/>
                  <a:pt x="886" y="428"/>
                </a:cubicBezTo>
                <a:cubicBezTo>
                  <a:pt x="882" y="428"/>
                  <a:pt x="875" y="428"/>
                  <a:pt x="872" y="425"/>
                </a:cubicBezTo>
                <a:cubicBezTo>
                  <a:pt x="869" y="422"/>
                  <a:pt x="867" y="423"/>
                  <a:pt x="865" y="423"/>
                </a:cubicBezTo>
                <a:cubicBezTo>
                  <a:pt x="862" y="422"/>
                  <a:pt x="855" y="417"/>
                  <a:pt x="852" y="415"/>
                </a:cubicBezTo>
                <a:cubicBezTo>
                  <a:pt x="848" y="412"/>
                  <a:pt x="842" y="404"/>
                  <a:pt x="839" y="401"/>
                </a:cubicBezTo>
                <a:cubicBezTo>
                  <a:pt x="835" y="398"/>
                  <a:pt x="828" y="393"/>
                  <a:pt x="826" y="391"/>
                </a:cubicBezTo>
                <a:cubicBezTo>
                  <a:pt x="824" y="389"/>
                  <a:pt x="820" y="388"/>
                  <a:pt x="820" y="388"/>
                </a:cubicBezTo>
                <a:cubicBezTo>
                  <a:pt x="820" y="388"/>
                  <a:pt x="813" y="400"/>
                  <a:pt x="810" y="403"/>
                </a:cubicBezTo>
                <a:cubicBezTo>
                  <a:pt x="807" y="406"/>
                  <a:pt x="803" y="411"/>
                  <a:pt x="801" y="412"/>
                </a:cubicBezTo>
                <a:cubicBezTo>
                  <a:pt x="799" y="412"/>
                  <a:pt x="798" y="417"/>
                  <a:pt x="798" y="419"/>
                </a:cubicBezTo>
                <a:cubicBezTo>
                  <a:pt x="797" y="420"/>
                  <a:pt x="796" y="421"/>
                  <a:pt x="793" y="424"/>
                </a:cubicBezTo>
                <a:cubicBezTo>
                  <a:pt x="790" y="427"/>
                  <a:pt x="789" y="429"/>
                  <a:pt x="788" y="431"/>
                </a:cubicBezTo>
                <a:cubicBezTo>
                  <a:pt x="787" y="433"/>
                  <a:pt x="785" y="442"/>
                  <a:pt x="783" y="446"/>
                </a:cubicBezTo>
                <a:cubicBezTo>
                  <a:pt x="780" y="450"/>
                  <a:pt x="772" y="461"/>
                  <a:pt x="769" y="463"/>
                </a:cubicBezTo>
                <a:cubicBezTo>
                  <a:pt x="766" y="466"/>
                  <a:pt x="762" y="471"/>
                  <a:pt x="759" y="476"/>
                </a:cubicBezTo>
                <a:cubicBezTo>
                  <a:pt x="756" y="481"/>
                  <a:pt x="754" y="485"/>
                  <a:pt x="751" y="487"/>
                </a:cubicBezTo>
                <a:cubicBezTo>
                  <a:pt x="749" y="489"/>
                  <a:pt x="747" y="492"/>
                  <a:pt x="747" y="495"/>
                </a:cubicBezTo>
                <a:cubicBezTo>
                  <a:pt x="747" y="499"/>
                  <a:pt x="745" y="500"/>
                  <a:pt x="744" y="502"/>
                </a:cubicBezTo>
                <a:cubicBezTo>
                  <a:pt x="742" y="504"/>
                  <a:pt x="735" y="513"/>
                  <a:pt x="735" y="517"/>
                </a:cubicBezTo>
                <a:cubicBezTo>
                  <a:pt x="735" y="520"/>
                  <a:pt x="737" y="526"/>
                  <a:pt x="740" y="529"/>
                </a:cubicBezTo>
                <a:cubicBezTo>
                  <a:pt x="743" y="532"/>
                  <a:pt x="745" y="541"/>
                  <a:pt x="744" y="546"/>
                </a:cubicBezTo>
                <a:cubicBezTo>
                  <a:pt x="744" y="551"/>
                  <a:pt x="740" y="548"/>
                  <a:pt x="739" y="549"/>
                </a:cubicBezTo>
                <a:cubicBezTo>
                  <a:pt x="737" y="550"/>
                  <a:pt x="733" y="547"/>
                  <a:pt x="727" y="546"/>
                </a:cubicBezTo>
                <a:cubicBezTo>
                  <a:pt x="720" y="545"/>
                  <a:pt x="714" y="544"/>
                  <a:pt x="712" y="540"/>
                </a:cubicBezTo>
                <a:cubicBezTo>
                  <a:pt x="710" y="537"/>
                  <a:pt x="705" y="529"/>
                  <a:pt x="701" y="528"/>
                </a:cubicBezTo>
                <a:cubicBezTo>
                  <a:pt x="697" y="527"/>
                  <a:pt x="688" y="524"/>
                  <a:pt x="683" y="528"/>
                </a:cubicBezTo>
                <a:cubicBezTo>
                  <a:pt x="678" y="532"/>
                  <a:pt x="674" y="531"/>
                  <a:pt x="671" y="530"/>
                </a:cubicBezTo>
                <a:cubicBezTo>
                  <a:pt x="668" y="529"/>
                  <a:pt x="657" y="527"/>
                  <a:pt x="652" y="530"/>
                </a:cubicBezTo>
                <a:cubicBezTo>
                  <a:pt x="648" y="533"/>
                  <a:pt x="644" y="532"/>
                  <a:pt x="642" y="531"/>
                </a:cubicBezTo>
                <a:cubicBezTo>
                  <a:pt x="641" y="530"/>
                  <a:pt x="636" y="528"/>
                  <a:pt x="635" y="527"/>
                </a:cubicBezTo>
                <a:cubicBezTo>
                  <a:pt x="634" y="525"/>
                  <a:pt x="631" y="525"/>
                  <a:pt x="629" y="528"/>
                </a:cubicBezTo>
                <a:cubicBezTo>
                  <a:pt x="626" y="531"/>
                  <a:pt x="624" y="530"/>
                  <a:pt x="622" y="529"/>
                </a:cubicBezTo>
                <a:cubicBezTo>
                  <a:pt x="621" y="529"/>
                  <a:pt x="620" y="524"/>
                  <a:pt x="616" y="525"/>
                </a:cubicBezTo>
                <a:cubicBezTo>
                  <a:pt x="613" y="525"/>
                  <a:pt x="612" y="528"/>
                  <a:pt x="609" y="527"/>
                </a:cubicBezTo>
                <a:cubicBezTo>
                  <a:pt x="606" y="527"/>
                  <a:pt x="599" y="525"/>
                  <a:pt x="594" y="527"/>
                </a:cubicBezTo>
                <a:cubicBezTo>
                  <a:pt x="589" y="528"/>
                  <a:pt x="587" y="528"/>
                  <a:pt x="584" y="528"/>
                </a:cubicBezTo>
                <a:cubicBezTo>
                  <a:pt x="580" y="527"/>
                  <a:pt x="578" y="529"/>
                  <a:pt x="576" y="530"/>
                </a:cubicBezTo>
                <a:cubicBezTo>
                  <a:pt x="573" y="531"/>
                  <a:pt x="571" y="535"/>
                  <a:pt x="574" y="536"/>
                </a:cubicBezTo>
                <a:cubicBezTo>
                  <a:pt x="577" y="537"/>
                  <a:pt x="577" y="539"/>
                  <a:pt x="577" y="541"/>
                </a:cubicBezTo>
                <a:cubicBezTo>
                  <a:pt x="577" y="544"/>
                  <a:pt x="579" y="544"/>
                  <a:pt x="580" y="545"/>
                </a:cubicBezTo>
                <a:cubicBezTo>
                  <a:pt x="582" y="546"/>
                  <a:pt x="583" y="546"/>
                  <a:pt x="585" y="545"/>
                </a:cubicBezTo>
                <a:cubicBezTo>
                  <a:pt x="588" y="544"/>
                  <a:pt x="588" y="546"/>
                  <a:pt x="588" y="546"/>
                </a:cubicBezTo>
                <a:cubicBezTo>
                  <a:pt x="591" y="547"/>
                  <a:pt x="590" y="550"/>
                  <a:pt x="591" y="551"/>
                </a:cubicBezTo>
                <a:cubicBezTo>
                  <a:pt x="593" y="553"/>
                  <a:pt x="593" y="554"/>
                  <a:pt x="594" y="563"/>
                </a:cubicBezTo>
                <a:cubicBezTo>
                  <a:pt x="595" y="573"/>
                  <a:pt x="591" y="588"/>
                  <a:pt x="587" y="595"/>
                </a:cubicBezTo>
                <a:cubicBezTo>
                  <a:pt x="584" y="602"/>
                  <a:pt x="587" y="616"/>
                  <a:pt x="588" y="625"/>
                </a:cubicBezTo>
                <a:cubicBezTo>
                  <a:pt x="588" y="635"/>
                  <a:pt x="585" y="643"/>
                  <a:pt x="585" y="643"/>
                </a:cubicBezTo>
                <a:cubicBezTo>
                  <a:pt x="585" y="643"/>
                  <a:pt x="586" y="647"/>
                  <a:pt x="587" y="652"/>
                </a:cubicBezTo>
                <a:cubicBezTo>
                  <a:pt x="588" y="658"/>
                  <a:pt x="589" y="662"/>
                  <a:pt x="588" y="665"/>
                </a:cubicBezTo>
                <a:cubicBezTo>
                  <a:pt x="588" y="668"/>
                  <a:pt x="590" y="670"/>
                  <a:pt x="588" y="675"/>
                </a:cubicBezTo>
                <a:cubicBezTo>
                  <a:pt x="587" y="680"/>
                  <a:pt x="584" y="682"/>
                  <a:pt x="584" y="683"/>
                </a:cubicBezTo>
                <a:cubicBezTo>
                  <a:pt x="583" y="685"/>
                  <a:pt x="583" y="685"/>
                  <a:pt x="585" y="688"/>
                </a:cubicBezTo>
                <a:cubicBezTo>
                  <a:pt x="586" y="690"/>
                  <a:pt x="586" y="695"/>
                  <a:pt x="586" y="697"/>
                </a:cubicBezTo>
                <a:cubicBezTo>
                  <a:pt x="585" y="700"/>
                  <a:pt x="581" y="701"/>
                  <a:pt x="578" y="700"/>
                </a:cubicBezTo>
                <a:cubicBezTo>
                  <a:pt x="574" y="699"/>
                  <a:pt x="571" y="701"/>
                  <a:pt x="568" y="702"/>
                </a:cubicBezTo>
                <a:cubicBezTo>
                  <a:pt x="565" y="703"/>
                  <a:pt x="561" y="702"/>
                  <a:pt x="559" y="703"/>
                </a:cubicBezTo>
                <a:cubicBezTo>
                  <a:pt x="557" y="704"/>
                  <a:pt x="556" y="705"/>
                  <a:pt x="557" y="706"/>
                </a:cubicBezTo>
                <a:cubicBezTo>
                  <a:pt x="558" y="707"/>
                  <a:pt x="560" y="707"/>
                  <a:pt x="558" y="709"/>
                </a:cubicBezTo>
                <a:cubicBezTo>
                  <a:pt x="557" y="711"/>
                  <a:pt x="556" y="710"/>
                  <a:pt x="557" y="713"/>
                </a:cubicBezTo>
                <a:cubicBezTo>
                  <a:pt x="559" y="715"/>
                  <a:pt x="560" y="719"/>
                  <a:pt x="559" y="720"/>
                </a:cubicBezTo>
                <a:cubicBezTo>
                  <a:pt x="558" y="720"/>
                  <a:pt x="556" y="720"/>
                  <a:pt x="555" y="720"/>
                </a:cubicBezTo>
                <a:cubicBezTo>
                  <a:pt x="552" y="720"/>
                  <a:pt x="552" y="721"/>
                  <a:pt x="550" y="721"/>
                </a:cubicBezTo>
                <a:cubicBezTo>
                  <a:pt x="549" y="721"/>
                  <a:pt x="547" y="721"/>
                  <a:pt x="546" y="721"/>
                </a:cubicBezTo>
                <a:cubicBezTo>
                  <a:pt x="543" y="719"/>
                  <a:pt x="541" y="720"/>
                  <a:pt x="541" y="720"/>
                </a:cubicBezTo>
                <a:cubicBezTo>
                  <a:pt x="541" y="720"/>
                  <a:pt x="540" y="724"/>
                  <a:pt x="537" y="727"/>
                </a:cubicBezTo>
                <a:cubicBezTo>
                  <a:pt x="534" y="729"/>
                  <a:pt x="533" y="730"/>
                  <a:pt x="533" y="730"/>
                </a:cubicBezTo>
                <a:cubicBezTo>
                  <a:pt x="531" y="731"/>
                  <a:pt x="533" y="735"/>
                  <a:pt x="533" y="740"/>
                </a:cubicBezTo>
                <a:cubicBezTo>
                  <a:pt x="533" y="745"/>
                  <a:pt x="534" y="746"/>
                  <a:pt x="534" y="746"/>
                </a:cubicBezTo>
                <a:cubicBezTo>
                  <a:pt x="534" y="746"/>
                  <a:pt x="531" y="750"/>
                  <a:pt x="529" y="754"/>
                </a:cubicBezTo>
                <a:cubicBezTo>
                  <a:pt x="528" y="757"/>
                  <a:pt x="528" y="761"/>
                  <a:pt x="528" y="764"/>
                </a:cubicBezTo>
                <a:cubicBezTo>
                  <a:pt x="527" y="766"/>
                  <a:pt x="527" y="765"/>
                  <a:pt x="525" y="767"/>
                </a:cubicBezTo>
                <a:cubicBezTo>
                  <a:pt x="523" y="770"/>
                  <a:pt x="523" y="772"/>
                  <a:pt x="517" y="772"/>
                </a:cubicBezTo>
                <a:cubicBezTo>
                  <a:pt x="512" y="772"/>
                  <a:pt x="508" y="777"/>
                  <a:pt x="503" y="780"/>
                </a:cubicBezTo>
                <a:cubicBezTo>
                  <a:pt x="498" y="784"/>
                  <a:pt x="497" y="784"/>
                  <a:pt x="494" y="787"/>
                </a:cubicBezTo>
                <a:cubicBezTo>
                  <a:pt x="491" y="791"/>
                  <a:pt x="490" y="791"/>
                  <a:pt x="487" y="790"/>
                </a:cubicBezTo>
                <a:cubicBezTo>
                  <a:pt x="485" y="790"/>
                  <a:pt x="481" y="788"/>
                  <a:pt x="479" y="789"/>
                </a:cubicBezTo>
                <a:cubicBezTo>
                  <a:pt x="477" y="791"/>
                  <a:pt x="474" y="792"/>
                  <a:pt x="472" y="792"/>
                </a:cubicBezTo>
                <a:cubicBezTo>
                  <a:pt x="471" y="791"/>
                  <a:pt x="468" y="789"/>
                  <a:pt x="464" y="789"/>
                </a:cubicBezTo>
                <a:cubicBezTo>
                  <a:pt x="461" y="790"/>
                  <a:pt x="458" y="789"/>
                  <a:pt x="456" y="792"/>
                </a:cubicBezTo>
                <a:cubicBezTo>
                  <a:pt x="454" y="794"/>
                  <a:pt x="447" y="794"/>
                  <a:pt x="443" y="795"/>
                </a:cubicBezTo>
                <a:cubicBezTo>
                  <a:pt x="438" y="796"/>
                  <a:pt x="431" y="796"/>
                  <a:pt x="429" y="798"/>
                </a:cubicBezTo>
                <a:cubicBezTo>
                  <a:pt x="426" y="799"/>
                  <a:pt x="422" y="801"/>
                  <a:pt x="418" y="800"/>
                </a:cubicBezTo>
                <a:cubicBezTo>
                  <a:pt x="414" y="800"/>
                  <a:pt x="413" y="802"/>
                  <a:pt x="410" y="804"/>
                </a:cubicBezTo>
                <a:cubicBezTo>
                  <a:pt x="407" y="806"/>
                  <a:pt x="401" y="806"/>
                  <a:pt x="398" y="806"/>
                </a:cubicBezTo>
                <a:cubicBezTo>
                  <a:pt x="395" y="807"/>
                  <a:pt x="384" y="808"/>
                  <a:pt x="381" y="806"/>
                </a:cubicBezTo>
                <a:cubicBezTo>
                  <a:pt x="374" y="800"/>
                  <a:pt x="327" y="815"/>
                  <a:pt x="319" y="817"/>
                </a:cubicBezTo>
                <a:cubicBezTo>
                  <a:pt x="311" y="819"/>
                  <a:pt x="305" y="817"/>
                  <a:pt x="305" y="817"/>
                </a:cubicBezTo>
                <a:cubicBezTo>
                  <a:pt x="302" y="815"/>
                  <a:pt x="298" y="816"/>
                  <a:pt x="296" y="814"/>
                </a:cubicBezTo>
                <a:cubicBezTo>
                  <a:pt x="293" y="812"/>
                  <a:pt x="293" y="811"/>
                  <a:pt x="293" y="809"/>
                </a:cubicBezTo>
                <a:cubicBezTo>
                  <a:pt x="293" y="807"/>
                  <a:pt x="286" y="805"/>
                  <a:pt x="284" y="808"/>
                </a:cubicBezTo>
                <a:cubicBezTo>
                  <a:pt x="282" y="810"/>
                  <a:pt x="280" y="809"/>
                  <a:pt x="279" y="810"/>
                </a:cubicBezTo>
                <a:cubicBezTo>
                  <a:pt x="277" y="810"/>
                  <a:pt x="278" y="811"/>
                  <a:pt x="276" y="812"/>
                </a:cubicBezTo>
                <a:cubicBezTo>
                  <a:pt x="274" y="813"/>
                  <a:pt x="273" y="812"/>
                  <a:pt x="272" y="812"/>
                </a:cubicBezTo>
                <a:cubicBezTo>
                  <a:pt x="270" y="812"/>
                  <a:pt x="268" y="816"/>
                  <a:pt x="267" y="817"/>
                </a:cubicBezTo>
                <a:cubicBezTo>
                  <a:pt x="266" y="818"/>
                  <a:pt x="266" y="822"/>
                  <a:pt x="263" y="824"/>
                </a:cubicBezTo>
                <a:cubicBezTo>
                  <a:pt x="260" y="826"/>
                  <a:pt x="257" y="827"/>
                  <a:pt x="256" y="830"/>
                </a:cubicBezTo>
                <a:cubicBezTo>
                  <a:pt x="254" y="833"/>
                  <a:pt x="250" y="841"/>
                  <a:pt x="246" y="845"/>
                </a:cubicBezTo>
                <a:cubicBezTo>
                  <a:pt x="242" y="849"/>
                  <a:pt x="241" y="851"/>
                  <a:pt x="238" y="853"/>
                </a:cubicBezTo>
                <a:cubicBezTo>
                  <a:pt x="235" y="855"/>
                  <a:pt x="227" y="854"/>
                  <a:pt x="227" y="852"/>
                </a:cubicBezTo>
                <a:cubicBezTo>
                  <a:pt x="226" y="849"/>
                  <a:pt x="224" y="848"/>
                  <a:pt x="223" y="848"/>
                </a:cubicBezTo>
                <a:cubicBezTo>
                  <a:pt x="222" y="848"/>
                  <a:pt x="220" y="847"/>
                  <a:pt x="218" y="848"/>
                </a:cubicBezTo>
                <a:cubicBezTo>
                  <a:pt x="216" y="849"/>
                  <a:pt x="215" y="847"/>
                  <a:pt x="215" y="847"/>
                </a:cubicBezTo>
                <a:cubicBezTo>
                  <a:pt x="215" y="847"/>
                  <a:pt x="210" y="847"/>
                  <a:pt x="208" y="848"/>
                </a:cubicBezTo>
                <a:cubicBezTo>
                  <a:pt x="207" y="848"/>
                  <a:pt x="204" y="846"/>
                  <a:pt x="204" y="846"/>
                </a:cubicBezTo>
                <a:cubicBezTo>
                  <a:pt x="204" y="846"/>
                  <a:pt x="203" y="846"/>
                  <a:pt x="200" y="849"/>
                </a:cubicBezTo>
                <a:cubicBezTo>
                  <a:pt x="197" y="851"/>
                  <a:pt x="194" y="849"/>
                  <a:pt x="193" y="848"/>
                </a:cubicBezTo>
                <a:cubicBezTo>
                  <a:pt x="192" y="847"/>
                  <a:pt x="189" y="846"/>
                  <a:pt x="187" y="846"/>
                </a:cubicBezTo>
                <a:cubicBezTo>
                  <a:pt x="184" y="846"/>
                  <a:pt x="184" y="845"/>
                  <a:pt x="184" y="841"/>
                </a:cubicBezTo>
                <a:cubicBezTo>
                  <a:pt x="185" y="838"/>
                  <a:pt x="183" y="839"/>
                  <a:pt x="186" y="836"/>
                </a:cubicBezTo>
                <a:cubicBezTo>
                  <a:pt x="189" y="833"/>
                  <a:pt x="190" y="833"/>
                  <a:pt x="190" y="830"/>
                </a:cubicBezTo>
                <a:cubicBezTo>
                  <a:pt x="189" y="827"/>
                  <a:pt x="187" y="829"/>
                  <a:pt x="187" y="826"/>
                </a:cubicBezTo>
                <a:cubicBezTo>
                  <a:pt x="188" y="823"/>
                  <a:pt x="187" y="822"/>
                  <a:pt x="189" y="819"/>
                </a:cubicBezTo>
                <a:cubicBezTo>
                  <a:pt x="190" y="816"/>
                  <a:pt x="188" y="813"/>
                  <a:pt x="185" y="812"/>
                </a:cubicBezTo>
                <a:cubicBezTo>
                  <a:pt x="183" y="812"/>
                  <a:pt x="175" y="816"/>
                  <a:pt x="171" y="818"/>
                </a:cubicBezTo>
                <a:cubicBezTo>
                  <a:pt x="167" y="820"/>
                  <a:pt x="159" y="820"/>
                  <a:pt x="154" y="820"/>
                </a:cubicBezTo>
                <a:cubicBezTo>
                  <a:pt x="150" y="820"/>
                  <a:pt x="143" y="817"/>
                  <a:pt x="141" y="813"/>
                </a:cubicBezTo>
                <a:cubicBezTo>
                  <a:pt x="140" y="809"/>
                  <a:pt x="139" y="808"/>
                  <a:pt x="136" y="808"/>
                </a:cubicBezTo>
                <a:cubicBezTo>
                  <a:pt x="133" y="809"/>
                  <a:pt x="131" y="812"/>
                  <a:pt x="132" y="815"/>
                </a:cubicBezTo>
                <a:cubicBezTo>
                  <a:pt x="134" y="818"/>
                  <a:pt x="134" y="818"/>
                  <a:pt x="135" y="820"/>
                </a:cubicBezTo>
                <a:cubicBezTo>
                  <a:pt x="137" y="823"/>
                  <a:pt x="137" y="822"/>
                  <a:pt x="136" y="824"/>
                </a:cubicBezTo>
                <a:cubicBezTo>
                  <a:pt x="134" y="825"/>
                  <a:pt x="131" y="824"/>
                  <a:pt x="130" y="821"/>
                </a:cubicBezTo>
                <a:cubicBezTo>
                  <a:pt x="129" y="819"/>
                  <a:pt x="125" y="818"/>
                  <a:pt x="121" y="820"/>
                </a:cubicBezTo>
                <a:cubicBezTo>
                  <a:pt x="117" y="821"/>
                  <a:pt x="112" y="820"/>
                  <a:pt x="110" y="822"/>
                </a:cubicBezTo>
                <a:cubicBezTo>
                  <a:pt x="107" y="824"/>
                  <a:pt x="103" y="828"/>
                  <a:pt x="99" y="830"/>
                </a:cubicBezTo>
                <a:cubicBezTo>
                  <a:pt x="95" y="832"/>
                  <a:pt x="91" y="831"/>
                  <a:pt x="89" y="829"/>
                </a:cubicBezTo>
                <a:cubicBezTo>
                  <a:pt x="87" y="827"/>
                  <a:pt x="87" y="824"/>
                  <a:pt x="84" y="825"/>
                </a:cubicBezTo>
                <a:cubicBezTo>
                  <a:pt x="82" y="825"/>
                  <a:pt x="74" y="825"/>
                  <a:pt x="71" y="824"/>
                </a:cubicBezTo>
                <a:cubicBezTo>
                  <a:pt x="69" y="824"/>
                  <a:pt x="66" y="823"/>
                  <a:pt x="65" y="823"/>
                </a:cubicBezTo>
                <a:cubicBezTo>
                  <a:pt x="64" y="822"/>
                  <a:pt x="63" y="822"/>
                  <a:pt x="62" y="821"/>
                </a:cubicBezTo>
                <a:cubicBezTo>
                  <a:pt x="62" y="820"/>
                  <a:pt x="62" y="822"/>
                  <a:pt x="63" y="824"/>
                </a:cubicBezTo>
                <a:cubicBezTo>
                  <a:pt x="63" y="825"/>
                  <a:pt x="63" y="828"/>
                  <a:pt x="63" y="829"/>
                </a:cubicBezTo>
                <a:cubicBezTo>
                  <a:pt x="61" y="833"/>
                  <a:pt x="60" y="836"/>
                  <a:pt x="56" y="838"/>
                </a:cubicBezTo>
                <a:cubicBezTo>
                  <a:pt x="52" y="841"/>
                  <a:pt x="48" y="845"/>
                  <a:pt x="49" y="848"/>
                </a:cubicBezTo>
                <a:cubicBezTo>
                  <a:pt x="50" y="852"/>
                  <a:pt x="51" y="851"/>
                  <a:pt x="49" y="855"/>
                </a:cubicBezTo>
                <a:cubicBezTo>
                  <a:pt x="47" y="859"/>
                  <a:pt x="44" y="861"/>
                  <a:pt x="41" y="864"/>
                </a:cubicBezTo>
                <a:cubicBezTo>
                  <a:pt x="38" y="866"/>
                  <a:pt x="32" y="868"/>
                  <a:pt x="29" y="867"/>
                </a:cubicBezTo>
                <a:cubicBezTo>
                  <a:pt x="26" y="867"/>
                  <a:pt x="25" y="868"/>
                  <a:pt x="21" y="869"/>
                </a:cubicBezTo>
                <a:cubicBezTo>
                  <a:pt x="18" y="871"/>
                  <a:pt x="14" y="873"/>
                  <a:pt x="12" y="875"/>
                </a:cubicBezTo>
                <a:cubicBezTo>
                  <a:pt x="10" y="878"/>
                  <a:pt x="11" y="881"/>
                  <a:pt x="13" y="883"/>
                </a:cubicBezTo>
                <a:cubicBezTo>
                  <a:pt x="16" y="885"/>
                  <a:pt x="20" y="890"/>
                  <a:pt x="19" y="894"/>
                </a:cubicBezTo>
                <a:cubicBezTo>
                  <a:pt x="19" y="898"/>
                  <a:pt x="20" y="905"/>
                  <a:pt x="20" y="906"/>
                </a:cubicBezTo>
                <a:cubicBezTo>
                  <a:pt x="20" y="907"/>
                  <a:pt x="25" y="911"/>
                  <a:pt x="25" y="914"/>
                </a:cubicBezTo>
                <a:cubicBezTo>
                  <a:pt x="24" y="917"/>
                  <a:pt x="22" y="919"/>
                  <a:pt x="19" y="919"/>
                </a:cubicBezTo>
                <a:cubicBezTo>
                  <a:pt x="16" y="919"/>
                  <a:pt x="13" y="917"/>
                  <a:pt x="8" y="920"/>
                </a:cubicBezTo>
                <a:cubicBezTo>
                  <a:pt x="3" y="922"/>
                  <a:pt x="0" y="925"/>
                  <a:pt x="2" y="928"/>
                </a:cubicBezTo>
                <a:cubicBezTo>
                  <a:pt x="4" y="931"/>
                  <a:pt x="8" y="937"/>
                  <a:pt x="9" y="940"/>
                </a:cubicBezTo>
                <a:cubicBezTo>
                  <a:pt x="10" y="941"/>
                  <a:pt x="9" y="942"/>
                  <a:pt x="10" y="944"/>
                </a:cubicBezTo>
                <a:cubicBezTo>
                  <a:pt x="10" y="945"/>
                  <a:pt x="10" y="946"/>
                  <a:pt x="11" y="944"/>
                </a:cubicBezTo>
                <a:cubicBezTo>
                  <a:pt x="12" y="948"/>
                  <a:pt x="10" y="964"/>
                  <a:pt x="25" y="956"/>
                </a:cubicBezTo>
                <a:cubicBezTo>
                  <a:pt x="41" y="947"/>
                  <a:pt x="53" y="956"/>
                  <a:pt x="60" y="961"/>
                </a:cubicBezTo>
                <a:cubicBezTo>
                  <a:pt x="67" y="966"/>
                  <a:pt x="64" y="984"/>
                  <a:pt x="62" y="997"/>
                </a:cubicBezTo>
                <a:cubicBezTo>
                  <a:pt x="60" y="1010"/>
                  <a:pt x="62" y="1001"/>
                  <a:pt x="62" y="1026"/>
                </a:cubicBezTo>
                <a:cubicBezTo>
                  <a:pt x="62" y="1051"/>
                  <a:pt x="52" y="1042"/>
                  <a:pt x="49" y="1052"/>
                </a:cubicBezTo>
                <a:cubicBezTo>
                  <a:pt x="45" y="1062"/>
                  <a:pt x="50" y="1056"/>
                  <a:pt x="56" y="1076"/>
                </a:cubicBezTo>
                <a:cubicBezTo>
                  <a:pt x="63" y="1096"/>
                  <a:pt x="53" y="1084"/>
                  <a:pt x="46" y="1085"/>
                </a:cubicBezTo>
                <a:cubicBezTo>
                  <a:pt x="40" y="1085"/>
                  <a:pt x="31" y="1080"/>
                  <a:pt x="29" y="1080"/>
                </a:cubicBezTo>
                <a:cubicBezTo>
                  <a:pt x="26" y="1079"/>
                  <a:pt x="23" y="1080"/>
                  <a:pt x="22" y="1080"/>
                </a:cubicBezTo>
                <a:cubicBezTo>
                  <a:pt x="19" y="1079"/>
                  <a:pt x="16" y="1077"/>
                  <a:pt x="13" y="1080"/>
                </a:cubicBezTo>
                <a:cubicBezTo>
                  <a:pt x="9" y="1082"/>
                  <a:pt x="10" y="1084"/>
                  <a:pt x="9" y="1089"/>
                </a:cubicBezTo>
                <a:cubicBezTo>
                  <a:pt x="8" y="1094"/>
                  <a:pt x="11" y="1094"/>
                  <a:pt x="11" y="1097"/>
                </a:cubicBezTo>
                <a:cubicBezTo>
                  <a:pt x="12" y="1099"/>
                  <a:pt x="13" y="1099"/>
                  <a:pt x="15" y="1097"/>
                </a:cubicBezTo>
                <a:cubicBezTo>
                  <a:pt x="16" y="1095"/>
                  <a:pt x="21" y="1099"/>
                  <a:pt x="23" y="1101"/>
                </a:cubicBezTo>
                <a:cubicBezTo>
                  <a:pt x="25" y="1102"/>
                  <a:pt x="27" y="1104"/>
                  <a:pt x="28" y="1104"/>
                </a:cubicBezTo>
                <a:cubicBezTo>
                  <a:pt x="29" y="1104"/>
                  <a:pt x="28" y="1107"/>
                  <a:pt x="30" y="1109"/>
                </a:cubicBezTo>
                <a:cubicBezTo>
                  <a:pt x="31" y="1111"/>
                  <a:pt x="34" y="1111"/>
                  <a:pt x="36" y="1111"/>
                </a:cubicBezTo>
                <a:cubicBezTo>
                  <a:pt x="38" y="1110"/>
                  <a:pt x="48" y="1112"/>
                  <a:pt x="50" y="1116"/>
                </a:cubicBezTo>
                <a:cubicBezTo>
                  <a:pt x="52" y="1121"/>
                  <a:pt x="56" y="1122"/>
                  <a:pt x="57" y="1122"/>
                </a:cubicBezTo>
                <a:cubicBezTo>
                  <a:pt x="59" y="1121"/>
                  <a:pt x="64" y="1122"/>
                  <a:pt x="63" y="1127"/>
                </a:cubicBezTo>
                <a:cubicBezTo>
                  <a:pt x="62" y="1132"/>
                  <a:pt x="60" y="1144"/>
                  <a:pt x="61" y="1146"/>
                </a:cubicBezTo>
                <a:cubicBezTo>
                  <a:pt x="62" y="1148"/>
                  <a:pt x="66" y="1147"/>
                  <a:pt x="68" y="1146"/>
                </a:cubicBezTo>
                <a:cubicBezTo>
                  <a:pt x="71" y="1145"/>
                  <a:pt x="74" y="1148"/>
                  <a:pt x="76" y="1150"/>
                </a:cubicBezTo>
                <a:cubicBezTo>
                  <a:pt x="75" y="1150"/>
                  <a:pt x="76" y="1154"/>
                  <a:pt x="77" y="1155"/>
                </a:cubicBezTo>
                <a:cubicBezTo>
                  <a:pt x="78" y="1155"/>
                  <a:pt x="84" y="1162"/>
                  <a:pt x="85" y="1163"/>
                </a:cubicBezTo>
                <a:cubicBezTo>
                  <a:pt x="86" y="1165"/>
                  <a:pt x="87" y="1168"/>
                  <a:pt x="86" y="1170"/>
                </a:cubicBezTo>
                <a:cubicBezTo>
                  <a:pt x="85" y="1172"/>
                  <a:pt x="85" y="1173"/>
                  <a:pt x="87" y="1177"/>
                </a:cubicBezTo>
                <a:cubicBezTo>
                  <a:pt x="89" y="1180"/>
                  <a:pt x="88" y="1182"/>
                  <a:pt x="88" y="1182"/>
                </a:cubicBezTo>
                <a:cubicBezTo>
                  <a:pt x="88" y="1182"/>
                  <a:pt x="83" y="1188"/>
                  <a:pt x="83" y="1193"/>
                </a:cubicBezTo>
                <a:cubicBezTo>
                  <a:pt x="83" y="1198"/>
                  <a:pt x="82" y="1202"/>
                  <a:pt x="77" y="1205"/>
                </a:cubicBezTo>
                <a:cubicBezTo>
                  <a:pt x="73" y="1209"/>
                  <a:pt x="68" y="1212"/>
                  <a:pt x="73" y="1217"/>
                </a:cubicBezTo>
                <a:cubicBezTo>
                  <a:pt x="78" y="1223"/>
                  <a:pt x="83" y="1222"/>
                  <a:pt x="81" y="1226"/>
                </a:cubicBezTo>
                <a:cubicBezTo>
                  <a:pt x="80" y="1230"/>
                  <a:pt x="79" y="1233"/>
                  <a:pt x="77" y="1235"/>
                </a:cubicBezTo>
                <a:cubicBezTo>
                  <a:pt x="76" y="1237"/>
                  <a:pt x="78" y="1239"/>
                  <a:pt x="80" y="1240"/>
                </a:cubicBezTo>
                <a:cubicBezTo>
                  <a:pt x="82" y="1241"/>
                  <a:pt x="93" y="1245"/>
                  <a:pt x="97" y="1242"/>
                </a:cubicBezTo>
                <a:cubicBezTo>
                  <a:pt x="100" y="1239"/>
                  <a:pt x="105" y="1237"/>
                  <a:pt x="107" y="1237"/>
                </a:cubicBezTo>
                <a:cubicBezTo>
                  <a:pt x="108" y="1238"/>
                  <a:pt x="108" y="1243"/>
                  <a:pt x="106" y="1246"/>
                </a:cubicBezTo>
                <a:cubicBezTo>
                  <a:pt x="103" y="1249"/>
                  <a:pt x="104" y="1250"/>
                  <a:pt x="106" y="1252"/>
                </a:cubicBezTo>
                <a:cubicBezTo>
                  <a:pt x="108" y="1254"/>
                  <a:pt x="112" y="1257"/>
                  <a:pt x="113" y="1262"/>
                </a:cubicBezTo>
                <a:cubicBezTo>
                  <a:pt x="114" y="1266"/>
                  <a:pt x="115" y="1265"/>
                  <a:pt x="118" y="1269"/>
                </a:cubicBezTo>
                <a:cubicBezTo>
                  <a:pt x="121" y="1272"/>
                  <a:pt x="125" y="1275"/>
                  <a:pt x="128" y="1275"/>
                </a:cubicBezTo>
                <a:cubicBezTo>
                  <a:pt x="131" y="1275"/>
                  <a:pt x="134" y="1276"/>
                  <a:pt x="135" y="1280"/>
                </a:cubicBezTo>
                <a:cubicBezTo>
                  <a:pt x="136" y="1284"/>
                  <a:pt x="138" y="1284"/>
                  <a:pt x="141" y="1284"/>
                </a:cubicBezTo>
                <a:cubicBezTo>
                  <a:pt x="145" y="1284"/>
                  <a:pt x="149" y="1289"/>
                  <a:pt x="151" y="1291"/>
                </a:cubicBezTo>
                <a:cubicBezTo>
                  <a:pt x="154" y="1293"/>
                  <a:pt x="157" y="1297"/>
                  <a:pt x="160" y="1297"/>
                </a:cubicBezTo>
                <a:cubicBezTo>
                  <a:pt x="162" y="1297"/>
                  <a:pt x="163" y="1296"/>
                  <a:pt x="166" y="1298"/>
                </a:cubicBezTo>
                <a:cubicBezTo>
                  <a:pt x="169" y="1300"/>
                  <a:pt x="171" y="1300"/>
                  <a:pt x="173" y="1299"/>
                </a:cubicBezTo>
                <a:cubicBezTo>
                  <a:pt x="174" y="1299"/>
                  <a:pt x="176" y="1299"/>
                  <a:pt x="179" y="1302"/>
                </a:cubicBezTo>
                <a:cubicBezTo>
                  <a:pt x="182" y="1304"/>
                  <a:pt x="186" y="1304"/>
                  <a:pt x="188" y="1304"/>
                </a:cubicBezTo>
                <a:cubicBezTo>
                  <a:pt x="191" y="1303"/>
                  <a:pt x="193" y="1305"/>
                  <a:pt x="195" y="1305"/>
                </a:cubicBezTo>
                <a:cubicBezTo>
                  <a:pt x="196" y="1305"/>
                  <a:pt x="203" y="1306"/>
                  <a:pt x="200" y="1309"/>
                </a:cubicBezTo>
                <a:cubicBezTo>
                  <a:pt x="197" y="1312"/>
                  <a:pt x="193" y="1312"/>
                  <a:pt x="190" y="1316"/>
                </a:cubicBezTo>
                <a:cubicBezTo>
                  <a:pt x="188" y="1320"/>
                  <a:pt x="186" y="1321"/>
                  <a:pt x="187" y="1326"/>
                </a:cubicBezTo>
                <a:cubicBezTo>
                  <a:pt x="187" y="1331"/>
                  <a:pt x="187" y="1336"/>
                  <a:pt x="188" y="1338"/>
                </a:cubicBezTo>
                <a:cubicBezTo>
                  <a:pt x="190" y="1340"/>
                  <a:pt x="190" y="1340"/>
                  <a:pt x="190" y="1346"/>
                </a:cubicBezTo>
                <a:cubicBezTo>
                  <a:pt x="189" y="1352"/>
                  <a:pt x="189" y="1354"/>
                  <a:pt x="189" y="1357"/>
                </a:cubicBezTo>
                <a:cubicBezTo>
                  <a:pt x="189" y="1360"/>
                  <a:pt x="190" y="1363"/>
                  <a:pt x="190" y="1364"/>
                </a:cubicBezTo>
                <a:cubicBezTo>
                  <a:pt x="189" y="1365"/>
                  <a:pt x="189" y="1366"/>
                  <a:pt x="187" y="1368"/>
                </a:cubicBezTo>
                <a:cubicBezTo>
                  <a:pt x="186" y="1370"/>
                  <a:pt x="186" y="1370"/>
                  <a:pt x="186" y="1375"/>
                </a:cubicBezTo>
                <a:cubicBezTo>
                  <a:pt x="187" y="1379"/>
                  <a:pt x="188" y="1385"/>
                  <a:pt x="190" y="1386"/>
                </a:cubicBezTo>
                <a:cubicBezTo>
                  <a:pt x="192" y="1388"/>
                  <a:pt x="193" y="1391"/>
                  <a:pt x="196" y="1392"/>
                </a:cubicBezTo>
                <a:cubicBezTo>
                  <a:pt x="199" y="1393"/>
                  <a:pt x="203" y="1391"/>
                  <a:pt x="203" y="1394"/>
                </a:cubicBezTo>
                <a:cubicBezTo>
                  <a:pt x="203" y="1397"/>
                  <a:pt x="209" y="1400"/>
                  <a:pt x="211" y="1400"/>
                </a:cubicBezTo>
                <a:cubicBezTo>
                  <a:pt x="212" y="1400"/>
                  <a:pt x="215" y="1402"/>
                  <a:pt x="215" y="1405"/>
                </a:cubicBezTo>
                <a:cubicBezTo>
                  <a:pt x="216" y="1407"/>
                  <a:pt x="218" y="1410"/>
                  <a:pt x="219" y="1412"/>
                </a:cubicBezTo>
                <a:cubicBezTo>
                  <a:pt x="219" y="1414"/>
                  <a:pt x="222" y="1416"/>
                  <a:pt x="223" y="1418"/>
                </a:cubicBezTo>
                <a:cubicBezTo>
                  <a:pt x="225" y="1419"/>
                  <a:pt x="225" y="1419"/>
                  <a:pt x="227" y="1419"/>
                </a:cubicBezTo>
                <a:cubicBezTo>
                  <a:pt x="229" y="1419"/>
                  <a:pt x="235" y="1423"/>
                  <a:pt x="232" y="1425"/>
                </a:cubicBezTo>
                <a:cubicBezTo>
                  <a:pt x="230" y="1427"/>
                  <a:pt x="226" y="1426"/>
                  <a:pt x="226" y="1428"/>
                </a:cubicBezTo>
                <a:cubicBezTo>
                  <a:pt x="226" y="1431"/>
                  <a:pt x="225" y="1432"/>
                  <a:pt x="223" y="1435"/>
                </a:cubicBezTo>
                <a:cubicBezTo>
                  <a:pt x="221" y="1437"/>
                  <a:pt x="217" y="1438"/>
                  <a:pt x="214" y="1437"/>
                </a:cubicBezTo>
                <a:cubicBezTo>
                  <a:pt x="212" y="1437"/>
                  <a:pt x="208" y="1440"/>
                  <a:pt x="206" y="1439"/>
                </a:cubicBezTo>
                <a:cubicBezTo>
                  <a:pt x="203" y="1438"/>
                  <a:pt x="198" y="1440"/>
                  <a:pt x="199" y="1441"/>
                </a:cubicBezTo>
                <a:cubicBezTo>
                  <a:pt x="200" y="1443"/>
                  <a:pt x="200" y="1446"/>
                  <a:pt x="202" y="1448"/>
                </a:cubicBezTo>
                <a:cubicBezTo>
                  <a:pt x="203" y="1450"/>
                  <a:pt x="203" y="1453"/>
                  <a:pt x="202" y="1457"/>
                </a:cubicBezTo>
                <a:cubicBezTo>
                  <a:pt x="200" y="1462"/>
                  <a:pt x="198" y="1471"/>
                  <a:pt x="195" y="1473"/>
                </a:cubicBezTo>
                <a:cubicBezTo>
                  <a:pt x="193" y="1474"/>
                  <a:pt x="187" y="1471"/>
                  <a:pt x="190" y="1483"/>
                </a:cubicBezTo>
                <a:cubicBezTo>
                  <a:pt x="192" y="1494"/>
                  <a:pt x="193" y="1496"/>
                  <a:pt x="194" y="1498"/>
                </a:cubicBezTo>
                <a:cubicBezTo>
                  <a:pt x="195" y="1500"/>
                  <a:pt x="197" y="1503"/>
                  <a:pt x="199" y="1506"/>
                </a:cubicBezTo>
                <a:cubicBezTo>
                  <a:pt x="200" y="1508"/>
                  <a:pt x="201" y="1509"/>
                  <a:pt x="203" y="1513"/>
                </a:cubicBezTo>
                <a:cubicBezTo>
                  <a:pt x="204" y="1517"/>
                  <a:pt x="204" y="1523"/>
                  <a:pt x="205" y="1525"/>
                </a:cubicBezTo>
                <a:cubicBezTo>
                  <a:pt x="206" y="1527"/>
                  <a:pt x="208" y="1530"/>
                  <a:pt x="204" y="1532"/>
                </a:cubicBezTo>
                <a:cubicBezTo>
                  <a:pt x="200" y="1534"/>
                  <a:pt x="200" y="1539"/>
                  <a:pt x="201" y="1541"/>
                </a:cubicBezTo>
                <a:cubicBezTo>
                  <a:pt x="202" y="1543"/>
                  <a:pt x="205" y="1546"/>
                  <a:pt x="207" y="1547"/>
                </a:cubicBezTo>
                <a:cubicBezTo>
                  <a:pt x="209" y="1549"/>
                  <a:pt x="210" y="1551"/>
                  <a:pt x="208" y="1553"/>
                </a:cubicBezTo>
                <a:cubicBezTo>
                  <a:pt x="206" y="1555"/>
                  <a:pt x="204" y="1558"/>
                  <a:pt x="204" y="1562"/>
                </a:cubicBezTo>
                <a:cubicBezTo>
                  <a:pt x="205" y="1566"/>
                  <a:pt x="208" y="1569"/>
                  <a:pt x="205" y="1573"/>
                </a:cubicBezTo>
                <a:cubicBezTo>
                  <a:pt x="201" y="1578"/>
                  <a:pt x="199" y="1587"/>
                  <a:pt x="195" y="1587"/>
                </a:cubicBezTo>
                <a:cubicBezTo>
                  <a:pt x="192" y="1587"/>
                  <a:pt x="191" y="1587"/>
                  <a:pt x="189" y="1590"/>
                </a:cubicBezTo>
                <a:cubicBezTo>
                  <a:pt x="187" y="1593"/>
                  <a:pt x="185" y="1594"/>
                  <a:pt x="183" y="1599"/>
                </a:cubicBezTo>
                <a:cubicBezTo>
                  <a:pt x="180" y="1604"/>
                  <a:pt x="179" y="1605"/>
                  <a:pt x="174" y="1598"/>
                </a:cubicBezTo>
                <a:cubicBezTo>
                  <a:pt x="169" y="1592"/>
                  <a:pt x="165" y="1586"/>
                  <a:pt x="166" y="1580"/>
                </a:cubicBezTo>
                <a:cubicBezTo>
                  <a:pt x="167" y="1575"/>
                  <a:pt x="168" y="1568"/>
                  <a:pt x="169" y="1565"/>
                </a:cubicBezTo>
                <a:cubicBezTo>
                  <a:pt x="169" y="1562"/>
                  <a:pt x="169" y="1559"/>
                  <a:pt x="163" y="1559"/>
                </a:cubicBezTo>
                <a:cubicBezTo>
                  <a:pt x="157" y="1559"/>
                  <a:pt x="144" y="1564"/>
                  <a:pt x="141" y="1566"/>
                </a:cubicBezTo>
                <a:cubicBezTo>
                  <a:pt x="138" y="1568"/>
                  <a:pt x="138" y="1570"/>
                  <a:pt x="138" y="1574"/>
                </a:cubicBezTo>
                <a:cubicBezTo>
                  <a:pt x="138" y="1578"/>
                  <a:pt x="139" y="1580"/>
                  <a:pt x="140" y="1582"/>
                </a:cubicBezTo>
                <a:cubicBezTo>
                  <a:pt x="140" y="1584"/>
                  <a:pt x="140" y="1589"/>
                  <a:pt x="135" y="1592"/>
                </a:cubicBezTo>
                <a:cubicBezTo>
                  <a:pt x="131" y="1594"/>
                  <a:pt x="133" y="1599"/>
                  <a:pt x="134" y="1602"/>
                </a:cubicBezTo>
                <a:cubicBezTo>
                  <a:pt x="135" y="1605"/>
                  <a:pt x="139" y="1607"/>
                  <a:pt x="140" y="1607"/>
                </a:cubicBezTo>
                <a:cubicBezTo>
                  <a:pt x="142" y="1607"/>
                  <a:pt x="148" y="1612"/>
                  <a:pt x="143" y="1614"/>
                </a:cubicBezTo>
                <a:cubicBezTo>
                  <a:pt x="138" y="1616"/>
                  <a:pt x="134" y="1617"/>
                  <a:pt x="135" y="1623"/>
                </a:cubicBezTo>
                <a:cubicBezTo>
                  <a:pt x="135" y="1629"/>
                  <a:pt x="137" y="1632"/>
                  <a:pt x="138" y="1634"/>
                </a:cubicBezTo>
                <a:cubicBezTo>
                  <a:pt x="139" y="1636"/>
                  <a:pt x="140" y="1641"/>
                  <a:pt x="137" y="1642"/>
                </a:cubicBezTo>
                <a:cubicBezTo>
                  <a:pt x="134" y="1643"/>
                  <a:pt x="131" y="1646"/>
                  <a:pt x="130" y="1650"/>
                </a:cubicBezTo>
                <a:cubicBezTo>
                  <a:pt x="129" y="1653"/>
                  <a:pt x="131" y="1655"/>
                  <a:pt x="131" y="1657"/>
                </a:cubicBezTo>
                <a:cubicBezTo>
                  <a:pt x="130" y="1659"/>
                  <a:pt x="125" y="1659"/>
                  <a:pt x="127" y="1662"/>
                </a:cubicBezTo>
                <a:cubicBezTo>
                  <a:pt x="130" y="1665"/>
                  <a:pt x="134" y="1667"/>
                  <a:pt x="135" y="1668"/>
                </a:cubicBezTo>
                <a:cubicBezTo>
                  <a:pt x="136" y="1668"/>
                  <a:pt x="136" y="1670"/>
                  <a:pt x="136" y="1675"/>
                </a:cubicBezTo>
                <a:cubicBezTo>
                  <a:pt x="136" y="1680"/>
                  <a:pt x="135" y="1688"/>
                  <a:pt x="136" y="1692"/>
                </a:cubicBezTo>
                <a:cubicBezTo>
                  <a:pt x="137" y="1695"/>
                  <a:pt x="142" y="1700"/>
                  <a:pt x="145" y="1700"/>
                </a:cubicBezTo>
                <a:cubicBezTo>
                  <a:pt x="147" y="1700"/>
                  <a:pt x="149" y="1701"/>
                  <a:pt x="149" y="1704"/>
                </a:cubicBezTo>
                <a:cubicBezTo>
                  <a:pt x="149" y="1706"/>
                  <a:pt x="152" y="1707"/>
                  <a:pt x="154" y="1707"/>
                </a:cubicBezTo>
                <a:cubicBezTo>
                  <a:pt x="156" y="1707"/>
                  <a:pt x="158" y="1706"/>
                  <a:pt x="159" y="1704"/>
                </a:cubicBezTo>
                <a:cubicBezTo>
                  <a:pt x="161" y="1702"/>
                  <a:pt x="165" y="1701"/>
                  <a:pt x="167" y="1704"/>
                </a:cubicBezTo>
                <a:cubicBezTo>
                  <a:pt x="168" y="1707"/>
                  <a:pt x="168" y="1707"/>
                  <a:pt x="170" y="1708"/>
                </a:cubicBezTo>
                <a:cubicBezTo>
                  <a:pt x="172" y="1708"/>
                  <a:pt x="173" y="1713"/>
                  <a:pt x="173" y="1714"/>
                </a:cubicBezTo>
                <a:cubicBezTo>
                  <a:pt x="174" y="1716"/>
                  <a:pt x="176" y="1716"/>
                  <a:pt x="178" y="1716"/>
                </a:cubicBezTo>
                <a:cubicBezTo>
                  <a:pt x="180" y="1716"/>
                  <a:pt x="183" y="1717"/>
                  <a:pt x="184" y="1717"/>
                </a:cubicBezTo>
                <a:cubicBezTo>
                  <a:pt x="186" y="1717"/>
                  <a:pt x="188" y="1717"/>
                  <a:pt x="188" y="1721"/>
                </a:cubicBezTo>
                <a:cubicBezTo>
                  <a:pt x="188" y="1725"/>
                  <a:pt x="190" y="1726"/>
                  <a:pt x="191" y="1729"/>
                </a:cubicBezTo>
                <a:cubicBezTo>
                  <a:pt x="193" y="1732"/>
                  <a:pt x="197" y="1735"/>
                  <a:pt x="196" y="1742"/>
                </a:cubicBezTo>
                <a:cubicBezTo>
                  <a:pt x="195" y="1749"/>
                  <a:pt x="194" y="1749"/>
                  <a:pt x="200" y="1755"/>
                </a:cubicBezTo>
                <a:cubicBezTo>
                  <a:pt x="206" y="1761"/>
                  <a:pt x="215" y="1764"/>
                  <a:pt x="218" y="1767"/>
                </a:cubicBezTo>
                <a:cubicBezTo>
                  <a:pt x="222" y="1770"/>
                  <a:pt x="228" y="1778"/>
                  <a:pt x="232" y="1780"/>
                </a:cubicBezTo>
                <a:cubicBezTo>
                  <a:pt x="235" y="1782"/>
                  <a:pt x="239" y="1784"/>
                  <a:pt x="241" y="1787"/>
                </a:cubicBezTo>
                <a:cubicBezTo>
                  <a:pt x="243" y="1790"/>
                  <a:pt x="246" y="1793"/>
                  <a:pt x="247" y="1795"/>
                </a:cubicBezTo>
                <a:cubicBezTo>
                  <a:pt x="247" y="1797"/>
                  <a:pt x="253" y="1800"/>
                  <a:pt x="256" y="1804"/>
                </a:cubicBezTo>
                <a:cubicBezTo>
                  <a:pt x="259" y="1808"/>
                  <a:pt x="263" y="1808"/>
                  <a:pt x="262" y="1816"/>
                </a:cubicBezTo>
                <a:cubicBezTo>
                  <a:pt x="262" y="1824"/>
                  <a:pt x="261" y="1825"/>
                  <a:pt x="264" y="1828"/>
                </a:cubicBezTo>
                <a:cubicBezTo>
                  <a:pt x="268" y="1830"/>
                  <a:pt x="274" y="1831"/>
                  <a:pt x="275" y="1827"/>
                </a:cubicBezTo>
                <a:cubicBezTo>
                  <a:pt x="276" y="1823"/>
                  <a:pt x="275" y="1820"/>
                  <a:pt x="280" y="1821"/>
                </a:cubicBezTo>
                <a:cubicBezTo>
                  <a:pt x="286" y="1822"/>
                  <a:pt x="289" y="1820"/>
                  <a:pt x="289" y="1817"/>
                </a:cubicBezTo>
                <a:cubicBezTo>
                  <a:pt x="289" y="1814"/>
                  <a:pt x="294" y="1806"/>
                  <a:pt x="295" y="1804"/>
                </a:cubicBezTo>
                <a:cubicBezTo>
                  <a:pt x="296" y="1802"/>
                  <a:pt x="299" y="1802"/>
                  <a:pt x="300" y="1803"/>
                </a:cubicBezTo>
                <a:cubicBezTo>
                  <a:pt x="301" y="1804"/>
                  <a:pt x="302" y="1808"/>
                  <a:pt x="304" y="1808"/>
                </a:cubicBezTo>
                <a:cubicBezTo>
                  <a:pt x="306" y="1808"/>
                  <a:pt x="309" y="1807"/>
                  <a:pt x="310" y="1806"/>
                </a:cubicBezTo>
                <a:cubicBezTo>
                  <a:pt x="311" y="1804"/>
                  <a:pt x="317" y="1807"/>
                  <a:pt x="320" y="1810"/>
                </a:cubicBezTo>
                <a:cubicBezTo>
                  <a:pt x="322" y="1813"/>
                  <a:pt x="330" y="1820"/>
                  <a:pt x="335" y="1821"/>
                </a:cubicBezTo>
                <a:cubicBezTo>
                  <a:pt x="339" y="1822"/>
                  <a:pt x="339" y="1823"/>
                  <a:pt x="341" y="1823"/>
                </a:cubicBezTo>
                <a:cubicBezTo>
                  <a:pt x="342" y="1823"/>
                  <a:pt x="345" y="1825"/>
                  <a:pt x="343" y="1829"/>
                </a:cubicBezTo>
                <a:cubicBezTo>
                  <a:pt x="342" y="1833"/>
                  <a:pt x="342" y="1834"/>
                  <a:pt x="343" y="1835"/>
                </a:cubicBezTo>
                <a:cubicBezTo>
                  <a:pt x="344" y="1837"/>
                  <a:pt x="346" y="1838"/>
                  <a:pt x="345" y="1841"/>
                </a:cubicBezTo>
                <a:cubicBezTo>
                  <a:pt x="344" y="1845"/>
                  <a:pt x="346" y="1849"/>
                  <a:pt x="347" y="1851"/>
                </a:cubicBezTo>
                <a:cubicBezTo>
                  <a:pt x="349" y="1852"/>
                  <a:pt x="367" y="1868"/>
                  <a:pt x="367" y="1868"/>
                </a:cubicBezTo>
                <a:cubicBezTo>
                  <a:pt x="367" y="1868"/>
                  <a:pt x="370" y="1870"/>
                  <a:pt x="370" y="1874"/>
                </a:cubicBezTo>
                <a:cubicBezTo>
                  <a:pt x="370" y="1877"/>
                  <a:pt x="371" y="1878"/>
                  <a:pt x="372" y="1879"/>
                </a:cubicBezTo>
                <a:cubicBezTo>
                  <a:pt x="373" y="1880"/>
                  <a:pt x="375" y="1880"/>
                  <a:pt x="375" y="1883"/>
                </a:cubicBezTo>
                <a:cubicBezTo>
                  <a:pt x="375" y="1886"/>
                  <a:pt x="376" y="1888"/>
                  <a:pt x="377" y="1889"/>
                </a:cubicBezTo>
                <a:cubicBezTo>
                  <a:pt x="378" y="1890"/>
                  <a:pt x="382" y="1895"/>
                  <a:pt x="383" y="1895"/>
                </a:cubicBezTo>
                <a:cubicBezTo>
                  <a:pt x="385" y="1895"/>
                  <a:pt x="386" y="1897"/>
                  <a:pt x="387" y="1896"/>
                </a:cubicBezTo>
                <a:cubicBezTo>
                  <a:pt x="389" y="1895"/>
                  <a:pt x="396" y="1904"/>
                  <a:pt x="397" y="1906"/>
                </a:cubicBezTo>
                <a:cubicBezTo>
                  <a:pt x="399" y="1908"/>
                  <a:pt x="405" y="1906"/>
                  <a:pt x="406" y="1908"/>
                </a:cubicBezTo>
                <a:cubicBezTo>
                  <a:pt x="407" y="1909"/>
                  <a:pt x="410" y="1910"/>
                  <a:pt x="410" y="1913"/>
                </a:cubicBezTo>
                <a:cubicBezTo>
                  <a:pt x="411" y="1917"/>
                  <a:pt x="410" y="1917"/>
                  <a:pt x="413" y="1921"/>
                </a:cubicBezTo>
                <a:cubicBezTo>
                  <a:pt x="417" y="1924"/>
                  <a:pt x="417" y="1927"/>
                  <a:pt x="417" y="1935"/>
                </a:cubicBezTo>
                <a:cubicBezTo>
                  <a:pt x="417" y="1943"/>
                  <a:pt x="419" y="1947"/>
                  <a:pt x="421" y="1950"/>
                </a:cubicBezTo>
                <a:cubicBezTo>
                  <a:pt x="424" y="1954"/>
                  <a:pt x="430" y="1962"/>
                  <a:pt x="433" y="1958"/>
                </a:cubicBezTo>
                <a:cubicBezTo>
                  <a:pt x="435" y="1954"/>
                  <a:pt x="435" y="1952"/>
                  <a:pt x="440" y="1952"/>
                </a:cubicBezTo>
                <a:cubicBezTo>
                  <a:pt x="444" y="1953"/>
                  <a:pt x="445" y="1953"/>
                  <a:pt x="446" y="1951"/>
                </a:cubicBezTo>
                <a:cubicBezTo>
                  <a:pt x="448" y="1949"/>
                  <a:pt x="451" y="1950"/>
                  <a:pt x="453" y="1950"/>
                </a:cubicBezTo>
                <a:cubicBezTo>
                  <a:pt x="454" y="1950"/>
                  <a:pt x="458" y="1950"/>
                  <a:pt x="459" y="1952"/>
                </a:cubicBezTo>
                <a:cubicBezTo>
                  <a:pt x="460" y="1954"/>
                  <a:pt x="463" y="1955"/>
                  <a:pt x="464" y="1956"/>
                </a:cubicBezTo>
                <a:cubicBezTo>
                  <a:pt x="465" y="1957"/>
                  <a:pt x="473" y="1962"/>
                  <a:pt x="473" y="1962"/>
                </a:cubicBezTo>
                <a:cubicBezTo>
                  <a:pt x="473" y="1962"/>
                  <a:pt x="472" y="1966"/>
                  <a:pt x="470" y="1967"/>
                </a:cubicBezTo>
                <a:cubicBezTo>
                  <a:pt x="468" y="1969"/>
                  <a:pt x="468" y="1969"/>
                  <a:pt x="468" y="1975"/>
                </a:cubicBezTo>
                <a:cubicBezTo>
                  <a:pt x="468" y="1981"/>
                  <a:pt x="470" y="1979"/>
                  <a:pt x="471" y="1980"/>
                </a:cubicBezTo>
                <a:cubicBezTo>
                  <a:pt x="472" y="1980"/>
                  <a:pt x="473" y="1983"/>
                  <a:pt x="471" y="1984"/>
                </a:cubicBezTo>
                <a:cubicBezTo>
                  <a:pt x="469" y="1986"/>
                  <a:pt x="466" y="1992"/>
                  <a:pt x="468" y="1993"/>
                </a:cubicBezTo>
                <a:cubicBezTo>
                  <a:pt x="469" y="1995"/>
                  <a:pt x="472" y="1997"/>
                  <a:pt x="475" y="1998"/>
                </a:cubicBezTo>
                <a:cubicBezTo>
                  <a:pt x="477" y="1999"/>
                  <a:pt x="481" y="2000"/>
                  <a:pt x="481" y="2004"/>
                </a:cubicBezTo>
                <a:cubicBezTo>
                  <a:pt x="481" y="2009"/>
                  <a:pt x="481" y="2009"/>
                  <a:pt x="483" y="2011"/>
                </a:cubicBezTo>
                <a:cubicBezTo>
                  <a:pt x="486" y="2013"/>
                  <a:pt x="489" y="2015"/>
                  <a:pt x="491" y="2015"/>
                </a:cubicBezTo>
                <a:cubicBezTo>
                  <a:pt x="492" y="2015"/>
                  <a:pt x="497" y="2016"/>
                  <a:pt x="497" y="2021"/>
                </a:cubicBezTo>
                <a:cubicBezTo>
                  <a:pt x="496" y="2025"/>
                  <a:pt x="499" y="2026"/>
                  <a:pt x="502" y="2029"/>
                </a:cubicBezTo>
                <a:cubicBezTo>
                  <a:pt x="505" y="2032"/>
                  <a:pt x="511" y="2036"/>
                  <a:pt x="516" y="2034"/>
                </a:cubicBezTo>
                <a:cubicBezTo>
                  <a:pt x="520" y="2031"/>
                  <a:pt x="521" y="2031"/>
                  <a:pt x="523" y="2029"/>
                </a:cubicBezTo>
                <a:cubicBezTo>
                  <a:pt x="525" y="2028"/>
                  <a:pt x="531" y="2029"/>
                  <a:pt x="533" y="2031"/>
                </a:cubicBezTo>
                <a:cubicBezTo>
                  <a:pt x="534" y="2032"/>
                  <a:pt x="536" y="2037"/>
                  <a:pt x="533" y="2039"/>
                </a:cubicBezTo>
                <a:cubicBezTo>
                  <a:pt x="530" y="2042"/>
                  <a:pt x="528" y="2044"/>
                  <a:pt x="526" y="2046"/>
                </a:cubicBezTo>
                <a:cubicBezTo>
                  <a:pt x="524" y="2047"/>
                  <a:pt x="523" y="2048"/>
                  <a:pt x="523" y="2053"/>
                </a:cubicBezTo>
                <a:cubicBezTo>
                  <a:pt x="522" y="2058"/>
                  <a:pt x="523" y="2063"/>
                  <a:pt x="528" y="2062"/>
                </a:cubicBezTo>
                <a:cubicBezTo>
                  <a:pt x="532" y="2060"/>
                  <a:pt x="535" y="2057"/>
                  <a:pt x="535" y="2062"/>
                </a:cubicBezTo>
                <a:cubicBezTo>
                  <a:pt x="536" y="2067"/>
                  <a:pt x="537" y="2068"/>
                  <a:pt x="540" y="2067"/>
                </a:cubicBezTo>
                <a:cubicBezTo>
                  <a:pt x="544" y="2066"/>
                  <a:pt x="553" y="2063"/>
                  <a:pt x="555" y="2069"/>
                </a:cubicBezTo>
                <a:cubicBezTo>
                  <a:pt x="557" y="2075"/>
                  <a:pt x="556" y="2078"/>
                  <a:pt x="559" y="2075"/>
                </a:cubicBezTo>
                <a:cubicBezTo>
                  <a:pt x="562" y="2073"/>
                  <a:pt x="564" y="2074"/>
                  <a:pt x="564" y="2071"/>
                </a:cubicBezTo>
                <a:cubicBezTo>
                  <a:pt x="565" y="2067"/>
                  <a:pt x="572" y="2066"/>
                  <a:pt x="570" y="2071"/>
                </a:cubicBezTo>
                <a:cubicBezTo>
                  <a:pt x="569" y="2077"/>
                  <a:pt x="568" y="2082"/>
                  <a:pt x="571" y="2084"/>
                </a:cubicBezTo>
                <a:cubicBezTo>
                  <a:pt x="573" y="2086"/>
                  <a:pt x="576" y="2088"/>
                  <a:pt x="576" y="2090"/>
                </a:cubicBezTo>
                <a:cubicBezTo>
                  <a:pt x="576" y="2092"/>
                  <a:pt x="575" y="2098"/>
                  <a:pt x="576" y="2101"/>
                </a:cubicBezTo>
                <a:cubicBezTo>
                  <a:pt x="577" y="2104"/>
                  <a:pt x="579" y="2105"/>
                  <a:pt x="577" y="2107"/>
                </a:cubicBezTo>
                <a:cubicBezTo>
                  <a:pt x="576" y="2109"/>
                  <a:pt x="576" y="2111"/>
                  <a:pt x="578" y="2113"/>
                </a:cubicBezTo>
                <a:cubicBezTo>
                  <a:pt x="580" y="2116"/>
                  <a:pt x="585" y="2118"/>
                  <a:pt x="586" y="2114"/>
                </a:cubicBezTo>
                <a:cubicBezTo>
                  <a:pt x="587" y="2110"/>
                  <a:pt x="586" y="2112"/>
                  <a:pt x="588" y="2111"/>
                </a:cubicBezTo>
                <a:cubicBezTo>
                  <a:pt x="590" y="2110"/>
                  <a:pt x="590" y="2106"/>
                  <a:pt x="591" y="2103"/>
                </a:cubicBezTo>
                <a:cubicBezTo>
                  <a:pt x="591" y="2100"/>
                  <a:pt x="599" y="2094"/>
                  <a:pt x="600" y="2093"/>
                </a:cubicBezTo>
                <a:cubicBezTo>
                  <a:pt x="602" y="2092"/>
                  <a:pt x="607" y="2097"/>
                  <a:pt x="604" y="2100"/>
                </a:cubicBezTo>
                <a:cubicBezTo>
                  <a:pt x="602" y="2102"/>
                  <a:pt x="601" y="2103"/>
                  <a:pt x="600" y="2107"/>
                </a:cubicBezTo>
                <a:cubicBezTo>
                  <a:pt x="600" y="2110"/>
                  <a:pt x="600" y="2111"/>
                  <a:pt x="603" y="2113"/>
                </a:cubicBezTo>
                <a:cubicBezTo>
                  <a:pt x="605" y="2115"/>
                  <a:pt x="610" y="2117"/>
                  <a:pt x="611" y="2118"/>
                </a:cubicBezTo>
                <a:cubicBezTo>
                  <a:pt x="612" y="2120"/>
                  <a:pt x="616" y="2124"/>
                  <a:pt x="619" y="2119"/>
                </a:cubicBezTo>
                <a:cubicBezTo>
                  <a:pt x="622" y="2114"/>
                  <a:pt x="622" y="2114"/>
                  <a:pt x="623" y="2112"/>
                </a:cubicBezTo>
                <a:cubicBezTo>
                  <a:pt x="624" y="2109"/>
                  <a:pt x="628" y="2107"/>
                  <a:pt x="632" y="2108"/>
                </a:cubicBezTo>
                <a:cubicBezTo>
                  <a:pt x="635" y="2110"/>
                  <a:pt x="640" y="2111"/>
                  <a:pt x="640" y="2111"/>
                </a:cubicBezTo>
                <a:cubicBezTo>
                  <a:pt x="640" y="2111"/>
                  <a:pt x="644" y="2114"/>
                  <a:pt x="645" y="2118"/>
                </a:cubicBezTo>
                <a:cubicBezTo>
                  <a:pt x="645" y="2122"/>
                  <a:pt x="649" y="2122"/>
                  <a:pt x="650" y="2123"/>
                </a:cubicBezTo>
                <a:cubicBezTo>
                  <a:pt x="651" y="2123"/>
                  <a:pt x="655" y="2127"/>
                  <a:pt x="655" y="2128"/>
                </a:cubicBezTo>
                <a:cubicBezTo>
                  <a:pt x="656" y="2129"/>
                  <a:pt x="657" y="2129"/>
                  <a:pt x="661" y="2130"/>
                </a:cubicBezTo>
                <a:cubicBezTo>
                  <a:pt x="666" y="2131"/>
                  <a:pt x="665" y="2133"/>
                  <a:pt x="665" y="2136"/>
                </a:cubicBezTo>
                <a:cubicBezTo>
                  <a:pt x="665" y="2138"/>
                  <a:pt x="668" y="2140"/>
                  <a:pt x="670" y="2142"/>
                </a:cubicBezTo>
                <a:cubicBezTo>
                  <a:pt x="672" y="2144"/>
                  <a:pt x="675" y="2145"/>
                  <a:pt x="677" y="2145"/>
                </a:cubicBezTo>
                <a:cubicBezTo>
                  <a:pt x="680" y="2146"/>
                  <a:pt x="685" y="2144"/>
                  <a:pt x="685" y="2144"/>
                </a:cubicBezTo>
                <a:cubicBezTo>
                  <a:pt x="685" y="2144"/>
                  <a:pt x="688" y="2145"/>
                  <a:pt x="689" y="2146"/>
                </a:cubicBezTo>
                <a:cubicBezTo>
                  <a:pt x="690" y="2148"/>
                  <a:pt x="693" y="2148"/>
                  <a:pt x="694" y="2147"/>
                </a:cubicBezTo>
                <a:cubicBezTo>
                  <a:pt x="695" y="2147"/>
                  <a:pt x="697" y="2146"/>
                  <a:pt x="700" y="2147"/>
                </a:cubicBezTo>
                <a:cubicBezTo>
                  <a:pt x="702" y="2149"/>
                  <a:pt x="704" y="2150"/>
                  <a:pt x="707" y="2152"/>
                </a:cubicBezTo>
                <a:cubicBezTo>
                  <a:pt x="709" y="2153"/>
                  <a:pt x="710" y="2153"/>
                  <a:pt x="712" y="2150"/>
                </a:cubicBezTo>
                <a:cubicBezTo>
                  <a:pt x="714" y="2148"/>
                  <a:pt x="717" y="2142"/>
                  <a:pt x="722" y="2145"/>
                </a:cubicBezTo>
                <a:cubicBezTo>
                  <a:pt x="726" y="2147"/>
                  <a:pt x="737" y="2154"/>
                  <a:pt x="741" y="2151"/>
                </a:cubicBezTo>
                <a:cubicBezTo>
                  <a:pt x="743" y="2150"/>
                  <a:pt x="749" y="2148"/>
                  <a:pt x="752" y="2150"/>
                </a:cubicBezTo>
                <a:cubicBezTo>
                  <a:pt x="755" y="2153"/>
                  <a:pt x="756" y="2154"/>
                  <a:pt x="759" y="2153"/>
                </a:cubicBezTo>
                <a:cubicBezTo>
                  <a:pt x="762" y="2152"/>
                  <a:pt x="770" y="2148"/>
                  <a:pt x="771" y="2147"/>
                </a:cubicBezTo>
                <a:cubicBezTo>
                  <a:pt x="773" y="2147"/>
                  <a:pt x="778" y="2146"/>
                  <a:pt x="780" y="2144"/>
                </a:cubicBezTo>
                <a:cubicBezTo>
                  <a:pt x="783" y="2142"/>
                  <a:pt x="787" y="2145"/>
                  <a:pt x="790" y="2145"/>
                </a:cubicBezTo>
                <a:cubicBezTo>
                  <a:pt x="793" y="2146"/>
                  <a:pt x="796" y="2147"/>
                  <a:pt x="797" y="2149"/>
                </a:cubicBezTo>
                <a:cubicBezTo>
                  <a:pt x="798" y="2150"/>
                  <a:pt x="799" y="2165"/>
                  <a:pt x="799" y="2170"/>
                </a:cubicBezTo>
                <a:cubicBezTo>
                  <a:pt x="799" y="2174"/>
                  <a:pt x="796" y="2182"/>
                  <a:pt x="792" y="2186"/>
                </a:cubicBezTo>
                <a:cubicBezTo>
                  <a:pt x="788" y="2191"/>
                  <a:pt x="786" y="2195"/>
                  <a:pt x="786" y="2198"/>
                </a:cubicBezTo>
                <a:cubicBezTo>
                  <a:pt x="786" y="2201"/>
                  <a:pt x="791" y="2211"/>
                  <a:pt x="793" y="2216"/>
                </a:cubicBezTo>
                <a:cubicBezTo>
                  <a:pt x="796" y="2221"/>
                  <a:pt x="797" y="2224"/>
                  <a:pt x="804" y="2224"/>
                </a:cubicBezTo>
                <a:cubicBezTo>
                  <a:pt x="811" y="2223"/>
                  <a:pt x="815" y="2220"/>
                  <a:pt x="814" y="2213"/>
                </a:cubicBezTo>
                <a:cubicBezTo>
                  <a:pt x="813" y="2206"/>
                  <a:pt x="812" y="2205"/>
                  <a:pt x="814" y="2202"/>
                </a:cubicBezTo>
                <a:cubicBezTo>
                  <a:pt x="817" y="2198"/>
                  <a:pt x="818" y="2192"/>
                  <a:pt x="818" y="2189"/>
                </a:cubicBezTo>
                <a:cubicBezTo>
                  <a:pt x="819" y="2187"/>
                  <a:pt x="821" y="2186"/>
                  <a:pt x="824" y="2183"/>
                </a:cubicBezTo>
                <a:cubicBezTo>
                  <a:pt x="828" y="2179"/>
                  <a:pt x="841" y="2172"/>
                  <a:pt x="844" y="2168"/>
                </a:cubicBezTo>
                <a:cubicBezTo>
                  <a:pt x="847" y="2163"/>
                  <a:pt x="845" y="2162"/>
                  <a:pt x="849" y="2160"/>
                </a:cubicBezTo>
                <a:cubicBezTo>
                  <a:pt x="853" y="2158"/>
                  <a:pt x="855" y="2158"/>
                  <a:pt x="858" y="2156"/>
                </a:cubicBezTo>
                <a:cubicBezTo>
                  <a:pt x="860" y="2153"/>
                  <a:pt x="864" y="2152"/>
                  <a:pt x="867" y="2153"/>
                </a:cubicBezTo>
                <a:cubicBezTo>
                  <a:pt x="870" y="2153"/>
                  <a:pt x="872" y="2155"/>
                  <a:pt x="874" y="2153"/>
                </a:cubicBezTo>
                <a:cubicBezTo>
                  <a:pt x="875" y="2151"/>
                  <a:pt x="875" y="2149"/>
                  <a:pt x="881" y="2152"/>
                </a:cubicBezTo>
                <a:cubicBezTo>
                  <a:pt x="887" y="2155"/>
                  <a:pt x="894" y="2162"/>
                  <a:pt x="895" y="2162"/>
                </a:cubicBezTo>
                <a:cubicBezTo>
                  <a:pt x="897" y="2162"/>
                  <a:pt x="901" y="2162"/>
                  <a:pt x="904" y="2162"/>
                </a:cubicBezTo>
                <a:cubicBezTo>
                  <a:pt x="906" y="2161"/>
                  <a:pt x="909" y="2161"/>
                  <a:pt x="912" y="2164"/>
                </a:cubicBezTo>
                <a:cubicBezTo>
                  <a:pt x="915" y="2167"/>
                  <a:pt x="922" y="2170"/>
                  <a:pt x="924" y="2173"/>
                </a:cubicBezTo>
                <a:cubicBezTo>
                  <a:pt x="926" y="2175"/>
                  <a:pt x="934" y="2179"/>
                  <a:pt x="936" y="2179"/>
                </a:cubicBezTo>
                <a:cubicBezTo>
                  <a:pt x="938" y="2179"/>
                  <a:pt x="947" y="2179"/>
                  <a:pt x="948" y="2181"/>
                </a:cubicBezTo>
                <a:cubicBezTo>
                  <a:pt x="950" y="2183"/>
                  <a:pt x="957" y="2190"/>
                  <a:pt x="960" y="2192"/>
                </a:cubicBezTo>
                <a:cubicBezTo>
                  <a:pt x="963" y="2195"/>
                  <a:pt x="966" y="2196"/>
                  <a:pt x="969" y="2198"/>
                </a:cubicBezTo>
                <a:cubicBezTo>
                  <a:pt x="972" y="2200"/>
                  <a:pt x="973" y="2202"/>
                  <a:pt x="975" y="2199"/>
                </a:cubicBezTo>
                <a:cubicBezTo>
                  <a:pt x="977" y="2195"/>
                  <a:pt x="976" y="2194"/>
                  <a:pt x="980" y="2194"/>
                </a:cubicBezTo>
                <a:cubicBezTo>
                  <a:pt x="983" y="2195"/>
                  <a:pt x="988" y="2196"/>
                  <a:pt x="989" y="2193"/>
                </a:cubicBezTo>
                <a:cubicBezTo>
                  <a:pt x="991" y="2189"/>
                  <a:pt x="997" y="2189"/>
                  <a:pt x="999" y="2194"/>
                </a:cubicBezTo>
                <a:cubicBezTo>
                  <a:pt x="1001" y="2198"/>
                  <a:pt x="1002" y="2202"/>
                  <a:pt x="1005" y="2204"/>
                </a:cubicBezTo>
                <a:cubicBezTo>
                  <a:pt x="1008" y="2206"/>
                  <a:pt x="1012" y="2206"/>
                  <a:pt x="1009" y="2208"/>
                </a:cubicBezTo>
                <a:cubicBezTo>
                  <a:pt x="1007" y="2211"/>
                  <a:pt x="1004" y="2214"/>
                  <a:pt x="1007" y="2216"/>
                </a:cubicBezTo>
                <a:cubicBezTo>
                  <a:pt x="1009" y="2217"/>
                  <a:pt x="1011" y="2221"/>
                  <a:pt x="1009" y="2225"/>
                </a:cubicBezTo>
                <a:cubicBezTo>
                  <a:pt x="1007" y="2229"/>
                  <a:pt x="1007" y="2235"/>
                  <a:pt x="1008" y="2239"/>
                </a:cubicBezTo>
                <a:cubicBezTo>
                  <a:pt x="1008" y="2240"/>
                  <a:pt x="1008" y="2240"/>
                  <a:pt x="1008" y="2241"/>
                </a:cubicBezTo>
                <a:cubicBezTo>
                  <a:pt x="1008" y="2241"/>
                  <a:pt x="1008" y="2241"/>
                  <a:pt x="1008" y="2241"/>
                </a:cubicBezTo>
                <a:cubicBezTo>
                  <a:pt x="1010" y="2245"/>
                  <a:pt x="1011" y="2246"/>
                  <a:pt x="1016" y="2246"/>
                </a:cubicBezTo>
                <a:cubicBezTo>
                  <a:pt x="1021" y="2247"/>
                  <a:pt x="1029" y="2249"/>
                  <a:pt x="1031" y="2249"/>
                </a:cubicBezTo>
                <a:cubicBezTo>
                  <a:pt x="1033" y="2250"/>
                  <a:pt x="1037" y="2254"/>
                  <a:pt x="1039" y="2257"/>
                </a:cubicBezTo>
                <a:cubicBezTo>
                  <a:pt x="1041" y="2261"/>
                  <a:pt x="1042" y="2267"/>
                  <a:pt x="1038" y="2270"/>
                </a:cubicBezTo>
                <a:cubicBezTo>
                  <a:pt x="1033" y="2274"/>
                  <a:pt x="1032" y="2275"/>
                  <a:pt x="1032" y="2283"/>
                </a:cubicBezTo>
                <a:cubicBezTo>
                  <a:pt x="1032" y="2290"/>
                  <a:pt x="1035" y="2297"/>
                  <a:pt x="1035" y="2300"/>
                </a:cubicBezTo>
                <a:cubicBezTo>
                  <a:pt x="1034" y="2303"/>
                  <a:pt x="1039" y="2307"/>
                  <a:pt x="1044" y="2307"/>
                </a:cubicBezTo>
                <a:cubicBezTo>
                  <a:pt x="1048" y="2306"/>
                  <a:pt x="1058" y="2307"/>
                  <a:pt x="1063" y="2307"/>
                </a:cubicBezTo>
                <a:cubicBezTo>
                  <a:pt x="1068" y="2307"/>
                  <a:pt x="1074" y="2303"/>
                  <a:pt x="1078" y="2306"/>
                </a:cubicBezTo>
                <a:cubicBezTo>
                  <a:pt x="1082" y="2308"/>
                  <a:pt x="1083" y="2312"/>
                  <a:pt x="1090" y="2313"/>
                </a:cubicBezTo>
                <a:cubicBezTo>
                  <a:pt x="1096" y="2313"/>
                  <a:pt x="1104" y="2317"/>
                  <a:pt x="1106" y="2319"/>
                </a:cubicBezTo>
                <a:cubicBezTo>
                  <a:pt x="1108" y="2320"/>
                  <a:pt x="1113" y="2321"/>
                  <a:pt x="1117" y="2320"/>
                </a:cubicBezTo>
                <a:cubicBezTo>
                  <a:pt x="1121" y="2318"/>
                  <a:pt x="1138" y="2320"/>
                  <a:pt x="1142" y="2320"/>
                </a:cubicBezTo>
                <a:cubicBezTo>
                  <a:pt x="1146" y="2320"/>
                  <a:pt x="1156" y="2320"/>
                  <a:pt x="1160" y="2319"/>
                </a:cubicBezTo>
                <a:cubicBezTo>
                  <a:pt x="1164" y="2319"/>
                  <a:pt x="1171" y="2317"/>
                  <a:pt x="1174" y="2311"/>
                </a:cubicBezTo>
                <a:cubicBezTo>
                  <a:pt x="1177" y="2306"/>
                  <a:pt x="1181" y="2296"/>
                  <a:pt x="1188" y="2290"/>
                </a:cubicBezTo>
                <a:cubicBezTo>
                  <a:pt x="1196" y="2285"/>
                  <a:pt x="1204" y="2276"/>
                  <a:pt x="1205" y="2275"/>
                </a:cubicBezTo>
                <a:cubicBezTo>
                  <a:pt x="1206" y="2275"/>
                  <a:pt x="1208" y="2270"/>
                  <a:pt x="1212" y="2270"/>
                </a:cubicBezTo>
                <a:cubicBezTo>
                  <a:pt x="1216" y="2270"/>
                  <a:pt x="1229" y="2270"/>
                  <a:pt x="1229" y="2270"/>
                </a:cubicBezTo>
                <a:cubicBezTo>
                  <a:pt x="1229" y="2270"/>
                  <a:pt x="1232" y="2271"/>
                  <a:pt x="1240" y="2270"/>
                </a:cubicBezTo>
                <a:cubicBezTo>
                  <a:pt x="1249" y="2269"/>
                  <a:pt x="1258" y="2264"/>
                  <a:pt x="1264" y="2261"/>
                </a:cubicBezTo>
                <a:cubicBezTo>
                  <a:pt x="1270" y="2258"/>
                  <a:pt x="1281" y="2256"/>
                  <a:pt x="1287" y="2254"/>
                </a:cubicBezTo>
                <a:cubicBezTo>
                  <a:pt x="1292" y="2253"/>
                  <a:pt x="1295" y="2252"/>
                  <a:pt x="1297" y="2248"/>
                </a:cubicBezTo>
                <a:cubicBezTo>
                  <a:pt x="1300" y="2244"/>
                  <a:pt x="1305" y="2237"/>
                  <a:pt x="1307" y="2235"/>
                </a:cubicBezTo>
                <a:cubicBezTo>
                  <a:pt x="1308" y="2233"/>
                  <a:pt x="1310" y="2231"/>
                  <a:pt x="1316" y="2231"/>
                </a:cubicBezTo>
                <a:cubicBezTo>
                  <a:pt x="1321" y="2230"/>
                  <a:pt x="1332" y="2228"/>
                  <a:pt x="1336" y="2227"/>
                </a:cubicBezTo>
                <a:cubicBezTo>
                  <a:pt x="1339" y="2225"/>
                  <a:pt x="1343" y="2223"/>
                  <a:pt x="1348" y="2229"/>
                </a:cubicBezTo>
                <a:cubicBezTo>
                  <a:pt x="1352" y="2235"/>
                  <a:pt x="1359" y="2236"/>
                  <a:pt x="1361" y="2236"/>
                </a:cubicBezTo>
                <a:cubicBezTo>
                  <a:pt x="1363" y="2236"/>
                  <a:pt x="1371" y="2235"/>
                  <a:pt x="1372" y="2235"/>
                </a:cubicBezTo>
                <a:cubicBezTo>
                  <a:pt x="1373" y="2235"/>
                  <a:pt x="1378" y="2237"/>
                  <a:pt x="1378" y="2240"/>
                </a:cubicBezTo>
                <a:cubicBezTo>
                  <a:pt x="1379" y="2243"/>
                  <a:pt x="1380" y="2246"/>
                  <a:pt x="1383" y="2245"/>
                </a:cubicBezTo>
                <a:cubicBezTo>
                  <a:pt x="1386" y="2244"/>
                  <a:pt x="1387" y="2241"/>
                  <a:pt x="1390" y="2243"/>
                </a:cubicBezTo>
                <a:cubicBezTo>
                  <a:pt x="1393" y="2245"/>
                  <a:pt x="1396" y="2248"/>
                  <a:pt x="1395" y="2252"/>
                </a:cubicBezTo>
                <a:cubicBezTo>
                  <a:pt x="1394" y="2254"/>
                  <a:pt x="1395" y="2253"/>
                  <a:pt x="1398" y="2255"/>
                </a:cubicBezTo>
                <a:cubicBezTo>
                  <a:pt x="1401" y="2256"/>
                  <a:pt x="1407" y="2263"/>
                  <a:pt x="1409" y="2263"/>
                </a:cubicBezTo>
                <a:cubicBezTo>
                  <a:pt x="1411" y="2264"/>
                  <a:pt x="1414" y="2265"/>
                  <a:pt x="1414" y="2269"/>
                </a:cubicBezTo>
                <a:cubicBezTo>
                  <a:pt x="1415" y="2272"/>
                  <a:pt x="1418" y="2273"/>
                  <a:pt x="1420" y="2273"/>
                </a:cubicBezTo>
                <a:cubicBezTo>
                  <a:pt x="1423" y="2273"/>
                  <a:pt x="1430" y="2278"/>
                  <a:pt x="1430" y="2278"/>
                </a:cubicBezTo>
                <a:cubicBezTo>
                  <a:pt x="1430" y="2278"/>
                  <a:pt x="1430" y="2290"/>
                  <a:pt x="1436" y="2287"/>
                </a:cubicBezTo>
                <a:cubicBezTo>
                  <a:pt x="1443" y="2284"/>
                  <a:pt x="1443" y="2283"/>
                  <a:pt x="1447" y="2281"/>
                </a:cubicBezTo>
                <a:cubicBezTo>
                  <a:pt x="1450" y="2280"/>
                  <a:pt x="1452" y="2277"/>
                  <a:pt x="1453" y="2276"/>
                </a:cubicBezTo>
                <a:cubicBezTo>
                  <a:pt x="1455" y="2275"/>
                  <a:pt x="1455" y="2276"/>
                  <a:pt x="1457" y="2277"/>
                </a:cubicBezTo>
                <a:cubicBezTo>
                  <a:pt x="1458" y="2277"/>
                  <a:pt x="1460" y="2277"/>
                  <a:pt x="1460" y="2272"/>
                </a:cubicBezTo>
                <a:cubicBezTo>
                  <a:pt x="1460" y="2268"/>
                  <a:pt x="1462" y="2263"/>
                  <a:pt x="1460" y="2260"/>
                </a:cubicBezTo>
                <a:cubicBezTo>
                  <a:pt x="1458" y="2257"/>
                  <a:pt x="1458" y="2255"/>
                  <a:pt x="1459" y="2253"/>
                </a:cubicBezTo>
                <a:cubicBezTo>
                  <a:pt x="1461" y="2250"/>
                  <a:pt x="1466" y="2243"/>
                  <a:pt x="1467" y="2242"/>
                </a:cubicBezTo>
                <a:cubicBezTo>
                  <a:pt x="1468" y="2241"/>
                  <a:pt x="1473" y="2244"/>
                  <a:pt x="1474" y="2240"/>
                </a:cubicBezTo>
                <a:cubicBezTo>
                  <a:pt x="1475" y="2237"/>
                  <a:pt x="1475" y="2233"/>
                  <a:pt x="1476" y="2230"/>
                </a:cubicBezTo>
                <a:cubicBezTo>
                  <a:pt x="1476" y="2227"/>
                  <a:pt x="1476" y="2225"/>
                  <a:pt x="1481" y="2225"/>
                </a:cubicBezTo>
                <a:cubicBezTo>
                  <a:pt x="1486" y="2224"/>
                  <a:pt x="1493" y="2227"/>
                  <a:pt x="1493" y="2231"/>
                </a:cubicBezTo>
                <a:cubicBezTo>
                  <a:pt x="1493" y="2234"/>
                  <a:pt x="1493" y="2238"/>
                  <a:pt x="1495" y="2240"/>
                </a:cubicBezTo>
                <a:cubicBezTo>
                  <a:pt x="1497" y="2242"/>
                  <a:pt x="1501" y="2246"/>
                  <a:pt x="1503" y="2243"/>
                </a:cubicBezTo>
                <a:cubicBezTo>
                  <a:pt x="1506" y="2241"/>
                  <a:pt x="1507" y="2242"/>
                  <a:pt x="1508" y="2245"/>
                </a:cubicBezTo>
                <a:cubicBezTo>
                  <a:pt x="1509" y="2249"/>
                  <a:pt x="1511" y="2252"/>
                  <a:pt x="1512" y="2255"/>
                </a:cubicBezTo>
                <a:cubicBezTo>
                  <a:pt x="1513" y="2258"/>
                  <a:pt x="1516" y="2258"/>
                  <a:pt x="1518" y="2258"/>
                </a:cubicBezTo>
                <a:cubicBezTo>
                  <a:pt x="1520" y="2258"/>
                  <a:pt x="1524" y="2260"/>
                  <a:pt x="1522" y="2265"/>
                </a:cubicBezTo>
                <a:cubicBezTo>
                  <a:pt x="1521" y="2270"/>
                  <a:pt x="1519" y="2276"/>
                  <a:pt x="1521" y="2279"/>
                </a:cubicBezTo>
                <a:cubicBezTo>
                  <a:pt x="1523" y="2282"/>
                  <a:pt x="1525" y="2285"/>
                  <a:pt x="1524" y="2288"/>
                </a:cubicBezTo>
                <a:cubicBezTo>
                  <a:pt x="1524" y="2290"/>
                  <a:pt x="1524" y="2302"/>
                  <a:pt x="1526" y="2304"/>
                </a:cubicBezTo>
                <a:cubicBezTo>
                  <a:pt x="1529" y="2306"/>
                  <a:pt x="1529" y="2306"/>
                  <a:pt x="1529" y="2311"/>
                </a:cubicBezTo>
                <a:cubicBezTo>
                  <a:pt x="1529" y="2315"/>
                  <a:pt x="1527" y="2316"/>
                  <a:pt x="1530" y="2319"/>
                </a:cubicBezTo>
                <a:cubicBezTo>
                  <a:pt x="1533" y="2323"/>
                  <a:pt x="1534" y="2323"/>
                  <a:pt x="1536" y="2321"/>
                </a:cubicBezTo>
                <a:cubicBezTo>
                  <a:pt x="1538" y="2318"/>
                  <a:pt x="1539" y="2317"/>
                  <a:pt x="1539" y="2314"/>
                </a:cubicBezTo>
                <a:cubicBezTo>
                  <a:pt x="1539" y="2312"/>
                  <a:pt x="1542" y="2307"/>
                  <a:pt x="1546" y="2311"/>
                </a:cubicBezTo>
                <a:cubicBezTo>
                  <a:pt x="1550" y="2315"/>
                  <a:pt x="1552" y="2316"/>
                  <a:pt x="1551" y="2318"/>
                </a:cubicBezTo>
                <a:cubicBezTo>
                  <a:pt x="1551" y="2319"/>
                  <a:pt x="1553" y="2318"/>
                  <a:pt x="1554" y="2317"/>
                </a:cubicBezTo>
                <a:cubicBezTo>
                  <a:pt x="1556" y="2316"/>
                  <a:pt x="1560" y="2318"/>
                  <a:pt x="1559" y="2322"/>
                </a:cubicBezTo>
                <a:cubicBezTo>
                  <a:pt x="1558" y="2327"/>
                  <a:pt x="1557" y="2328"/>
                  <a:pt x="1558" y="2334"/>
                </a:cubicBezTo>
                <a:cubicBezTo>
                  <a:pt x="1559" y="2340"/>
                  <a:pt x="1562" y="2338"/>
                  <a:pt x="1559" y="2344"/>
                </a:cubicBezTo>
                <a:cubicBezTo>
                  <a:pt x="1556" y="2351"/>
                  <a:pt x="1550" y="2356"/>
                  <a:pt x="1555" y="2360"/>
                </a:cubicBezTo>
                <a:cubicBezTo>
                  <a:pt x="1560" y="2364"/>
                  <a:pt x="1560" y="2366"/>
                  <a:pt x="1558" y="2369"/>
                </a:cubicBezTo>
                <a:cubicBezTo>
                  <a:pt x="1557" y="2372"/>
                  <a:pt x="1556" y="2374"/>
                  <a:pt x="1556" y="2378"/>
                </a:cubicBezTo>
                <a:cubicBezTo>
                  <a:pt x="1556" y="2381"/>
                  <a:pt x="1557" y="2401"/>
                  <a:pt x="1557" y="2405"/>
                </a:cubicBezTo>
                <a:cubicBezTo>
                  <a:pt x="1556" y="2409"/>
                  <a:pt x="1553" y="2408"/>
                  <a:pt x="1553" y="2413"/>
                </a:cubicBezTo>
                <a:cubicBezTo>
                  <a:pt x="1553" y="2418"/>
                  <a:pt x="1553" y="2423"/>
                  <a:pt x="1550" y="2425"/>
                </a:cubicBezTo>
                <a:cubicBezTo>
                  <a:pt x="1548" y="2428"/>
                  <a:pt x="1542" y="2431"/>
                  <a:pt x="1544" y="2434"/>
                </a:cubicBezTo>
                <a:cubicBezTo>
                  <a:pt x="1546" y="2437"/>
                  <a:pt x="1547" y="2441"/>
                  <a:pt x="1547" y="2441"/>
                </a:cubicBezTo>
                <a:cubicBezTo>
                  <a:pt x="1547" y="2441"/>
                  <a:pt x="1546" y="2447"/>
                  <a:pt x="1542" y="2446"/>
                </a:cubicBezTo>
                <a:cubicBezTo>
                  <a:pt x="1538" y="2445"/>
                  <a:pt x="1534" y="2441"/>
                  <a:pt x="1533" y="2447"/>
                </a:cubicBezTo>
                <a:cubicBezTo>
                  <a:pt x="1531" y="2454"/>
                  <a:pt x="1531" y="2453"/>
                  <a:pt x="1534" y="2456"/>
                </a:cubicBezTo>
                <a:cubicBezTo>
                  <a:pt x="1537" y="2459"/>
                  <a:pt x="1540" y="2464"/>
                  <a:pt x="1541" y="2467"/>
                </a:cubicBezTo>
                <a:cubicBezTo>
                  <a:pt x="1542" y="2471"/>
                  <a:pt x="1538" y="2474"/>
                  <a:pt x="1536" y="2472"/>
                </a:cubicBezTo>
                <a:cubicBezTo>
                  <a:pt x="1533" y="2471"/>
                  <a:pt x="1529" y="2471"/>
                  <a:pt x="1526" y="2475"/>
                </a:cubicBezTo>
                <a:cubicBezTo>
                  <a:pt x="1522" y="2479"/>
                  <a:pt x="1515" y="2492"/>
                  <a:pt x="1513" y="2494"/>
                </a:cubicBezTo>
                <a:cubicBezTo>
                  <a:pt x="1510" y="2496"/>
                  <a:pt x="1505" y="2495"/>
                  <a:pt x="1504" y="2492"/>
                </a:cubicBezTo>
                <a:cubicBezTo>
                  <a:pt x="1503" y="2488"/>
                  <a:pt x="1503" y="2488"/>
                  <a:pt x="1501" y="2487"/>
                </a:cubicBezTo>
                <a:cubicBezTo>
                  <a:pt x="1498" y="2486"/>
                  <a:pt x="1496" y="2483"/>
                  <a:pt x="1495" y="2489"/>
                </a:cubicBezTo>
                <a:cubicBezTo>
                  <a:pt x="1495" y="2495"/>
                  <a:pt x="1495" y="2494"/>
                  <a:pt x="1494" y="2496"/>
                </a:cubicBezTo>
                <a:cubicBezTo>
                  <a:pt x="1492" y="2497"/>
                  <a:pt x="1492" y="2497"/>
                  <a:pt x="1493" y="2499"/>
                </a:cubicBezTo>
                <a:cubicBezTo>
                  <a:pt x="1494" y="2501"/>
                  <a:pt x="1495" y="2504"/>
                  <a:pt x="1492" y="2507"/>
                </a:cubicBezTo>
                <a:cubicBezTo>
                  <a:pt x="1489" y="2509"/>
                  <a:pt x="1482" y="2516"/>
                  <a:pt x="1480" y="2519"/>
                </a:cubicBezTo>
                <a:cubicBezTo>
                  <a:pt x="1477" y="2521"/>
                  <a:pt x="1473" y="2518"/>
                  <a:pt x="1471" y="2517"/>
                </a:cubicBezTo>
                <a:cubicBezTo>
                  <a:pt x="1468" y="2516"/>
                  <a:pt x="1465" y="2517"/>
                  <a:pt x="1464" y="2520"/>
                </a:cubicBezTo>
                <a:cubicBezTo>
                  <a:pt x="1463" y="2523"/>
                  <a:pt x="1459" y="2529"/>
                  <a:pt x="1459" y="2533"/>
                </a:cubicBezTo>
                <a:cubicBezTo>
                  <a:pt x="1458" y="2536"/>
                  <a:pt x="1455" y="2540"/>
                  <a:pt x="1457" y="2544"/>
                </a:cubicBezTo>
                <a:cubicBezTo>
                  <a:pt x="1459" y="2549"/>
                  <a:pt x="1459" y="2553"/>
                  <a:pt x="1459" y="2555"/>
                </a:cubicBezTo>
                <a:cubicBezTo>
                  <a:pt x="1458" y="2557"/>
                  <a:pt x="1454" y="2553"/>
                  <a:pt x="1452" y="2554"/>
                </a:cubicBezTo>
                <a:cubicBezTo>
                  <a:pt x="1451" y="2554"/>
                  <a:pt x="1442" y="2559"/>
                  <a:pt x="1442" y="2559"/>
                </a:cubicBezTo>
                <a:cubicBezTo>
                  <a:pt x="1442" y="2559"/>
                  <a:pt x="1442" y="2558"/>
                  <a:pt x="1440" y="2567"/>
                </a:cubicBezTo>
                <a:cubicBezTo>
                  <a:pt x="1438" y="2577"/>
                  <a:pt x="1439" y="2576"/>
                  <a:pt x="1437" y="2581"/>
                </a:cubicBezTo>
                <a:cubicBezTo>
                  <a:pt x="1435" y="2585"/>
                  <a:pt x="1436" y="2587"/>
                  <a:pt x="1437" y="2587"/>
                </a:cubicBezTo>
                <a:cubicBezTo>
                  <a:pt x="1437" y="2588"/>
                  <a:pt x="1438" y="2591"/>
                  <a:pt x="1441" y="2590"/>
                </a:cubicBezTo>
                <a:cubicBezTo>
                  <a:pt x="1444" y="2589"/>
                  <a:pt x="1446" y="2590"/>
                  <a:pt x="1446" y="2590"/>
                </a:cubicBezTo>
                <a:cubicBezTo>
                  <a:pt x="1446" y="2590"/>
                  <a:pt x="1447" y="2591"/>
                  <a:pt x="1447" y="2595"/>
                </a:cubicBezTo>
                <a:cubicBezTo>
                  <a:pt x="1447" y="2600"/>
                  <a:pt x="1447" y="2601"/>
                  <a:pt x="1446" y="2601"/>
                </a:cubicBezTo>
                <a:cubicBezTo>
                  <a:pt x="1444" y="2602"/>
                  <a:pt x="1444" y="2604"/>
                  <a:pt x="1447" y="2605"/>
                </a:cubicBezTo>
                <a:cubicBezTo>
                  <a:pt x="1450" y="2606"/>
                  <a:pt x="1450" y="2609"/>
                  <a:pt x="1448" y="2611"/>
                </a:cubicBezTo>
                <a:cubicBezTo>
                  <a:pt x="1446" y="2614"/>
                  <a:pt x="1444" y="2617"/>
                  <a:pt x="1439" y="2621"/>
                </a:cubicBezTo>
                <a:cubicBezTo>
                  <a:pt x="1435" y="2625"/>
                  <a:pt x="1431" y="2630"/>
                  <a:pt x="1428" y="2632"/>
                </a:cubicBezTo>
                <a:cubicBezTo>
                  <a:pt x="1426" y="2634"/>
                  <a:pt x="1429" y="2636"/>
                  <a:pt x="1431" y="2638"/>
                </a:cubicBezTo>
                <a:cubicBezTo>
                  <a:pt x="1432" y="2639"/>
                  <a:pt x="1432" y="2648"/>
                  <a:pt x="1442" y="2641"/>
                </a:cubicBezTo>
                <a:cubicBezTo>
                  <a:pt x="1452" y="2635"/>
                  <a:pt x="1459" y="2628"/>
                  <a:pt x="1467" y="2628"/>
                </a:cubicBezTo>
                <a:cubicBezTo>
                  <a:pt x="1474" y="2628"/>
                  <a:pt x="1481" y="2628"/>
                  <a:pt x="1484" y="2626"/>
                </a:cubicBezTo>
                <a:cubicBezTo>
                  <a:pt x="1487" y="2624"/>
                  <a:pt x="1500" y="2626"/>
                  <a:pt x="1504" y="2625"/>
                </a:cubicBezTo>
                <a:cubicBezTo>
                  <a:pt x="1508" y="2624"/>
                  <a:pt x="1516" y="2627"/>
                  <a:pt x="1518" y="2626"/>
                </a:cubicBezTo>
                <a:cubicBezTo>
                  <a:pt x="1518" y="2626"/>
                  <a:pt x="1518" y="2628"/>
                  <a:pt x="1519" y="2629"/>
                </a:cubicBezTo>
                <a:cubicBezTo>
                  <a:pt x="1520" y="2629"/>
                  <a:pt x="1525" y="2631"/>
                  <a:pt x="1527" y="2628"/>
                </a:cubicBezTo>
                <a:cubicBezTo>
                  <a:pt x="1530" y="2626"/>
                  <a:pt x="1540" y="2629"/>
                  <a:pt x="1540" y="2629"/>
                </a:cubicBezTo>
                <a:cubicBezTo>
                  <a:pt x="1540" y="2629"/>
                  <a:pt x="1536" y="2634"/>
                  <a:pt x="1530" y="2637"/>
                </a:cubicBezTo>
                <a:cubicBezTo>
                  <a:pt x="1524" y="2640"/>
                  <a:pt x="1522" y="2641"/>
                  <a:pt x="1522" y="2643"/>
                </a:cubicBezTo>
                <a:cubicBezTo>
                  <a:pt x="1522" y="2645"/>
                  <a:pt x="1522" y="2646"/>
                  <a:pt x="1522" y="2650"/>
                </a:cubicBezTo>
                <a:cubicBezTo>
                  <a:pt x="1522" y="2654"/>
                  <a:pt x="1521" y="2655"/>
                  <a:pt x="1524" y="2656"/>
                </a:cubicBezTo>
                <a:cubicBezTo>
                  <a:pt x="1526" y="2656"/>
                  <a:pt x="1530" y="2655"/>
                  <a:pt x="1530" y="2660"/>
                </a:cubicBezTo>
                <a:cubicBezTo>
                  <a:pt x="1531" y="2666"/>
                  <a:pt x="1533" y="2668"/>
                  <a:pt x="1534" y="2670"/>
                </a:cubicBezTo>
                <a:cubicBezTo>
                  <a:pt x="1534" y="2673"/>
                  <a:pt x="1536" y="2677"/>
                  <a:pt x="1533" y="2679"/>
                </a:cubicBezTo>
                <a:cubicBezTo>
                  <a:pt x="1531" y="2681"/>
                  <a:pt x="1531" y="2682"/>
                  <a:pt x="1533" y="2683"/>
                </a:cubicBezTo>
                <a:cubicBezTo>
                  <a:pt x="1535" y="2684"/>
                  <a:pt x="1534" y="2685"/>
                  <a:pt x="1534" y="2690"/>
                </a:cubicBezTo>
                <a:cubicBezTo>
                  <a:pt x="1533" y="2694"/>
                  <a:pt x="1537" y="2702"/>
                  <a:pt x="1537" y="2704"/>
                </a:cubicBezTo>
                <a:cubicBezTo>
                  <a:pt x="1536" y="2707"/>
                  <a:pt x="1536" y="2706"/>
                  <a:pt x="1535" y="2709"/>
                </a:cubicBezTo>
                <a:cubicBezTo>
                  <a:pt x="1534" y="2711"/>
                  <a:pt x="1535" y="2712"/>
                  <a:pt x="1537" y="2712"/>
                </a:cubicBezTo>
                <a:cubicBezTo>
                  <a:pt x="1539" y="2712"/>
                  <a:pt x="1543" y="2710"/>
                  <a:pt x="1545" y="2714"/>
                </a:cubicBezTo>
                <a:cubicBezTo>
                  <a:pt x="1546" y="2718"/>
                  <a:pt x="1545" y="2719"/>
                  <a:pt x="1551" y="2719"/>
                </a:cubicBezTo>
                <a:cubicBezTo>
                  <a:pt x="1558" y="2719"/>
                  <a:pt x="1558" y="2718"/>
                  <a:pt x="1560" y="2720"/>
                </a:cubicBezTo>
                <a:cubicBezTo>
                  <a:pt x="1563" y="2721"/>
                  <a:pt x="1564" y="2721"/>
                  <a:pt x="1567" y="2720"/>
                </a:cubicBezTo>
                <a:cubicBezTo>
                  <a:pt x="1570" y="2719"/>
                  <a:pt x="1571" y="2719"/>
                  <a:pt x="1573" y="2721"/>
                </a:cubicBezTo>
                <a:cubicBezTo>
                  <a:pt x="1576" y="2724"/>
                  <a:pt x="1577" y="2725"/>
                  <a:pt x="1582" y="2724"/>
                </a:cubicBezTo>
                <a:cubicBezTo>
                  <a:pt x="1588" y="2724"/>
                  <a:pt x="1584" y="2731"/>
                  <a:pt x="1584" y="2736"/>
                </a:cubicBezTo>
                <a:cubicBezTo>
                  <a:pt x="1584" y="2739"/>
                  <a:pt x="1584" y="2742"/>
                  <a:pt x="1584" y="2743"/>
                </a:cubicBezTo>
                <a:cubicBezTo>
                  <a:pt x="1584" y="2743"/>
                  <a:pt x="1584" y="2743"/>
                  <a:pt x="1584" y="2743"/>
                </a:cubicBezTo>
                <a:cubicBezTo>
                  <a:pt x="1583" y="2745"/>
                  <a:pt x="1583" y="2745"/>
                  <a:pt x="1583" y="2745"/>
                </a:cubicBezTo>
                <a:cubicBezTo>
                  <a:pt x="1582" y="2744"/>
                  <a:pt x="1582" y="2744"/>
                  <a:pt x="1581" y="2743"/>
                </a:cubicBezTo>
                <a:cubicBezTo>
                  <a:pt x="1582" y="2744"/>
                  <a:pt x="1583" y="2744"/>
                  <a:pt x="1584" y="2743"/>
                </a:cubicBezTo>
                <a:cubicBezTo>
                  <a:pt x="1580" y="2742"/>
                  <a:pt x="1579" y="2741"/>
                  <a:pt x="1578" y="2741"/>
                </a:cubicBezTo>
                <a:cubicBezTo>
                  <a:pt x="1577" y="2740"/>
                  <a:pt x="1576" y="2740"/>
                  <a:pt x="1576" y="2740"/>
                </a:cubicBezTo>
                <a:cubicBezTo>
                  <a:pt x="1574" y="2741"/>
                  <a:pt x="1571" y="2744"/>
                  <a:pt x="1571" y="2746"/>
                </a:cubicBezTo>
                <a:cubicBezTo>
                  <a:pt x="1570" y="2748"/>
                  <a:pt x="1571" y="2748"/>
                  <a:pt x="1570" y="2751"/>
                </a:cubicBezTo>
                <a:cubicBezTo>
                  <a:pt x="1569" y="2754"/>
                  <a:pt x="1567" y="2755"/>
                  <a:pt x="1567" y="2755"/>
                </a:cubicBezTo>
                <a:cubicBezTo>
                  <a:pt x="1565" y="2756"/>
                  <a:pt x="1563" y="2759"/>
                  <a:pt x="1564" y="2762"/>
                </a:cubicBezTo>
                <a:cubicBezTo>
                  <a:pt x="1565" y="2764"/>
                  <a:pt x="1567" y="2767"/>
                  <a:pt x="1566" y="2772"/>
                </a:cubicBezTo>
                <a:cubicBezTo>
                  <a:pt x="1566" y="2777"/>
                  <a:pt x="1563" y="2779"/>
                  <a:pt x="1560" y="2781"/>
                </a:cubicBezTo>
                <a:cubicBezTo>
                  <a:pt x="1556" y="2784"/>
                  <a:pt x="1557" y="2785"/>
                  <a:pt x="1555" y="2791"/>
                </a:cubicBezTo>
                <a:cubicBezTo>
                  <a:pt x="1554" y="2797"/>
                  <a:pt x="1543" y="2805"/>
                  <a:pt x="1545" y="2806"/>
                </a:cubicBezTo>
                <a:cubicBezTo>
                  <a:pt x="1547" y="2807"/>
                  <a:pt x="1557" y="2812"/>
                  <a:pt x="1565" y="2810"/>
                </a:cubicBezTo>
                <a:cubicBezTo>
                  <a:pt x="1573" y="2809"/>
                  <a:pt x="1578" y="2810"/>
                  <a:pt x="1581" y="2812"/>
                </a:cubicBezTo>
                <a:cubicBezTo>
                  <a:pt x="1585" y="2814"/>
                  <a:pt x="1587" y="2815"/>
                  <a:pt x="1589" y="2816"/>
                </a:cubicBezTo>
                <a:cubicBezTo>
                  <a:pt x="1591" y="2818"/>
                  <a:pt x="1591" y="2819"/>
                  <a:pt x="1595" y="2817"/>
                </a:cubicBezTo>
                <a:cubicBezTo>
                  <a:pt x="1598" y="2816"/>
                  <a:pt x="1603" y="2816"/>
                  <a:pt x="1606" y="2818"/>
                </a:cubicBezTo>
                <a:cubicBezTo>
                  <a:pt x="1609" y="2821"/>
                  <a:pt x="1613" y="2823"/>
                  <a:pt x="1614" y="2825"/>
                </a:cubicBezTo>
                <a:cubicBezTo>
                  <a:pt x="1614" y="2827"/>
                  <a:pt x="1613" y="2831"/>
                  <a:pt x="1610" y="2836"/>
                </a:cubicBezTo>
                <a:cubicBezTo>
                  <a:pt x="1607" y="2841"/>
                  <a:pt x="1607" y="2846"/>
                  <a:pt x="1610" y="2848"/>
                </a:cubicBezTo>
                <a:cubicBezTo>
                  <a:pt x="1612" y="2850"/>
                  <a:pt x="1616" y="2852"/>
                  <a:pt x="1621" y="2853"/>
                </a:cubicBezTo>
                <a:cubicBezTo>
                  <a:pt x="1625" y="2854"/>
                  <a:pt x="1626" y="2854"/>
                  <a:pt x="1625" y="2857"/>
                </a:cubicBezTo>
                <a:cubicBezTo>
                  <a:pt x="1624" y="2860"/>
                  <a:pt x="1624" y="2860"/>
                  <a:pt x="1622" y="2863"/>
                </a:cubicBezTo>
                <a:cubicBezTo>
                  <a:pt x="1621" y="2867"/>
                  <a:pt x="1621" y="2867"/>
                  <a:pt x="1623" y="2870"/>
                </a:cubicBezTo>
                <a:cubicBezTo>
                  <a:pt x="1626" y="2872"/>
                  <a:pt x="1633" y="2873"/>
                  <a:pt x="1637" y="2871"/>
                </a:cubicBezTo>
                <a:cubicBezTo>
                  <a:pt x="1641" y="2869"/>
                  <a:pt x="1646" y="2867"/>
                  <a:pt x="1649" y="2873"/>
                </a:cubicBezTo>
                <a:cubicBezTo>
                  <a:pt x="1652" y="2879"/>
                  <a:pt x="1656" y="2879"/>
                  <a:pt x="1660" y="2879"/>
                </a:cubicBezTo>
                <a:cubicBezTo>
                  <a:pt x="1665" y="2879"/>
                  <a:pt x="1668" y="2876"/>
                  <a:pt x="1671" y="2873"/>
                </a:cubicBezTo>
                <a:cubicBezTo>
                  <a:pt x="1673" y="2871"/>
                  <a:pt x="1681" y="2865"/>
                  <a:pt x="1683" y="2862"/>
                </a:cubicBezTo>
                <a:cubicBezTo>
                  <a:pt x="1685" y="2859"/>
                  <a:pt x="1693" y="2861"/>
                  <a:pt x="1695" y="2859"/>
                </a:cubicBezTo>
                <a:cubicBezTo>
                  <a:pt x="1698" y="2858"/>
                  <a:pt x="1702" y="2856"/>
                  <a:pt x="1703" y="2855"/>
                </a:cubicBezTo>
                <a:cubicBezTo>
                  <a:pt x="1703" y="2854"/>
                  <a:pt x="1710" y="2856"/>
                  <a:pt x="1711" y="2856"/>
                </a:cubicBezTo>
                <a:cubicBezTo>
                  <a:pt x="1710" y="2856"/>
                  <a:pt x="1710" y="2858"/>
                  <a:pt x="1709" y="2860"/>
                </a:cubicBezTo>
                <a:cubicBezTo>
                  <a:pt x="1707" y="2862"/>
                  <a:pt x="1709" y="2865"/>
                  <a:pt x="1710" y="2866"/>
                </a:cubicBezTo>
                <a:cubicBezTo>
                  <a:pt x="1711" y="2866"/>
                  <a:pt x="1711" y="2868"/>
                  <a:pt x="1710" y="2870"/>
                </a:cubicBezTo>
                <a:cubicBezTo>
                  <a:pt x="1709" y="2872"/>
                  <a:pt x="1711" y="2875"/>
                  <a:pt x="1711" y="2875"/>
                </a:cubicBezTo>
                <a:cubicBezTo>
                  <a:pt x="1711" y="2875"/>
                  <a:pt x="1717" y="2879"/>
                  <a:pt x="1713" y="2883"/>
                </a:cubicBezTo>
                <a:cubicBezTo>
                  <a:pt x="1710" y="2887"/>
                  <a:pt x="1708" y="2891"/>
                  <a:pt x="1709" y="2893"/>
                </a:cubicBezTo>
                <a:cubicBezTo>
                  <a:pt x="1711" y="2896"/>
                  <a:pt x="1715" y="2896"/>
                  <a:pt x="1714" y="2900"/>
                </a:cubicBezTo>
                <a:cubicBezTo>
                  <a:pt x="1713" y="2904"/>
                  <a:pt x="1717" y="2908"/>
                  <a:pt x="1721" y="2906"/>
                </a:cubicBezTo>
                <a:cubicBezTo>
                  <a:pt x="1725" y="2905"/>
                  <a:pt x="1730" y="2905"/>
                  <a:pt x="1736" y="2904"/>
                </a:cubicBezTo>
                <a:cubicBezTo>
                  <a:pt x="1741" y="2902"/>
                  <a:pt x="1744" y="2905"/>
                  <a:pt x="1744" y="2907"/>
                </a:cubicBezTo>
                <a:cubicBezTo>
                  <a:pt x="1744" y="2909"/>
                  <a:pt x="1744" y="2910"/>
                  <a:pt x="1746" y="2910"/>
                </a:cubicBezTo>
                <a:cubicBezTo>
                  <a:pt x="1748" y="2910"/>
                  <a:pt x="1750" y="2908"/>
                  <a:pt x="1751" y="2911"/>
                </a:cubicBezTo>
                <a:cubicBezTo>
                  <a:pt x="1752" y="2913"/>
                  <a:pt x="1754" y="2914"/>
                  <a:pt x="1760" y="2911"/>
                </a:cubicBezTo>
                <a:cubicBezTo>
                  <a:pt x="1766" y="2908"/>
                  <a:pt x="1766" y="2904"/>
                  <a:pt x="1763" y="2904"/>
                </a:cubicBezTo>
                <a:cubicBezTo>
                  <a:pt x="1760" y="2903"/>
                  <a:pt x="1753" y="2899"/>
                  <a:pt x="1755" y="2893"/>
                </a:cubicBezTo>
                <a:cubicBezTo>
                  <a:pt x="1757" y="2886"/>
                  <a:pt x="1757" y="2885"/>
                  <a:pt x="1757" y="2882"/>
                </a:cubicBezTo>
                <a:cubicBezTo>
                  <a:pt x="1757" y="2880"/>
                  <a:pt x="1757" y="2879"/>
                  <a:pt x="1760" y="2877"/>
                </a:cubicBezTo>
                <a:cubicBezTo>
                  <a:pt x="1762" y="2876"/>
                  <a:pt x="1764" y="2874"/>
                  <a:pt x="1764" y="2872"/>
                </a:cubicBezTo>
                <a:cubicBezTo>
                  <a:pt x="1764" y="2869"/>
                  <a:pt x="1758" y="2869"/>
                  <a:pt x="1760" y="2863"/>
                </a:cubicBezTo>
                <a:cubicBezTo>
                  <a:pt x="1761" y="2856"/>
                  <a:pt x="1761" y="2853"/>
                  <a:pt x="1760" y="2850"/>
                </a:cubicBezTo>
                <a:cubicBezTo>
                  <a:pt x="1758" y="2848"/>
                  <a:pt x="1755" y="2843"/>
                  <a:pt x="1753" y="2841"/>
                </a:cubicBezTo>
                <a:cubicBezTo>
                  <a:pt x="1750" y="2839"/>
                  <a:pt x="1751" y="2836"/>
                  <a:pt x="1751" y="2833"/>
                </a:cubicBezTo>
                <a:cubicBezTo>
                  <a:pt x="1751" y="2830"/>
                  <a:pt x="1749" y="2832"/>
                  <a:pt x="1749" y="2829"/>
                </a:cubicBezTo>
                <a:cubicBezTo>
                  <a:pt x="1749" y="2826"/>
                  <a:pt x="1748" y="2826"/>
                  <a:pt x="1750" y="2824"/>
                </a:cubicBezTo>
                <a:cubicBezTo>
                  <a:pt x="1752" y="2822"/>
                  <a:pt x="1749" y="2819"/>
                  <a:pt x="1748" y="2817"/>
                </a:cubicBezTo>
                <a:cubicBezTo>
                  <a:pt x="1746" y="2815"/>
                  <a:pt x="1748" y="2814"/>
                  <a:pt x="1751" y="2812"/>
                </a:cubicBezTo>
                <a:cubicBezTo>
                  <a:pt x="1755" y="2809"/>
                  <a:pt x="1756" y="2804"/>
                  <a:pt x="1757" y="2800"/>
                </a:cubicBezTo>
                <a:cubicBezTo>
                  <a:pt x="1757" y="2796"/>
                  <a:pt x="1765" y="2791"/>
                  <a:pt x="1768" y="2796"/>
                </a:cubicBezTo>
                <a:cubicBezTo>
                  <a:pt x="1770" y="2802"/>
                  <a:pt x="1774" y="2806"/>
                  <a:pt x="1776" y="2803"/>
                </a:cubicBezTo>
                <a:cubicBezTo>
                  <a:pt x="1778" y="2800"/>
                  <a:pt x="1780" y="2800"/>
                  <a:pt x="1782" y="2800"/>
                </a:cubicBezTo>
                <a:cubicBezTo>
                  <a:pt x="1785" y="2800"/>
                  <a:pt x="1794" y="2802"/>
                  <a:pt x="1794" y="2802"/>
                </a:cubicBezTo>
                <a:cubicBezTo>
                  <a:pt x="1794" y="2802"/>
                  <a:pt x="1801" y="2808"/>
                  <a:pt x="1806" y="2802"/>
                </a:cubicBezTo>
                <a:cubicBezTo>
                  <a:pt x="1810" y="2797"/>
                  <a:pt x="1813" y="2793"/>
                  <a:pt x="1815" y="2790"/>
                </a:cubicBezTo>
                <a:cubicBezTo>
                  <a:pt x="1817" y="2786"/>
                  <a:pt x="1817" y="2785"/>
                  <a:pt x="1819" y="2783"/>
                </a:cubicBezTo>
                <a:cubicBezTo>
                  <a:pt x="1821" y="2780"/>
                  <a:pt x="1827" y="2777"/>
                  <a:pt x="1828" y="2776"/>
                </a:cubicBezTo>
                <a:cubicBezTo>
                  <a:pt x="1830" y="2775"/>
                  <a:pt x="1832" y="2779"/>
                  <a:pt x="1833" y="2781"/>
                </a:cubicBezTo>
                <a:cubicBezTo>
                  <a:pt x="1835" y="2782"/>
                  <a:pt x="1840" y="2782"/>
                  <a:pt x="1841" y="2782"/>
                </a:cubicBezTo>
                <a:cubicBezTo>
                  <a:pt x="1842" y="2782"/>
                  <a:pt x="1847" y="2785"/>
                  <a:pt x="1849" y="2788"/>
                </a:cubicBezTo>
                <a:cubicBezTo>
                  <a:pt x="1851" y="2790"/>
                  <a:pt x="1856" y="2793"/>
                  <a:pt x="1856" y="2793"/>
                </a:cubicBezTo>
                <a:cubicBezTo>
                  <a:pt x="1856" y="2793"/>
                  <a:pt x="1859" y="2794"/>
                  <a:pt x="1860" y="2800"/>
                </a:cubicBezTo>
                <a:cubicBezTo>
                  <a:pt x="1861" y="2805"/>
                  <a:pt x="1866" y="2807"/>
                  <a:pt x="1866" y="2807"/>
                </a:cubicBezTo>
                <a:cubicBezTo>
                  <a:pt x="1866" y="2807"/>
                  <a:pt x="1869" y="2809"/>
                  <a:pt x="1875" y="2805"/>
                </a:cubicBezTo>
                <a:cubicBezTo>
                  <a:pt x="1880" y="2802"/>
                  <a:pt x="1891" y="2786"/>
                  <a:pt x="1893" y="2783"/>
                </a:cubicBezTo>
                <a:cubicBezTo>
                  <a:pt x="1895" y="2779"/>
                  <a:pt x="1898" y="2779"/>
                  <a:pt x="1900" y="2779"/>
                </a:cubicBezTo>
                <a:cubicBezTo>
                  <a:pt x="1902" y="2779"/>
                  <a:pt x="1903" y="2778"/>
                  <a:pt x="1904" y="2785"/>
                </a:cubicBezTo>
                <a:cubicBezTo>
                  <a:pt x="1905" y="2792"/>
                  <a:pt x="1909" y="2796"/>
                  <a:pt x="1910" y="2797"/>
                </a:cubicBezTo>
                <a:cubicBezTo>
                  <a:pt x="1911" y="2798"/>
                  <a:pt x="1914" y="2798"/>
                  <a:pt x="1915" y="2793"/>
                </a:cubicBezTo>
                <a:cubicBezTo>
                  <a:pt x="1915" y="2789"/>
                  <a:pt x="1916" y="2784"/>
                  <a:pt x="1920" y="2782"/>
                </a:cubicBezTo>
                <a:cubicBezTo>
                  <a:pt x="1920" y="2782"/>
                  <a:pt x="1920" y="2780"/>
                  <a:pt x="1922" y="2779"/>
                </a:cubicBezTo>
                <a:cubicBezTo>
                  <a:pt x="1923" y="2778"/>
                  <a:pt x="1929" y="2786"/>
                  <a:pt x="1931" y="2789"/>
                </a:cubicBezTo>
                <a:cubicBezTo>
                  <a:pt x="1933" y="2791"/>
                  <a:pt x="1942" y="2797"/>
                  <a:pt x="1945" y="2801"/>
                </a:cubicBezTo>
                <a:cubicBezTo>
                  <a:pt x="1948" y="2806"/>
                  <a:pt x="1949" y="2806"/>
                  <a:pt x="1949" y="2806"/>
                </a:cubicBezTo>
                <a:cubicBezTo>
                  <a:pt x="1949" y="2806"/>
                  <a:pt x="1955" y="2785"/>
                  <a:pt x="1960" y="2781"/>
                </a:cubicBezTo>
                <a:cubicBezTo>
                  <a:pt x="1964" y="2777"/>
                  <a:pt x="1966" y="2779"/>
                  <a:pt x="1970" y="2779"/>
                </a:cubicBezTo>
                <a:cubicBezTo>
                  <a:pt x="1972" y="2779"/>
                  <a:pt x="1974" y="2779"/>
                  <a:pt x="1975" y="2779"/>
                </a:cubicBezTo>
                <a:cubicBezTo>
                  <a:pt x="1975" y="2780"/>
                  <a:pt x="1975" y="2781"/>
                  <a:pt x="1975" y="2781"/>
                </a:cubicBezTo>
                <a:cubicBezTo>
                  <a:pt x="1975" y="2784"/>
                  <a:pt x="1973" y="2791"/>
                  <a:pt x="1976" y="2792"/>
                </a:cubicBezTo>
                <a:cubicBezTo>
                  <a:pt x="1980" y="2792"/>
                  <a:pt x="1988" y="2790"/>
                  <a:pt x="1993" y="2786"/>
                </a:cubicBezTo>
                <a:cubicBezTo>
                  <a:pt x="1997" y="2782"/>
                  <a:pt x="1996" y="2778"/>
                  <a:pt x="2002" y="2780"/>
                </a:cubicBezTo>
                <a:cubicBezTo>
                  <a:pt x="2008" y="2781"/>
                  <a:pt x="2010" y="2782"/>
                  <a:pt x="2013" y="2779"/>
                </a:cubicBezTo>
                <a:cubicBezTo>
                  <a:pt x="2016" y="2775"/>
                  <a:pt x="2016" y="2774"/>
                  <a:pt x="2020" y="2773"/>
                </a:cubicBezTo>
                <a:cubicBezTo>
                  <a:pt x="2024" y="2773"/>
                  <a:pt x="2025" y="2770"/>
                  <a:pt x="2023" y="2767"/>
                </a:cubicBezTo>
                <a:cubicBezTo>
                  <a:pt x="2020" y="2764"/>
                  <a:pt x="2019" y="2759"/>
                  <a:pt x="2025" y="2756"/>
                </a:cubicBezTo>
                <a:cubicBezTo>
                  <a:pt x="2031" y="2753"/>
                  <a:pt x="2031" y="2754"/>
                  <a:pt x="2036" y="2752"/>
                </a:cubicBezTo>
                <a:cubicBezTo>
                  <a:pt x="2041" y="2750"/>
                  <a:pt x="2042" y="2747"/>
                  <a:pt x="2045" y="2746"/>
                </a:cubicBezTo>
                <a:cubicBezTo>
                  <a:pt x="2049" y="2744"/>
                  <a:pt x="2054" y="2746"/>
                  <a:pt x="2058" y="2743"/>
                </a:cubicBezTo>
                <a:cubicBezTo>
                  <a:pt x="2061" y="2739"/>
                  <a:pt x="2066" y="2736"/>
                  <a:pt x="2070" y="2738"/>
                </a:cubicBezTo>
                <a:cubicBezTo>
                  <a:pt x="2074" y="2741"/>
                  <a:pt x="2076" y="2744"/>
                  <a:pt x="2077" y="2747"/>
                </a:cubicBezTo>
                <a:cubicBezTo>
                  <a:pt x="2078" y="2750"/>
                  <a:pt x="2078" y="2751"/>
                  <a:pt x="2080" y="2753"/>
                </a:cubicBezTo>
                <a:cubicBezTo>
                  <a:pt x="2082" y="2755"/>
                  <a:pt x="2084" y="2755"/>
                  <a:pt x="2083" y="2760"/>
                </a:cubicBezTo>
                <a:cubicBezTo>
                  <a:pt x="2083" y="2765"/>
                  <a:pt x="2081" y="2765"/>
                  <a:pt x="2088" y="2765"/>
                </a:cubicBezTo>
                <a:cubicBezTo>
                  <a:pt x="2094" y="2766"/>
                  <a:pt x="2102" y="2770"/>
                  <a:pt x="2106" y="2773"/>
                </a:cubicBezTo>
                <a:cubicBezTo>
                  <a:pt x="2109" y="2777"/>
                  <a:pt x="2111" y="2779"/>
                  <a:pt x="2115" y="2776"/>
                </a:cubicBezTo>
                <a:cubicBezTo>
                  <a:pt x="2119" y="2774"/>
                  <a:pt x="2121" y="2772"/>
                  <a:pt x="2127" y="2773"/>
                </a:cubicBezTo>
                <a:cubicBezTo>
                  <a:pt x="2133" y="2774"/>
                  <a:pt x="2135" y="2777"/>
                  <a:pt x="2136" y="2780"/>
                </a:cubicBezTo>
                <a:cubicBezTo>
                  <a:pt x="2137" y="2783"/>
                  <a:pt x="2139" y="2785"/>
                  <a:pt x="2144" y="2785"/>
                </a:cubicBezTo>
                <a:cubicBezTo>
                  <a:pt x="2149" y="2785"/>
                  <a:pt x="2149" y="2784"/>
                  <a:pt x="2153" y="2781"/>
                </a:cubicBezTo>
                <a:cubicBezTo>
                  <a:pt x="2156" y="2779"/>
                  <a:pt x="2156" y="2777"/>
                  <a:pt x="2161" y="2779"/>
                </a:cubicBezTo>
                <a:cubicBezTo>
                  <a:pt x="2166" y="2781"/>
                  <a:pt x="2183" y="2789"/>
                  <a:pt x="2183" y="2790"/>
                </a:cubicBezTo>
                <a:cubicBezTo>
                  <a:pt x="2183" y="2791"/>
                  <a:pt x="2180" y="2798"/>
                  <a:pt x="2177" y="2802"/>
                </a:cubicBezTo>
                <a:cubicBezTo>
                  <a:pt x="2174" y="2807"/>
                  <a:pt x="2172" y="2810"/>
                  <a:pt x="2169" y="2811"/>
                </a:cubicBezTo>
                <a:cubicBezTo>
                  <a:pt x="2166" y="2811"/>
                  <a:pt x="2166" y="2811"/>
                  <a:pt x="2163" y="2815"/>
                </a:cubicBezTo>
                <a:cubicBezTo>
                  <a:pt x="2160" y="2819"/>
                  <a:pt x="2158" y="2826"/>
                  <a:pt x="2161" y="2829"/>
                </a:cubicBezTo>
                <a:cubicBezTo>
                  <a:pt x="2165" y="2832"/>
                  <a:pt x="2168" y="2836"/>
                  <a:pt x="2168" y="2842"/>
                </a:cubicBezTo>
                <a:cubicBezTo>
                  <a:pt x="2169" y="2848"/>
                  <a:pt x="2168" y="2853"/>
                  <a:pt x="2168" y="2858"/>
                </a:cubicBezTo>
                <a:cubicBezTo>
                  <a:pt x="2167" y="2863"/>
                  <a:pt x="2168" y="2865"/>
                  <a:pt x="2169" y="2866"/>
                </a:cubicBezTo>
                <a:cubicBezTo>
                  <a:pt x="2171" y="2868"/>
                  <a:pt x="2173" y="2866"/>
                  <a:pt x="2174" y="2864"/>
                </a:cubicBezTo>
                <a:cubicBezTo>
                  <a:pt x="2176" y="2862"/>
                  <a:pt x="2179" y="2862"/>
                  <a:pt x="2182" y="2864"/>
                </a:cubicBezTo>
                <a:cubicBezTo>
                  <a:pt x="2184" y="2866"/>
                  <a:pt x="2186" y="2866"/>
                  <a:pt x="2189" y="2866"/>
                </a:cubicBezTo>
                <a:cubicBezTo>
                  <a:pt x="2191" y="2867"/>
                  <a:pt x="2193" y="2867"/>
                  <a:pt x="2194" y="2867"/>
                </a:cubicBezTo>
                <a:cubicBezTo>
                  <a:pt x="2196" y="2867"/>
                  <a:pt x="2198" y="2865"/>
                  <a:pt x="2198" y="2869"/>
                </a:cubicBezTo>
                <a:cubicBezTo>
                  <a:pt x="2198" y="2872"/>
                  <a:pt x="2197" y="2876"/>
                  <a:pt x="2199" y="2877"/>
                </a:cubicBezTo>
                <a:cubicBezTo>
                  <a:pt x="2201" y="2878"/>
                  <a:pt x="2207" y="2881"/>
                  <a:pt x="2209" y="2884"/>
                </a:cubicBezTo>
                <a:cubicBezTo>
                  <a:pt x="2211" y="2886"/>
                  <a:pt x="2214" y="2890"/>
                  <a:pt x="2217" y="2888"/>
                </a:cubicBezTo>
                <a:cubicBezTo>
                  <a:pt x="2220" y="2887"/>
                  <a:pt x="2222" y="2887"/>
                  <a:pt x="2223" y="2889"/>
                </a:cubicBezTo>
                <a:cubicBezTo>
                  <a:pt x="2225" y="2891"/>
                  <a:pt x="2225" y="2891"/>
                  <a:pt x="2225" y="2894"/>
                </a:cubicBezTo>
                <a:cubicBezTo>
                  <a:pt x="2224" y="2898"/>
                  <a:pt x="2226" y="2898"/>
                  <a:pt x="2228" y="2896"/>
                </a:cubicBezTo>
                <a:cubicBezTo>
                  <a:pt x="2231" y="2894"/>
                  <a:pt x="2234" y="2895"/>
                  <a:pt x="2236" y="2896"/>
                </a:cubicBezTo>
                <a:cubicBezTo>
                  <a:pt x="2237" y="2897"/>
                  <a:pt x="2238" y="2899"/>
                  <a:pt x="2238" y="2900"/>
                </a:cubicBezTo>
                <a:cubicBezTo>
                  <a:pt x="2238" y="2901"/>
                  <a:pt x="2241" y="2901"/>
                  <a:pt x="2244" y="2901"/>
                </a:cubicBezTo>
                <a:cubicBezTo>
                  <a:pt x="2247" y="2900"/>
                  <a:pt x="2257" y="2898"/>
                  <a:pt x="2262" y="2897"/>
                </a:cubicBezTo>
                <a:cubicBezTo>
                  <a:pt x="2263" y="2897"/>
                  <a:pt x="2264" y="2897"/>
                  <a:pt x="2263" y="2898"/>
                </a:cubicBezTo>
                <a:cubicBezTo>
                  <a:pt x="2262" y="2899"/>
                  <a:pt x="2272" y="2907"/>
                  <a:pt x="2282" y="2907"/>
                </a:cubicBezTo>
                <a:cubicBezTo>
                  <a:pt x="2292" y="2908"/>
                  <a:pt x="2296" y="2907"/>
                  <a:pt x="2302" y="2907"/>
                </a:cubicBezTo>
                <a:cubicBezTo>
                  <a:pt x="2309" y="2907"/>
                  <a:pt x="2321" y="2911"/>
                  <a:pt x="2324" y="2904"/>
                </a:cubicBezTo>
                <a:cubicBezTo>
                  <a:pt x="2328" y="2898"/>
                  <a:pt x="2325" y="2895"/>
                  <a:pt x="2323" y="2887"/>
                </a:cubicBezTo>
                <a:cubicBezTo>
                  <a:pt x="2322" y="2879"/>
                  <a:pt x="2332" y="2874"/>
                  <a:pt x="2334" y="2883"/>
                </a:cubicBezTo>
                <a:cubicBezTo>
                  <a:pt x="2336" y="2892"/>
                  <a:pt x="2339" y="2898"/>
                  <a:pt x="2342" y="2901"/>
                </a:cubicBezTo>
                <a:cubicBezTo>
                  <a:pt x="2346" y="2904"/>
                  <a:pt x="2350" y="2901"/>
                  <a:pt x="2350" y="2894"/>
                </a:cubicBezTo>
                <a:cubicBezTo>
                  <a:pt x="2350" y="2887"/>
                  <a:pt x="2356" y="2887"/>
                  <a:pt x="2356" y="2895"/>
                </a:cubicBezTo>
                <a:cubicBezTo>
                  <a:pt x="2356" y="2903"/>
                  <a:pt x="2358" y="2904"/>
                  <a:pt x="2365" y="2905"/>
                </a:cubicBezTo>
                <a:cubicBezTo>
                  <a:pt x="2372" y="2906"/>
                  <a:pt x="2375" y="2905"/>
                  <a:pt x="2375" y="2908"/>
                </a:cubicBezTo>
                <a:cubicBezTo>
                  <a:pt x="2375" y="2910"/>
                  <a:pt x="2367" y="2914"/>
                  <a:pt x="2369" y="2917"/>
                </a:cubicBezTo>
                <a:cubicBezTo>
                  <a:pt x="2371" y="2920"/>
                  <a:pt x="2385" y="2919"/>
                  <a:pt x="2393" y="2919"/>
                </a:cubicBezTo>
                <a:cubicBezTo>
                  <a:pt x="2400" y="2919"/>
                  <a:pt x="2411" y="2918"/>
                  <a:pt x="2410" y="2908"/>
                </a:cubicBezTo>
                <a:cubicBezTo>
                  <a:pt x="2410" y="2897"/>
                  <a:pt x="2416" y="2903"/>
                  <a:pt x="2419" y="2908"/>
                </a:cubicBezTo>
                <a:cubicBezTo>
                  <a:pt x="2423" y="2913"/>
                  <a:pt x="2425" y="2917"/>
                  <a:pt x="2429" y="2915"/>
                </a:cubicBezTo>
                <a:cubicBezTo>
                  <a:pt x="2432" y="2913"/>
                  <a:pt x="2436" y="2913"/>
                  <a:pt x="2440" y="2914"/>
                </a:cubicBezTo>
                <a:cubicBezTo>
                  <a:pt x="2441" y="2915"/>
                  <a:pt x="2442" y="2916"/>
                  <a:pt x="2443" y="2917"/>
                </a:cubicBezTo>
                <a:cubicBezTo>
                  <a:pt x="2445" y="2922"/>
                  <a:pt x="2431" y="2924"/>
                  <a:pt x="2429" y="2929"/>
                </a:cubicBezTo>
                <a:cubicBezTo>
                  <a:pt x="2427" y="2935"/>
                  <a:pt x="2429" y="2941"/>
                  <a:pt x="2425" y="2943"/>
                </a:cubicBezTo>
                <a:cubicBezTo>
                  <a:pt x="2420" y="2945"/>
                  <a:pt x="2422" y="2950"/>
                  <a:pt x="2423" y="2954"/>
                </a:cubicBezTo>
                <a:cubicBezTo>
                  <a:pt x="2424" y="2958"/>
                  <a:pt x="2419" y="2961"/>
                  <a:pt x="2420" y="2966"/>
                </a:cubicBezTo>
                <a:cubicBezTo>
                  <a:pt x="2422" y="2971"/>
                  <a:pt x="2426" y="2970"/>
                  <a:pt x="2427" y="2975"/>
                </a:cubicBezTo>
                <a:cubicBezTo>
                  <a:pt x="2428" y="2981"/>
                  <a:pt x="2426" y="2988"/>
                  <a:pt x="2429" y="2990"/>
                </a:cubicBezTo>
                <a:cubicBezTo>
                  <a:pt x="2433" y="2993"/>
                  <a:pt x="2434" y="2997"/>
                  <a:pt x="2433" y="2999"/>
                </a:cubicBezTo>
                <a:cubicBezTo>
                  <a:pt x="2432" y="3001"/>
                  <a:pt x="2434" y="3003"/>
                  <a:pt x="2440" y="3003"/>
                </a:cubicBezTo>
                <a:cubicBezTo>
                  <a:pt x="2445" y="3004"/>
                  <a:pt x="2451" y="3010"/>
                  <a:pt x="2449" y="3014"/>
                </a:cubicBezTo>
                <a:cubicBezTo>
                  <a:pt x="2447" y="3018"/>
                  <a:pt x="2440" y="3005"/>
                  <a:pt x="2436" y="3010"/>
                </a:cubicBezTo>
                <a:cubicBezTo>
                  <a:pt x="2434" y="3012"/>
                  <a:pt x="2438" y="3014"/>
                  <a:pt x="2439" y="3016"/>
                </a:cubicBezTo>
                <a:cubicBezTo>
                  <a:pt x="2441" y="3019"/>
                  <a:pt x="2440" y="3024"/>
                  <a:pt x="2444" y="3023"/>
                </a:cubicBezTo>
                <a:cubicBezTo>
                  <a:pt x="2448" y="3022"/>
                  <a:pt x="2459" y="3019"/>
                  <a:pt x="2466" y="3022"/>
                </a:cubicBezTo>
                <a:cubicBezTo>
                  <a:pt x="2473" y="3024"/>
                  <a:pt x="2477" y="3020"/>
                  <a:pt x="2483" y="3018"/>
                </a:cubicBezTo>
                <a:cubicBezTo>
                  <a:pt x="2489" y="3016"/>
                  <a:pt x="2491" y="3010"/>
                  <a:pt x="2491" y="3002"/>
                </a:cubicBezTo>
                <a:cubicBezTo>
                  <a:pt x="2491" y="2994"/>
                  <a:pt x="2489" y="2994"/>
                  <a:pt x="2480" y="2990"/>
                </a:cubicBezTo>
                <a:cubicBezTo>
                  <a:pt x="2471" y="2986"/>
                  <a:pt x="2477" y="2984"/>
                  <a:pt x="2480" y="2981"/>
                </a:cubicBezTo>
                <a:cubicBezTo>
                  <a:pt x="2482" y="2979"/>
                  <a:pt x="2482" y="2977"/>
                  <a:pt x="2478" y="2973"/>
                </a:cubicBezTo>
                <a:cubicBezTo>
                  <a:pt x="2474" y="2970"/>
                  <a:pt x="2465" y="2974"/>
                  <a:pt x="2461" y="2971"/>
                </a:cubicBezTo>
                <a:cubicBezTo>
                  <a:pt x="2457" y="2969"/>
                  <a:pt x="2460" y="2962"/>
                  <a:pt x="2463" y="2956"/>
                </a:cubicBezTo>
                <a:cubicBezTo>
                  <a:pt x="2466" y="2950"/>
                  <a:pt x="2469" y="2950"/>
                  <a:pt x="2471" y="2950"/>
                </a:cubicBezTo>
                <a:cubicBezTo>
                  <a:pt x="2473" y="2950"/>
                  <a:pt x="2478" y="2951"/>
                  <a:pt x="2475" y="2955"/>
                </a:cubicBezTo>
                <a:cubicBezTo>
                  <a:pt x="2472" y="2958"/>
                  <a:pt x="2469" y="2961"/>
                  <a:pt x="2477" y="2959"/>
                </a:cubicBezTo>
                <a:cubicBezTo>
                  <a:pt x="2485" y="2958"/>
                  <a:pt x="2487" y="2959"/>
                  <a:pt x="2490" y="2961"/>
                </a:cubicBezTo>
                <a:cubicBezTo>
                  <a:pt x="2493" y="2962"/>
                  <a:pt x="2493" y="2960"/>
                  <a:pt x="2492" y="2954"/>
                </a:cubicBezTo>
                <a:cubicBezTo>
                  <a:pt x="2491" y="2948"/>
                  <a:pt x="2483" y="2953"/>
                  <a:pt x="2480" y="2949"/>
                </a:cubicBezTo>
                <a:cubicBezTo>
                  <a:pt x="2476" y="2946"/>
                  <a:pt x="2478" y="2945"/>
                  <a:pt x="2479" y="2938"/>
                </a:cubicBezTo>
                <a:cubicBezTo>
                  <a:pt x="2479" y="2931"/>
                  <a:pt x="2477" y="2924"/>
                  <a:pt x="2480" y="2923"/>
                </a:cubicBezTo>
                <a:cubicBezTo>
                  <a:pt x="2484" y="2922"/>
                  <a:pt x="2487" y="2926"/>
                  <a:pt x="2487" y="2931"/>
                </a:cubicBezTo>
                <a:cubicBezTo>
                  <a:pt x="2488" y="2937"/>
                  <a:pt x="2491" y="2936"/>
                  <a:pt x="2497" y="2937"/>
                </a:cubicBezTo>
                <a:cubicBezTo>
                  <a:pt x="2503" y="2937"/>
                  <a:pt x="2505" y="2929"/>
                  <a:pt x="2509" y="2925"/>
                </a:cubicBezTo>
                <a:cubicBezTo>
                  <a:pt x="2512" y="2921"/>
                  <a:pt x="2518" y="2921"/>
                  <a:pt x="2524" y="2920"/>
                </a:cubicBezTo>
                <a:cubicBezTo>
                  <a:pt x="2524" y="2920"/>
                  <a:pt x="2525" y="2920"/>
                  <a:pt x="2526" y="2919"/>
                </a:cubicBezTo>
                <a:cubicBezTo>
                  <a:pt x="2527" y="2919"/>
                  <a:pt x="2527" y="2919"/>
                  <a:pt x="2527" y="2919"/>
                </a:cubicBezTo>
                <a:cubicBezTo>
                  <a:pt x="2528" y="2919"/>
                  <a:pt x="2529" y="2919"/>
                  <a:pt x="2530" y="2919"/>
                </a:cubicBezTo>
                <a:cubicBezTo>
                  <a:pt x="2539" y="2916"/>
                  <a:pt x="2555" y="2912"/>
                  <a:pt x="2555" y="2915"/>
                </a:cubicBezTo>
                <a:cubicBezTo>
                  <a:pt x="2554" y="2920"/>
                  <a:pt x="2559" y="2919"/>
                  <a:pt x="2566" y="2915"/>
                </a:cubicBezTo>
                <a:cubicBezTo>
                  <a:pt x="2573" y="2910"/>
                  <a:pt x="2578" y="2904"/>
                  <a:pt x="2588" y="2904"/>
                </a:cubicBezTo>
                <a:cubicBezTo>
                  <a:pt x="2597" y="2904"/>
                  <a:pt x="2598" y="2903"/>
                  <a:pt x="2599" y="2898"/>
                </a:cubicBezTo>
                <a:cubicBezTo>
                  <a:pt x="2600" y="2893"/>
                  <a:pt x="2608" y="2895"/>
                  <a:pt x="2606" y="2901"/>
                </a:cubicBezTo>
                <a:cubicBezTo>
                  <a:pt x="2603" y="2906"/>
                  <a:pt x="2601" y="2909"/>
                  <a:pt x="2604" y="2910"/>
                </a:cubicBezTo>
                <a:cubicBezTo>
                  <a:pt x="2605" y="2910"/>
                  <a:pt x="2607" y="2907"/>
                  <a:pt x="2610" y="2906"/>
                </a:cubicBezTo>
                <a:cubicBezTo>
                  <a:pt x="2626" y="2897"/>
                  <a:pt x="2608" y="2897"/>
                  <a:pt x="2614" y="2892"/>
                </a:cubicBezTo>
                <a:cubicBezTo>
                  <a:pt x="2620" y="2887"/>
                  <a:pt x="2624" y="2879"/>
                  <a:pt x="2630" y="2882"/>
                </a:cubicBezTo>
                <a:cubicBezTo>
                  <a:pt x="2637" y="2884"/>
                  <a:pt x="2632" y="2889"/>
                  <a:pt x="2637" y="2893"/>
                </a:cubicBezTo>
                <a:cubicBezTo>
                  <a:pt x="2643" y="2897"/>
                  <a:pt x="2649" y="2895"/>
                  <a:pt x="2651" y="2891"/>
                </a:cubicBezTo>
                <a:cubicBezTo>
                  <a:pt x="2653" y="2887"/>
                  <a:pt x="2657" y="2887"/>
                  <a:pt x="2663" y="2889"/>
                </a:cubicBezTo>
                <a:cubicBezTo>
                  <a:pt x="2669" y="2891"/>
                  <a:pt x="2671" y="2886"/>
                  <a:pt x="2673" y="2882"/>
                </a:cubicBezTo>
                <a:cubicBezTo>
                  <a:pt x="2675" y="2878"/>
                  <a:pt x="2681" y="2871"/>
                  <a:pt x="2686" y="2871"/>
                </a:cubicBezTo>
                <a:cubicBezTo>
                  <a:pt x="2691" y="2871"/>
                  <a:pt x="2691" y="2874"/>
                  <a:pt x="2691" y="2878"/>
                </a:cubicBezTo>
                <a:cubicBezTo>
                  <a:pt x="2692" y="2882"/>
                  <a:pt x="2699" y="2879"/>
                  <a:pt x="2701" y="2872"/>
                </a:cubicBezTo>
                <a:cubicBezTo>
                  <a:pt x="2703" y="2865"/>
                  <a:pt x="2705" y="2856"/>
                  <a:pt x="2703" y="2848"/>
                </a:cubicBezTo>
                <a:cubicBezTo>
                  <a:pt x="2702" y="2840"/>
                  <a:pt x="2701" y="2837"/>
                  <a:pt x="2707" y="2837"/>
                </a:cubicBezTo>
                <a:cubicBezTo>
                  <a:pt x="2712" y="2837"/>
                  <a:pt x="2716" y="2839"/>
                  <a:pt x="2715" y="2843"/>
                </a:cubicBezTo>
                <a:cubicBezTo>
                  <a:pt x="2713" y="2847"/>
                  <a:pt x="2709" y="2854"/>
                  <a:pt x="2711" y="2861"/>
                </a:cubicBezTo>
                <a:cubicBezTo>
                  <a:pt x="2713" y="2867"/>
                  <a:pt x="2722" y="2864"/>
                  <a:pt x="2722" y="2858"/>
                </a:cubicBezTo>
                <a:cubicBezTo>
                  <a:pt x="2722" y="2852"/>
                  <a:pt x="2725" y="2850"/>
                  <a:pt x="2723" y="2844"/>
                </a:cubicBezTo>
                <a:cubicBezTo>
                  <a:pt x="2721" y="2839"/>
                  <a:pt x="2725" y="2831"/>
                  <a:pt x="2728" y="2838"/>
                </a:cubicBezTo>
                <a:cubicBezTo>
                  <a:pt x="2731" y="2846"/>
                  <a:pt x="2737" y="2848"/>
                  <a:pt x="2737" y="2852"/>
                </a:cubicBezTo>
                <a:cubicBezTo>
                  <a:pt x="2738" y="2857"/>
                  <a:pt x="2746" y="2863"/>
                  <a:pt x="2751" y="2853"/>
                </a:cubicBezTo>
                <a:cubicBezTo>
                  <a:pt x="2755" y="2842"/>
                  <a:pt x="2753" y="2836"/>
                  <a:pt x="2750" y="2832"/>
                </a:cubicBezTo>
                <a:cubicBezTo>
                  <a:pt x="2748" y="2829"/>
                  <a:pt x="2748" y="2820"/>
                  <a:pt x="2744" y="2815"/>
                </a:cubicBezTo>
                <a:cubicBezTo>
                  <a:pt x="2741" y="2810"/>
                  <a:pt x="2753" y="2812"/>
                  <a:pt x="2748" y="2804"/>
                </a:cubicBezTo>
                <a:cubicBezTo>
                  <a:pt x="2743" y="2795"/>
                  <a:pt x="2741" y="2793"/>
                  <a:pt x="2739" y="2790"/>
                </a:cubicBezTo>
                <a:cubicBezTo>
                  <a:pt x="2738" y="2786"/>
                  <a:pt x="2737" y="2769"/>
                  <a:pt x="2742" y="2778"/>
                </a:cubicBezTo>
                <a:cubicBezTo>
                  <a:pt x="2746" y="2788"/>
                  <a:pt x="2746" y="2797"/>
                  <a:pt x="2755" y="2796"/>
                </a:cubicBezTo>
                <a:cubicBezTo>
                  <a:pt x="2763" y="2796"/>
                  <a:pt x="2765" y="2798"/>
                  <a:pt x="2767" y="2807"/>
                </a:cubicBezTo>
                <a:cubicBezTo>
                  <a:pt x="2770" y="2815"/>
                  <a:pt x="2771" y="2817"/>
                  <a:pt x="2778" y="2820"/>
                </a:cubicBezTo>
                <a:cubicBezTo>
                  <a:pt x="2786" y="2823"/>
                  <a:pt x="2783" y="2824"/>
                  <a:pt x="2780" y="2826"/>
                </a:cubicBezTo>
                <a:cubicBezTo>
                  <a:pt x="2776" y="2828"/>
                  <a:pt x="2774" y="2834"/>
                  <a:pt x="2780" y="2834"/>
                </a:cubicBezTo>
                <a:cubicBezTo>
                  <a:pt x="2786" y="2834"/>
                  <a:pt x="2786" y="2832"/>
                  <a:pt x="2791" y="2836"/>
                </a:cubicBezTo>
                <a:cubicBezTo>
                  <a:pt x="2795" y="2839"/>
                  <a:pt x="2800" y="2835"/>
                  <a:pt x="2804" y="2837"/>
                </a:cubicBezTo>
                <a:cubicBezTo>
                  <a:pt x="2808" y="2839"/>
                  <a:pt x="2808" y="2839"/>
                  <a:pt x="2807" y="2833"/>
                </a:cubicBezTo>
                <a:cubicBezTo>
                  <a:pt x="2807" y="2828"/>
                  <a:pt x="2815" y="2834"/>
                  <a:pt x="2816" y="2830"/>
                </a:cubicBezTo>
                <a:cubicBezTo>
                  <a:pt x="2816" y="2826"/>
                  <a:pt x="2813" y="2823"/>
                  <a:pt x="2809" y="2824"/>
                </a:cubicBezTo>
                <a:cubicBezTo>
                  <a:pt x="2806" y="2825"/>
                  <a:pt x="2804" y="2825"/>
                  <a:pt x="2803" y="2822"/>
                </a:cubicBezTo>
                <a:cubicBezTo>
                  <a:pt x="2801" y="2818"/>
                  <a:pt x="2810" y="2822"/>
                  <a:pt x="2809" y="2816"/>
                </a:cubicBezTo>
                <a:cubicBezTo>
                  <a:pt x="2808" y="2810"/>
                  <a:pt x="2820" y="2810"/>
                  <a:pt x="2823" y="2817"/>
                </a:cubicBezTo>
                <a:cubicBezTo>
                  <a:pt x="2826" y="2823"/>
                  <a:pt x="2828" y="2823"/>
                  <a:pt x="2831" y="2820"/>
                </a:cubicBezTo>
                <a:cubicBezTo>
                  <a:pt x="2835" y="2817"/>
                  <a:pt x="2824" y="2814"/>
                  <a:pt x="2827" y="2811"/>
                </a:cubicBezTo>
                <a:cubicBezTo>
                  <a:pt x="2829" y="2809"/>
                  <a:pt x="2824" y="2807"/>
                  <a:pt x="2826" y="2803"/>
                </a:cubicBezTo>
                <a:cubicBezTo>
                  <a:pt x="2828" y="2800"/>
                  <a:pt x="2829" y="2800"/>
                  <a:pt x="2833" y="2798"/>
                </a:cubicBezTo>
                <a:cubicBezTo>
                  <a:pt x="2837" y="2796"/>
                  <a:pt x="2842" y="2794"/>
                  <a:pt x="2844" y="2792"/>
                </a:cubicBezTo>
                <a:cubicBezTo>
                  <a:pt x="2845" y="2791"/>
                  <a:pt x="2849" y="2789"/>
                  <a:pt x="2848" y="2793"/>
                </a:cubicBezTo>
                <a:cubicBezTo>
                  <a:pt x="2847" y="2797"/>
                  <a:pt x="2843" y="2798"/>
                  <a:pt x="2843" y="2805"/>
                </a:cubicBezTo>
                <a:cubicBezTo>
                  <a:pt x="2843" y="2812"/>
                  <a:pt x="2845" y="2812"/>
                  <a:pt x="2849" y="2811"/>
                </a:cubicBezTo>
                <a:cubicBezTo>
                  <a:pt x="2852" y="2809"/>
                  <a:pt x="2856" y="2813"/>
                  <a:pt x="2858" y="2809"/>
                </a:cubicBezTo>
                <a:cubicBezTo>
                  <a:pt x="2860" y="2805"/>
                  <a:pt x="2863" y="2802"/>
                  <a:pt x="2865" y="2799"/>
                </a:cubicBezTo>
                <a:cubicBezTo>
                  <a:pt x="2867" y="2795"/>
                  <a:pt x="2866" y="2792"/>
                  <a:pt x="2873" y="2792"/>
                </a:cubicBezTo>
                <a:cubicBezTo>
                  <a:pt x="2879" y="2792"/>
                  <a:pt x="2885" y="2792"/>
                  <a:pt x="2889" y="2790"/>
                </a:cubicBezTo>
                <a:cubicBezTo>
                  <a:pt x="2893" y="2788"/>
                  <a:pt x="2897" y="2790"/>
                  <a:pt x="2893" y="2794"/>
                </a:cubicBezTo>
                <a:cubicBezTo>
                  <a:pt x="2890" y="2798"/>
                  <a:pt x="2894" y="2800"/>
                  <a:pt x="2901" y="2798"/>
                </a:cubicBezTo>
                <a:cubicBezTo>
                  <a:pt x="2908" y="2797"/>
                  <a:pt x="2914" y="2802"/>
                  <a:pt x="2914" y="2798"/>
                </a:cubicBezTo>
                <a:cubicBezTo>
                  <a:pt x="2914" y="2793"/>
                  <a:pt x="2914" y="2793"/>
                  <a:pt x="2911" y="2793"/>
                </a:cubicBezTo>
                <a:cubicBezTo>
                  <a:pt x="2909" y="2793"/>
                  <a:pt x="2909" y="2787"/>
                  <a:pt x="2913" y="2784"/>
                </a:cubicBezTo>
                <a:cubicBezTo>
                  <a:pt x="2917" y="2781"/>
                  <a:pt x="2919" y="2780"/>
                  <a:pt x="2923" y="2782"/>
                </a:cubicBezTo>
                <a:cubicBezTo>
                  <a:pt x="2932" y="2789"/>
                  <a:pt x="2930" y="2792"/>
                  <a:pt x="2939" y="2786"/>
                </a:cubicBezTo>
                <a:cubicBezTo>
                  <a:pt x="2946" y="2782"/>
                  <a:pt x="2948" y="2781"/>
                  <a:pt x="2953" y="2782"/>
                </a:cubicBezTo>
                <a:cubicBezTo>
                  <a:pt x="2959" y="2782"/>
                  <a:pt x="2961" y="2780"/>
                  <a:pt x="2964" y="2776"/>
                </a:cubicBezTo>
                <a:cubicBezTo>
                  <a:pt x="2967" y="2772"/>
                  <a:pt x="2969" y="2768"/>
                  <a:pt x="2975" y="2770"/>
                </a:cubicBezTo>
                <a:cubicBezTo>
                  <a:pt x="2980" y="2772"/>
                  <a:pt x="2992" y="2771"/>
                  <a:pt x="2992" y="2756"/>
                </a:cubicBezTo>
                <a:cubicBezTo>
                  <a:pt x="2992" y="2742"/>
                  <a:pt x="3004" y="2747"/>
                  <a:pt x="3007" y="2739"/>
                </a:cubicBezTo>
                <a:cubicBezTo>
                  <a:pt x="3010" y="2731"/>
                  <a:pt x="3014" y="2726"/>
                  <a:pt x="3017" y="2717"/>
                </a:cubicBezTo>
                <a:cubicBezTo>
                  <a:pt x="3020" y="2709"/>
                  <a:pt x="3021" y="2703"/>
                  <a:pt x="3029" y="2705"/>
                </a:cubicBezTo>
                <a:cubicBezTo>
                  <a:pt x="3037" y="2706"/>
                  <a:pt x="3038" y="2708"/>
                  <a:pt x="3043" y="2701"/>
                </a:cubicBezTo>
                <a:cubicBezTo>
                  <a:pt x="3049" y="2694"/>
                  <a:pt x="3048" y="2691"/>
                  <a:pt x="3054" y="2690"/>
                </a:cubicBezTo>
                <a:cubicBezTo>
                  <a:pt x="3059" y="2688"/>
                  <a:pt x="3060" y="2680"/>
                  <a:pt x="3066" y="2677"/>
                </a:cubicBezTo>
                <a:cubicBezTo>
                  <a:pt x="3071" y="2674"/>
                  <a:pt x="3079" y="2674"/>
                  <a:pt x="3079" y="2671"/>
                </a:cubicBezTo>
                <a:cubicBezTo>
                  <a:pt x="3080" y="2668"/>
                  <a:pt x="3082" y="2665"/>
                  <a:pt x="3085" y="2666"/>
                </a:cubicBezTo>
                <a:cubicBezTo>
                  <a:pt x="3089" y="2667"/>
                  <a:pt x="3083" y="2675"/>
                  <a:pt x="3084" y="2676"/>
                </a:cubicBezTo>
                <a:cubicBezTo>
                  <a:pt x="3085" y="2678"/>
                  <a:pt x="3089" y="2674"/>
                  <a:pt x="3092" y="2669"/>
                </a:cubicBezTo>
                <a:cubicBezTo>
                  <a:pt x="3096" y="2664"/>
                  <a:pt x="3099" y="2661"/>
                  <a:pt x="3099" y="2657"/>
                </a:cubicBezTo>
                <a:cubicBezTo>
                  <a:pt x="3099" y="2652"/>
                  <a:pt x="3100" y="2652"/>
                  <a:pt x="3105" y="2649"/>
                </a:cubicBezTo>
                <a:cubicBezTo>
                  <a:pt x="3110" y="2647"/>
                  <a:pt x="3117" y="2639"/>
                  <a:pt x="3113" y="2637"/>
                </a:cubicBezTo>
                <a:cubicBezTo>
                  <a:pt x="3110" y="2635"/>
                  <a:pt x="3108" y="2632"/>
                  <a:pt x="3101" y="2633"/>
                </a:cubicBezTo>
                <a:cubicBezTo>
                  <a:pt x="3094" y="2635"/>
                  <a:pt x="3091" y="2633"/>
                  <a:pt x="3091" y="2630"/>
                </a:cubicBezTo>
                <a:cubicBezTo>
                  <a:pt x="3091" y="2627"/>
                  <a:pt x="3104" y="2626"/>
                  <a:pt x="3109" y="2625"/>
                </a:cubicBezTo>
                <a:cubicBezTo>
                  <a:pt x="3113" y="2625"/>
                  <a:pt x="3112" y="2619"/>
                  <a:pt x="3111" y="2613"/>
                </a:cubicBezTo>
                <a:cubicBezTo>
                  <a:pt x="3110" y="2607"/>
                  <a:pt x="3118" y="2607"/>
                  <a:pt x="3118" y="2612"/>
                </a:cubicBezTo>
                <a:cubicBezTo>
                  <a:pt x="3118" y="2617"/>
                  <a:pt x="3124" y="2616"/>
                  <a:pt x="3131" y="2613"/>
                </a:cubicBezTo>
                <a:cubicBezTo>
                  <a:pt x="3138" y="2610"/>
                  <a:pt x="3145" y="2608"/>
                  <a:pt x="3147" y="2613"/>
                </a:cubicBezTo>
                <a:cubicBezTo>
                  <a:pt x="3150" y="2617"/>
                  <a:pt x="3155" y="2610"/>
                  <a:pt x="3159" y="2602"/>
                </a:cubicBezTo>
                <a:cubicBezTo>
                  <a:pt x="3163" y="2595"/>
                  <a:pt x="3162" y="2592"/>
                  <a:pt x="3158" y="2592"/>
                </a:cubicBezTo>
                <a:cubicBezTo>
                  <a:pt x="3153" y="2592"/>
                  <a:pt x="3149" y="2593"/>
                  <a:pt x="3150" y="2588"/>
                </a:cubicBezTo>
                <a:cubicBezTo>
                  <a:pt x="3152" y="2583"/>
                  <a:pt x="3162" y="2590"/>
                  <a:pt x="3166" y="2585"/>
                </a:cubicBezTo>
                <a:cubicBezTo>
                  <a:pt x="3170" y="2580"/>
                  <a:pt x="3174" y="2583"/>
                  <a:pt x="3176" y="2576"/>
                </a:cubicBezTo>
                <a:cubicBezTo>
                  <a:pt x="3179" y="2569"/>
                  <a:pt x="3178" y="2569"/>
                  <a:pt x="3171" y="2571"/>
                </a:cubicBezTo>
                <a:cubicBezTo>
                  <a:pt x="3164" y="2572"/>
                  <a:pt x="3165" y="2563"/>
                  <a:pt x="3169" y="2562"/>
                </a:cubicBezTo>
                <a:cubicBezTo>
                  <a:pt x="3172" y="2561"/>
                  <a:pt x="3173" y="2558"/>
                  <a:pt x="3170" y="2555"/>
                </a:cubicBezTo>
                <a:cubicBezTo>
                  <a:pt x="3168" y="2552"/>
                  <a:pt x="3177" y="2548"/>
                  <a:pt x="3178" y="2555"/>
                </a:cubicBezTo>
                <a:cubicBezTo>
                  <a:pt x="3179" y="2563"/>
                  <a:pt x="3183" y="2561"/>
                  <a:pt x="3187" y="2560"/>
                </a:cubicBezTo>
                <a:cubicBezTo>
                  <a:pt x="3190" y="2560"/>
                  <a:pt x="3188" y="2555"/>
                  <a:pt x="3192" y="2555"/>
                </a:cubicBezTo>
                <a:cubicBezTo>
                  <a:pt x="3195" y="2555"/>
                  <a:pt x="3201" y="2557"/>
                  <a:pt x="3202" y="2550"/>
                </a:cubicBezTo>
                <a:cubicBezTo>
                  <a:pt x="3202" y="2544"/>
                  <a:pt x="3199" y="2543"/>
                  <a:pt x="3191" y="2540"/>
                </a:cubicBezTo>
                <a:cubicBezTo>
                  <a:pt x="3184" y="2538"/>
                  <a:pt x="3191" y="2532"/>
                  <a:pt x="3195" y="2529"/>
                </a:cubicBezTo>
                <a:cubicBezTo>
                  <a:pt x="3199" y="2527"/>
                  <a:pt x="3210" y="2522"/>
                  <a:pt x="3211" y="2528"/>
                </a:cubicBezTo>
                <a:cubicBezTo>
                  <a:pt x="3213" y="2533"/>
                  <a:pt x="3213" y="2532"/>
                  <a:pt x="3219" y="2535"/>
                </a:cubicBezTo>
                <a:cubicBezTo>
                  <a:pt x="3225" y="2538"/>
                  <a:pt x="3227" y="2539"/>
                  <a:pt x="3227" y="2533"/>
                </a:cubicBezTo>
                <a:cubicBezTo>
                  <a:pt x="3227" y="2526"/>
                  <a:pt x="3220" y="2522"/>
                  <a:pt x="3218" y="2518"/>
                </a:cubicBezTo>
                <a:cubicBezTo>
                  <a:pt x="3216" y="2514"/>
                  <a:pt x="3210" y="2519"/>
                  <a:pt x="3211" y="2511"/>
                </a:cubicBezTo>
                <a:cubicBezTo>
                  <a:pt x="3212" y="2503"/>
                  <a:pt x="3222" y="2510"/>
                  <a:pt x="3221" y="2498"/>
                </a:cubicBezTo>
                <a:cubicBezTo>
                  <a:pt x="3221" y="2485"/>
                  <a:pt x="3228" y="2486"/>
                  <a:pt x="3226" y="2478"/>
                </a:cubicBezTo>
                <a:cubicBezTo>
                  <a:pt x="3223" y="2471"/>
                  <a:pt x="3211" y="2480"/>
                  <a:pt x="3211" y="2474"/>
                </a:cubicBezTo>
                <a:cubicBezTo>
                  <a:pt x="3211" y="2468"/>
                  <a:pt x="3218" y="2457"/>
                  <a:pt x="3225" y="2454"/>
                </a:cubicBezTo>
                <a:cubicBezTo>
                  <a:pt x="3232" y="2452"/>
                  <a:pt x="3241" y="2450"/>
                  <a:pt x="3241" y="2444"/>
                </a:cubicBezTo>
                <a:cubicBezTo>
                  <a:pt x="3240" y="2438"/>
                  <a:pt x="3231" y="2441"/>
                  <a:pt x="3228" y="2445"/>
                </a:cubicBezTo>
                <a:cubicBezTo>
                  <a:pt x="3226" y="2448"/>
                  <a:pt x="3220" y="2449"/>
                  <a:pt x="3218" y="2445"/>
                </a:cubicBezTo>
                <a:cubicBezTo>
                  <a:pt x="3215" y="2440"/>
                  <a:pt x="3215" y="2436"/>
                  <a:pt x="3220" y="2437"/>
                </a:cubicBezTo>
                <a:cubicBezTo>
                  <a:pt x="3225" y="2439"/>
                  <a:pt x="3231" y="2441"/>
                  <a:pt x="3230" y="2436"/>
                </a:cubicBezTo>
                <a:cubicBezTo>
                  <a:pt x="3229" y="2430"/>
                  <a:pt x="3224" y="2423"/>
                  <a:pt x="3220" y="2423"/>
                </a:cubicBezTo>
                <a:cubicBezTo>
                  <a:pt x="3217" y="2424"/>
                  <a:pt x="3210" y="2425"/>
                  <a:pt x="3213" y="2417"/>
                </a:cubicBezTo>
                <a:cubicBezTo>
                  <a:pt x="3215" y="2408"/>
                  <a:pt x="3221" y="2411"/>
                  <a:pt x="3226" y="2413"/>
                </a:cubicBezTo>
                <a:cubicBezTo>
                  <a:pt x="3231" y="2416"/>
                  <a:pt x="3234" y="2418"/>
                  <a:pt x="3235" y="2413"/>
                </a:cubicBezTo>
                <a:cubicBezTo>
                  <a:pt x="3235" y="2408"/>
                  <a:pt x="3236" y="2406"/>
                  <a:pt x="3242" y="2406"/>
                </a:cubicBezTo>
                <a:cubicBezTo>
                  <a:pt x="3248" y="2407"/>
                  <a:pt x="3244" y="2410"/>
                  <a:pt x="3242" y="2416"/>
                </a:cubicBezTo>
                <a:cubicBezTo>
                  <a:pt x="3240" y="2423"/>
                  <a:pt x="3230" y="2422"/>
                  <a:pt x="3231" y="2428"/>
                </a:cubicBezTo>
                <a:cubicBezTo>
                  <a:pt x="3231" y="2433"/>
                  <a:pt x="3237" y="2429"/>
                  <a:pt x="3241" y="2424"/>
                </a:cubicBezTo>
                <a:cubicBezTo>
                  <a:pt x="3246" y="2419"/>
                  <a:pt x="3260" y="2417"/>
                  <a:pt x="3252" y="2405"/>
                </a:cubicBezTo>
                <a:cubicBezTo>
                  <a:pt x="3251" y="2403"/>
                  <a:pt x="3248" y="2403"/>
                  <a:pt x="3246" y="2399"/>
                </a:cubicBezTo>
                <a:cubicBezTo>
                  <a:pt x="3244" y="2395"/>
                  <a:pt x="3249" y="2392"/>
                  <a:pt x="3254" y="2391"/>
                </a:cubicBezTo>
                <a:cubicBezTo>
                  <a:pt x="3259" y="2390"/>
                  <a:pt x="3258" y="2379"/>
                  <a:pt x="3265" y="2376"/>
                </a:cubicBezTo>
                <a:cubicBezTo>
                  <a:pt x="3272" y="2374"/>
                  <a:pt x="3278" y="2372"/>
                  <a:pt x="3279" y="2364"/>
                </a:cubicBezTo>
                <a:cubicBezTo>
                  <a:pt x="3279" y="2355"/>
                  <a:pt x="3283" y="2350"/>
                  <a:pt x="3286" y="2346"/>
                </a:cubicBezTo>
                <a:cubicBezTo>
                  <a:pt x="3288" y="2341"/>
                  <a:pt x="3289" y="2339"/>
                  <a:pt x="3283" y="2334"/>
                </a:cubicBezTo>
                <a:cubicBezTo>
                  <a:pt x="3277" y="2328"/>
                  <a:pt x="3286" y="2328"/>
                  <a:pt x="3287" y="2320"/>
                </a:cubicBezTo>
                <a:cubicBezTo>
                  <a:pt x="3288" y="2312"/>
                  <a:pt x="3294" y="2304"/>
                  <a:pt x="3297" y="2299"/>
                </a:cubicBezTo>
                <a:cubicBezTo>
                  <a:pt x="3298" y="2297"/>
                  <a:pt x="3298" y="2295"/>
                  <a:pt x="3298" y="2294"/>
                </a:cubicBezTo>
                <a:cubicBezTo>
                  <a:pt x="3297" y="2285"/>
                  <a:pt x="3306" y="2295"/>
                  <a:pt x="3309" y="2282"/>
                </a:cubicBezTo>
                <a:cubicBezTo>
                  <a:pt x="3311" y="2275"/>
                  <a:pt x="3316" y="2274"/>
                  <a:pt x="3316" y="2268"/>
                </a:cubicBezTo>
                <a:cubicBezTo>
                  <a:pt x="3315" y="2261"/>
                  <a:pt x="3315" y="2256"/>
                  <a:pt x="3321" y="2255"/>
                </a:cubicBezTo>
                <a:cubicBezTo>
                  <a:pt x="3327" y="2253"/>
                  <a:pt x="3328" y="2262"/>
                  <a:pt x="3325" y="2268"/>
                </a:cubicBezTo>
                <a:cubicBezTo>
                  <a:pt x="3322" y="2274"/>
                  <a:pt x="3318" y="2281"/>
                  <a:pt x="3322" y="2283"/>
                </a:cubicBezTo>
                <a:cubicBezTo>
                  <a:pt x="3326" y="2285"/>
                  <a:pt x="3332" y="2279"/>
                  <a:pt x="3335" y="2269"/>
                </a:cubicBezTo>
                <a:cubicBezTo>
                  <a:pt x="3339" y="2258"/>
                  <a:pt x="3341" y="2251"/>
                  <a:pt x="3347" y="2256"/>
                </a:cubicBezTo>
                <a:cubicBezTo>
                  <a:pt x="3352" y="2260"/>
                  <a:pt x="3355" y="2260"/>
                  <a:pt x="3356" y="2255"/>
                </a:cubicBezTo>
                <a:cubicBezTo>
                  <a:pt x="3357" y="2249"/>
                  <a:pt x="3351" y="2244"/>
                  <a:pt x="3350" y="2236"/>
                </a:cubicBezTo>
                <a:cubicBezTo>
                  <a:pt x="3349" y="2229"/>
                  <a:pt x="3339" y="2229"/>
                  <a:pt x="3341" y="2222"/>
                </a:cubicBezTo>
                <a:cubicBezTo>
                  <a:pt x="3343" y="2215"/>
                  <a:pt x="3353" y="2220"/>
                  <a:pt x="3352" y="2209"/>
                </a:cubicBezTo>
                <a:cubicBezTo>
                  <a:pt x="3350" y="2199"/>
                  <a:pt x="3355" y="2202"/>
                  <a:pt x="3352" y="2196"/>
                </a:cubicBezTo>
                <a:cubicBezTo>
                  <a:pt x="3350" y="2189"/>
                  <a:pt x="3352" y="2183"/>
                  <a:pt x="3344" y="2183"/>
                </a:cubicBezTo>
                <a:cubicBezTo>
                  <a:pt x="3337" y="2183"/>
                  <a:pt x="3332" y="2185"/>
                  <a:pt x="3332" y="2180"/>
                </a:cubicBezTo>
                <a:cubicBezTo>
                  <a:pt x="3333" y="2175"/>
                  <a:pt x="3344" y="2168"/>
                  <a:pt x="3348" y="2173"/>
                </a:cubicBezTo>
                <a:cubicBezTo>
                  <a:pt x="3351" y="2177"/>
                  <a:pt x="3353" y="2173"/>
                  <a:pt x="3359" y="2174"/>
                </a:cubicBezTo>
                <a:cubicBezTo>
                  <a:pt x="3365" y="2174"/>
                  <a:pt x="3369" y="2174"/>
                  <a:pt x="3372" y="2170"/>
                </a:cubicBezTo>
                <a:cubicBezTo>
                  <a:pt x="3374" y="2167"/>
                  <a:pt x="3365" y="2163"/>
                  <a:pt x="3366" y="2154"/>
                </a:cubicBezTo>
                <a:cubicBezTo>
                  <a:pt x="3368" y="2145"/>
                  <a:pt x="3367" y="2145"/>
                  <a:pt x="3369" y="2140"/>
                </a:cubicBezTo>
                <a:cubicBezTo>
                  <a:pt x="3370" y="2136"/>
                  <a:pt x="3366" y="2133"/>
                  <a:pt x="3361" y="2134"/>
                </a:cubicBezTo>
                <a:cubicBezTo>
                  <a:pt x="3356" y="2136"/>
                  <a:pt x="3356" y="2139"/>
                  <a:pt x="3354" y="2142"/>
                </a:cubicBezTo>
                <a:cubicBezTo>
                  <a:pt x="3352" y="2145"/>
                  <a:pt x="3348" y="2145"/>
                  <a:pt x="3345" y="2149"/>
                </a:cubicBezTo>
                <a:cubicBezTo>
                  <a:pt x="3342" y="2152"/>
                  <a:pt x="3336" y="2152"/>
                  <a:pt x="3333" y="2152"/>
                </a:cubicBezTo>
                <a:cubicBezTo>
                  <a:pt x="3331" y="2153"/>
                  <a:pt x="3326" y="2149"/>
                  <a:pt x="3334" y="2145"/>
                </a:cubicBezTo>
                <a:cubicBezTo>
                  <a:pt x="3341" y="2142"/>
                  <a:pt x="3344" y="2142"/>
                  <a:pt x="3349" y="2137"/>
                </a:cubicBezTo>
                <a:cubicBezTo>
                  <a:pt x="3353" y="2131"/>
                  <a:pt x="3357" y="2128"/>
                  <a:pt x="3360" y="2124"/>
                </a:cubicBezTo>
                <a:cubicBezTo>
                  <a:pt x="3363" y="2119"/>
                  <a:pt x="3368" y="2119"/>
                  <a:pt x="3372" y="2115"/>
                </a:cubicBezTo>
                <a:cubicBezTo>
                  <a:pt x="3375" y="2112"/>
                  <a:pt x="3377" y="2112"/>
                  <a:pt x="3375" y="2109"/>
                </a:cubicBezTo>
                <a:cubicBezTo>
                  <a:pt x="3374" y="2107"/>
                  <a:pt x="3363" y="2109"/>
                  <a:pt x="3357" y="2109"/>
                </a:cubicBezTo>
                <a:cubicBezTo>
                  <a:pt x="3351" y="2108"/>
                  <a:pt x="3346" y="2106"/>
                  <a:pt x="3340" y="2104"/>
                </a:cubicBezTo>
                <a:cubicBezTo>
                  <a:pt x="3335" y="2101"/>
                  <a:pt x="3332" y="2098"/>
                  <a:pt x="3329" y="2090"/>
                </a:cubicBezTo>
                <a:cubicBezTo>
                  <a:pt x="3326" y="2082"/>
                  <a:pt x="3319" y="2081"/>
                  <a:pt x="3312" y="2079"/>
                </a:cubicBezTo>
                <a:cubicBezTo>
                  <a:pt x="3306" y="2077"/>
                  <a:pt x="3297" y="2081"/>
                  <a:pt x="3290" y="2088"/>
                </a:cubicBezTo>
                <a:cubicBezTo>
                  <a:pt x="3282" y="2095"/>
                  <a:pt x="3274" y="2097"/>
                  <a:pt x="3269" y="2099"/>
                </a:cubicBezTo>
                <a:cubicBezTo>
                  <a:pt x="3263" y="2101"/>
                  <a:pt x="3258" y="2099"/>
                  <a:pt x="3258" y="2091"/>
                </a:cubicBezTo>
                <a:cubicBezTo>
                  <a:pt x="3257" y="2083"/>
                  <a:pt x="3255" y="2073"/>
                  <a:pt x="3264" y="2077"/>
                </a:cubicBezTo>
                <a:cubicBezTo>
                  <a:pt x="3273" y="2080"/>
                  <a:pt x="3278" y="2080"/>
                  <a:pt x="3280" y="2071"/>
                </a:cubicBezTo>
                <a:cubicBezTo>
                  <a:pt x="3282" y="2061"/>
                  <a:pt x="3290" y="2058"/>
                  <a:pt x="3297" y="2050"/>
                </a:cubicBezTo>
                <a:cubicBezTo>
                  <a:pt x="3304" y="2042"/>
                  <a:pt x="3310" y="2033"/>
                  <a:pt x="3328" y="2031"/>
                </a:cubicBezTo>
                <a:cubicBezTo>
                  <a:pt x="3345" y="2028"/>
                  <a:pt x="3353" y="2018"/>
                  <a:pt x="3342" y="2006"/>
                </a:cubicBezTo>
                <a:cubicBezTo>
                  <a:pt x="3331" y="1994"/>
                  <a:pt x="3334" y="1989"/>
                  <a:pt x="3309" y="1975"/>
                </a:cubicBezTo>
                <a:cubicBezTo>
                  <a:pt x="3285" y="1960"/>
                  <a:pt x="3287" y="1954"/>
                  <a:pt x="3273" y="1951"/>
                </a:cubicBezTo>
                <a:cubicBezTo>
                  <a:pt x="3259" y="1948"/>
                  <a:pt x="3257" y="1948"/>
                  <a:pt x="3256" y="1942"/>
                </a:cubicBezTo>
                <a:cubicBezTo>
                  <a:pt x="3256" y="1936"/>
                  <a:pt x="3261" y="1931"/>
                  <a:pt x="3264" y="1937"/>
                </a:cubicBezTo>
                <a:cubicBezTo>
                  <a:pt x="3267" y="1942"/>
                  <a:pt x="3273" y="1945"/>
                  <a:pt x="3280" y="1941"/>
                </a:cubicBezTo>
                <a:cubicBezTo>
                  <a:pt x="3287" y="1937"/>
                  <a:pt x="3294" y="1933"/>
                  <a:pt x="3308" y="1941"/>
                </a:cubicBezTo>
                <a:cubicBezTo>
                  <a:pt x="3321" y="1949"/>
                  <a:pt x="3338" y="1953"/>
                  <a:pt x="3339" y="1946"/>
                </a:cubicBezTo>
                <a:cubicBezTo>
                  <a:pt x="3339" y="1939"/>
                  <a:pt x="3336" y="1927"/>
                  <a:pt x="3319" y="1918"/>
                </a:cubicBezTo>
                <a:cubicBezTo>
                  <a:pt x="3302" y="1910"/>
                  <a:pt x="3300" y="1912"/>
                  <a:pt x="3294" y="1900"/>
                </a:cubicBezTo>
                <a:cubicBezTo>
                  <a:pt x="3288" y="1888"/>
                  <a:pt x="3288" y="1885"/>
                  <a:pt x="3269" y="1878"/>
                </a:cubicBezTo>
                <a:cubicBezTo>
                  <a:pt x="3249" y="1870"/>
                  <a:pt x="3258" y="1860"/>
                  <a:pt x="3255" y="1849"/>
                </a:cubicBezTo>
                <a:cubicBezTo>
                  <a:pt x="3252" y="1838"/>
                  <a:pt x="3242" y="1828"/>
                  <a:pt x="3235" y="1813"/>
                </a:cubicBezTo>
                <a:cubicBezTo>
                  <a:pt x="3229" y="1798"/>
                  <a:pt x="3221" y="1778"/>
                  <a:pt x="3213" y="1762"/>
                </a:cubicBezTo>
                <a:cubicBezTo>
                  <a:pt x="3211" y="1758"/>
                  <a:pt x="3206" y="1750"/>
                  <a:pt x="3201" y="1741"/>
                </a:cubicBezTo>
                <a:cubicBezTo>
                  <a:pt x="3204" y="1740"/>
                  <a:pt x="3204" y="1740"/>
                  <a:pt x="3204" y="1740"/>
                </a:cubicBezTo>
                <a:cubicBezTo>
                  <a:pt x="3200" y="1732"/>
                  <a:pt x="3197" y="1725"/>
                  <a:pt x="3191" y="1721"/>
                </a:cubicBezTo>
                <a:cubicBezTo>
                  <a:pt x="3190" y="1720"/>
                  <a:pt x="3188" y="1719"/>
                  <a:pt x="3187" y="1718"/>
                </a:cubicBezTo>
                <a:cubicBezTo>
                  <a:pt x="3186" y="1718"/>
                  <a:pt x="3186" y="1717"/>
                  <a:pt x="3185" y="1716"/>
                </a:cubicBezTo>
                <a:cubicBezTo>
                  <a:pt x="3185" y="1716"/>
                  <a:pt x="3184" y="1716"/>
                  <a:pt x="3183" y="1717"/>
                </a:cubicBezTo>
                <a:cubicBezTo>
                  <a:pt x="3173" y="1713"/>
                  <a:pt x="3160" y="1711"/>
                  <a:pt x="3153" y="1708"/>
                </a:cubicBezTo>
                <a:cubicBezTo>
                  <a:pt x="3142" y="1704"/>
                  <a:pt x="3142" y="1698"/>
                  <a:pt x="3132" y="1693"/>
                </a:cubicBezTo>
                <a:cubicBezTo>
                  <a:pt x="3122" y="1688"/>
                  <a:pt x="3118" y="1693"/>
                  <a:pt x="3113" y="1684"/>
                </a:cubicBezTo>
                <a:cubicBezTo>
                  <a:pt x="3108" y="1675"/>
                  <a:pt x="3111" y="1668"/>
                  <a:pt x="3118" y="1661"/>
                </a:cubicBezTo>
                <a:cubicBezTo>
                  <a:pt x="3125" y="1654"/>
                  <a:pt x="3124" y="1647"/>
                  <a:pt x="3127" y="1642"/>
                </a:cubicBezTo>
                <a:cubicBezTo>
                  <a:pt x="3129" y="1636"/>
                  <a:pt x="3135" y="1631"/>
                  <a:pt x="3136" y="1619"/>
                </a:cubicBezTo>
                <a:cubicBezTo>
                  <a:pt x="3138" y="1607"/>
                  <a:pt x="3156" y="1602"/>
                  <a:pt x="3165" y="1596"/>
                </a:cubicBezTo>
                <a:cubicBezTo>
                  <a:pt x="3175" y="1589"/>
                  <a:pt x="3176" y="1588"/>
                  <a:pt x="3174" y="1583"/>
                </a:cubicBezTo>
                <a:cubicBezTo>
                  <a:pt x="3173" y="1578"/>
                  <a:pt x="3162" y="1581"/>
                  <a:pt x="3162" y="1571"/>
                </a:cubicBezTo>
                <a:cubicBezTo>
                  <a:pt x="3162" y="1562"/>
                  <a:pt x="3173" y="1572"/>
                  <a:pt x="3184" y="1574"/>
                </a:cubicBezTo>
                <a:cubicBezTo>
                  <a:pt x="3195" y="1576"/>
                  <a:pt x="3204" y="1570"/>
                  <a:pt x="3206" y="1562"/>
                </a:cubicBezTo>
                <a:cubicBezTo>
                  <a:pt x="3208" y="1554"/>
                  <a:pt x="3203" y="1552"/>
                  <a:pt x="3203" y="1543"/>
                </a:cubicBezTo>
                <a:cubicBezTo>
                  <a:pt x="3203" y="1534"/>
                  <a:pt x="3213" y="1532"/>
                  <a:pt x="3213" y="1538"/>
                </a:cubicBezTo>
                <a:cubicBezTo>
                  <a:pt x="3214" y="1544"/>
                  <a:pt x="3221" y="1540"/>
                  <a:pt x="3222" y="1530"/>
                </a:cubicBezTo>
                <a:cubicBezTo>
                  <a:pt x="3223" y="1520"/>
                  <a:pt x="3227" y="1514"/>
                  <a:pt x="3238" y="1510"/>
                </a:cubicBezTo>
                <a:cubicBezTo>
                  <a:pt x="3249" y="1507"/>
                  <a:pt x="3251" y="1502"/>
                  <a:pt x="3261" y="1500"/>
                </a:cubicBezTo>
                <a:cubicBezTo>
                  <a:pt x="3272" y="1497"/>
                  <a:pt x="3271" y="1492"/>
                  <a:pt x="3276" y="1488"/>
                </a:cubicBezTo>
                <a:cubicBezTo>
                  <a:pt x="3282" y="1484"/>
                  <a:pt x="3283" y="1479"/>
                  <a:pt x="3288" y="1479"/>
                </a:cubicBezTo>
                <a:cubicBezTo>
                  <a:pt x="3292" y="1479"/>
                  <a:pt x="3292" y="1482"/>
                  <a:pt x="3297" y="1483"/>
                </a:cubicBezTo>
                <a:cubicBezTo>
                  <a:pt x="3302" y="1484"/>
                  <a:pt x="3301" y="1487"/>
                  <a:pt x="3307" y="1488"/>
                </a:cubicBezTo>
                <a:cubicBezTo>
                  <a:pt x="3313" y="1489"/>
                  <a:pt x="3321" y="1488"/>
                  <a:pt x="3327" y="1480"/>
                </a:cubicBezTo>
                <a:cubicBezTo>
                  <a:pt x="3332" y="1472"/>
                  <a:pt x="3331" y="1470"/>
                  <a:pt x="3328" y="1469"/>
                </a:cubicBezTo>
                <a:cubicBezTo>
                  <a:pt x="3325" y="1468"/>
                  <a:pt x="3320" y="1470"/>
                  <a:pt x="3319" y="1465"/>
                </a:cubicBezTo>
                <a:cubicBezTo>
                  <a:pt x="3317" y="1459"/>
                  <a:pt x="3330" y="1455"/>
                  <a:pt x="3327" y="1451"/>
                </a:cubicBezTo>
                <a:cubicBezTo>
                  <a:pt x="3323" y="1446"/>
                  <a:pt x="3322" y="1444"/>
                  <a:pt x="3327" y="1439"/>
                </a:cubicBezTo>
                <a:cubicBezTo>
                  <a:pt x="3333" y="1433"/>
                  <a:pt x="3331" y="1430"/>
                  <a:pt x="3326" y="1434"/>
                </a:cubicBezTo>
                <a:cubicBezTo>
                  <a:pt x="3320" y="1437"/>
                  <a:pt x="3318" y="1438"/>
                  <a:pt x="3308" y="1436"/>
                </a:cubicBezTo>
                <a:cubicBezTo>
                  <a:pt x="3297" y="1434"/>
                  <a:pt x="3294" y="1432"/>
                  <a:pt x="3293" y="1428"/>
                </a:cubicBezTo>
                <a:cubicBezTo>
                  <a:pt x="3292" y="1425"/>
                  <a:pt x="3285" y="1423"/>
                  <a:pt x="3284" y="1427"/>
                </a:cubicBezTo>
                <a:cubicBezTo>
                  <a:pt x="3283" y="1431"/>
                  <a:pt x="3280" y="1434"/>
                  <a:pt x="3272" y="1434"/>
                </a:cubicBezTo>
                <a:cubicBezTo>
                  <a:pt x="3265" y="1435"/>
                  <a:pt x="3257" y="1445"/>
                  <a:pt x="3249" y="1437"/>
                </a:cubicBezTo>
                <a:cubicBezTo>
                  <a:pt x="3240" y="1428"/>
                  <a:pt x="3240" y="1425"/>
                  <a:pt x="3237" y="1425"/>
                </a:cubicBezTo>
                <a:cubicBezTo>
                  <a:pt x="3234" y="1425"/>
                  <a:pt x="3237" y="1434"/>
                  <a:pt x="3229" y="1430"/>
                </a:cubicBezTo>
                <a:cubicBezTo>
                  <a:pt x="3222" y="1425"/>
                  <a:pt x="3221" y="1420"/>
                  <a:pt x="3213" y="1416"/>
                </a:cubicBezTo>
                <a:cubicBezTo>
                  <a:pt x="3205" y="1413"/>
                  <a:pt x="3203" y="1407"/>
                  <a:pt x="3192" y="1411"/>
                </a:cubicBezTo>
                <a:cubicBezTo>
                  <a:pt x="3182" y="1415"/>
                  <a:pt x="3177" y="1420"/>
                  <a:pt x="3171" y="1421"/>
                </a:cubicBezTo>
                <a:cubicBezTo>
                  <a:pt x="3165" y="1423"/>
                  <a:pt x="3164" y="1425"/>
                  <a:pt x="3163" y="1432"/>
                </a:cubicBezTo>
                <a:cubicBezTo>
                  <a:pt x="3161" y="1439"/>
                  <a:pt x="3154" y="1446"/>
                  <a:pt x="3147" y="1451"/>
                </a:cubicBezTo>
                <a:cubicBezTo>
                  <a:pt x="3139" y="1455"/>
                  <a:pt x="3138" y="1456"/>
                  <a:pt x="3139" y="1464"/>
                </a:cubicBezTo>
                <a:cubicBezTo>
                  <a:pt x="3141" y="1473"/>
                  <a:pt x="3131" y="1483"/>
                  <a:pt x="3122" y="1483"/>
                </a:cubicBezTo>
                <a:cubicBezTo>
                  <a:pt x="3112" y="1483"/>
                  <a:pt x="3108" y="1484"/>
                  <a:pt x="3101" y="1485"/>
                </a:cubicBezTo>
                <a:cubicBezTo>
                  <a:pt x="3095" y="1487"/>
                  <a:pt x="3092" y="1486"/>
                  <a:pt x="3088" y="1484"/>
                </a:cubicBezTo>
                <a:cubicBezTo>
                  <a:pt x="3084" y="1481"/>
                  <a:pt x="3080" y="1477"/>
                  <a:pt x="3078" y="1474"/>
                </a:cubicBezTo>
                <a:cubicBezTo>
                  <a:pt x="3076" y="1471"/>
                  <a:pt x="3067" y="1471"/>
                  <a:pt x="3065" y="1466"/>
                </a:cubicBezTo>
                <a:cubicBezTo>
                  <a:pt x="3062" y="1461"/>
                  <a:pt x="3069" y="1461"/>
                  <a:pt x="3069" y="1455"/>
                </a:cubicBezTo>
                <a:cubicBezTo>
                  <a:pt x="3068" y="1449"/>
                  <a:pt x="3071" y="1441"/>
                  <a:pt x="3073" y="1437"/>
                </a:cubicBezTo>
                <a:cubicBezTo>
                  <a:pt x="3076" y="1433"/>
                  <a:pt x="3077" y="1429"/>
                  <a:pt x="3071" y="1426"/>
                </a:cubicBezTo>
                <a:cubicBezTo>
                  <a:pt x="3066" y="1424"/>
                  <a:pt x="3073" y="1418"/>
                  <a:pt x="3070" y="1413"/>
                </a:cubicBezTo>
                <a:cubicBezTo>
                  <a:pt x="3067" y="1409"/>
                  <a:pt x="3064" y="1406"/>
                  <a:pt x="3060" y="1402"/>
                </a:cubicBezTo>
                <a:cubicBezTo>
                  <a:pt x="3056" y="1398"/>
                  <a:pt x="3050" y="1398"/>
                  <a:pt x="3046" y="1403"/>
                </a:cubicBezTo>
                <a:cubicBezTo>
                  <a:pt x="3043" y="1408"/>
                  <a:pt x="3040" y="1412"/>
                  <a:pt x="3035" y="1407"/>
                </a:cubicBezTo>
                <a:cubicBezTo>
                  <a:pt x="3030" y="1403"/>
                  <a:pt x="3028" y="1404"/>
                  <a:pt x="3022" y="1403"/>
                </a:cubicBezTo>
                <a:cubicBezTo>
                  <a:pt x="3015" y="1403"/>
                  <a:pt x="3014" y="1401"/>
                  <a:pt x="3010" y="1404"/>
                </a:cubicBezTo>
                <a:cubicBezTo>
                  <a:pt x="3007" y="1407"/>
                  <a:pt x="3000" y="1405"/>
                  <a:pt x="2993" y="1401"/>
                </a:cubicBezTo>
                <a:cubicBezTo>
                  <a:pt x="2986" y="1396"/>
                  <a:pt x="2985" y="1385"/>
                  <a:pt x="2979" y="1380"/>
                </a:cubicBezTo>
                <a:cubicBezTo>
                  <a:pt x="2973" y="1374"/>
                  <a:pt x="2967" y="1365"/>
                  <a:pt x="2966" y="1353"/>
                </a:cubicBezTo>
                <a:cubicBezTo>
                  <a:pt x="2966" y="1341"/>
                  <a:pt x="2979" y="1334"/>
                  <a:pt x="2980" y="1327"/>
                </a:cubicBezTo>
                <a:cubicBezTo>
                  <a:pt x="2981" y="1320"/>
                  <a:pt x="2984" y="1313"/>
                  <a:pt x="2988" y="1308"/>
                </a:cubicBezTo>
                <a:cubicBezTo>
                  <a:pt x="2993" y="1303"/>
                  <a:pt x="3001" y="1302"/>
                  <a:pt x="3004" y="1307"/>
                </a:cubicBezTo>
                <a:cubicBezTo>
                  <a:pt x="3008" y="1312"/>
                  <a:pt x="3010" y="1324"/>
                  <a:pt x="3019" y="1319"/>
                </a:cubicBezTo>
                <a:cubicBezTo>
                  <a:pt x="3027" y="1314"/>
                  <a:pt x="3033" y="1304"/>
                  <a:pt x="3042" y="1309"/>
                </a:cubicBezTo>
                <a:cubicBezTo>
                  <a:pt x="3052" y="1313"/>
                  <a:pt x="3061" y="1303"/>
                  <a:pt x="3066" y="1296"/>
                </a:cubicBezTo>
                <a:cubicBezTo>
                  <a:pt x="3072" y="1289"/>
                  <a:pt x="3074" y="1285"/>
                  <a:pt x="3074" y="1278"/>
                </a:cubicBezTo>
                <a:cubicBezTo>
                  <a:pt x="3074" y="1270"/>
                  <a:pt x="3078" y="1259"/>
                  <a:pt x="3085" y="1254"/>
                </a:cubicBezTo>
                <a:cubicBezTo>
                  <a:pt x="3091" y="1249"/>
                  <a:pt x="3098" y="1240"/>
                  <a:pt x="3106" y="1240"/>
                </a:cubicBezTo>
                <a:cubicBezTo>
                  <a:pt x="3114" y="1240"/>
                  <a:pt x="3117" y="1227"/>
                  <a:pt x="3120" y="1221"/>
                </a:cubicBezTo>
                <a:cubicBezTo>
                  <a:pt x="3123" y="1216"/>
                  <a:pt x="3139" y="1209"/>
                  <a:pt x="3146" y="1207"/>
                </a:cubicBezTo>
                <a:cubicBezTo>
                  <a:pt x="3153" y="1206"/>
                  <a:pt x="3153" y="1194"/>
                  <a:pt x="3155" y="1187"/>
                </a:cubicBezTo>
                <a:cubicBezTo>
                  <a:pt x="3158" y="1180"/>
                  <a:pt x="3163" y="1173"/>
                  <a:pt x="3167" y="1165"/>
                </a:cubicBezTo>
                <a:cubicBezTo>
                  <a:pt x="3170" y="1156"/>
                  <a:pt x="3174" y="1158"/>
                  <a:pt x="3178" y="1156"/>
                </a:cubicBezTo>
                <a:cubicBezTo>
                  <a:pt x="3182" y="1155"/>
                  <a:pt x="3182" y="1146"/>
                  <a:pt x="3188" y="1139"/>
                </a:cubicBezTo>
                <a:cubicBezTo>
                  <a:pt x="3194" y="1132"/>
                  <a:pt x="3194" y="1131"/>
                  <a:pt x="3205" y="1133"/>
                </a:cubicBezTo>
                <a:cubicBezTo>
                  <a:pt x="3216" y="1135"/>
                  <a:pt x="3219" y="1138"/>
                  <a:pt x="3227" y="1132"/>
                </a:cubicBezTo>
                <a:cubicBezTo>
                  <a:pt x="3235" y="1126"/>
                  <a:pt x="3231" y="1120"/>
                  <a:pt x="3235" y="1120"/>
                </a:cubicBezTo>
                <a:cubicBezTo>
                  <a:pt x="3239" y="1120"/>
                  <a:pt x="3241" y="1126"/>
                  <a:pt x="3241" y="1133"/>
                </a:cubicBezTo>
                <a:cubicBezTo>
                  <a:pt x="3241" y="1141"/>
                  <a:pt x="3255" y="1142"/>
                  <a:pt x="3259" y="1152"/>
                </a:cubicBezTo>
                <a:cubicBezTo>
                  <a:pt x="3264" y="1163"/>
                  <a:pt x="3267" y="1162"/>
                  <a:pt x="3262" y="1174"/>
                </a:cubicBezTo>
                <a:cubicBezTo>
                  <a:pt x="3256" y="1186"/>
                  <a:pt x="3255" y="1190"/>
                  <a:pt x="3252" y="1196"/>
                </a:cubicBezTo>
                <a:cubicBezTo>
                  <a:pt x="3250" y="1202"/>
                  <a:pt x="3247" y="1204"/>
                  <a:pt x="3245" y="1211"/>
                </a:cubicBezTo>
                <a:cubicBezTo>
                  <a:pt x="3243" y="1217"/>
                  <a:pt x="3239" y="1221"/>
                  <a:pt x="3230" y="1227"/>
                </a:cubicBezTo>
                <a:cubicBezTo>
                  <a:pt x="3220" y="1233"/>
                  <a:pt x="3222" y="1239"/>
                  <a:pt x="3226" y="1243"/>
                </a:cubicBezTo>
                <a:cubicBezTo>
                  <a:pt x="3231" y="1247"/>
                  <a:pt x="3231" y="1254"/>
                  <a:pt x="3230" y="1258"/>
                </a:cubicBezTo>
                <a:cubicBezTo>
                  <a:pt x="3230" y="1262"/>
                  <a:pt x="3225" y="1260"/>
                  <a:pt x="3226" y="1266"/>
                </a:cubicBezTo>
                <a:cubicBezTo>
                  <a:pt x="3226" y="1271"/>
                  <a:pt x="3234" y="1272"/>
                  <a:pt x="3242" y="1267"/>
                </a:cubicBezTo>
                <a:cubicBezTo>
                  <a:pt x="3250" y="1263"/>
                  <a:pt x="3250" y="1272"/>
                  <a:pt x="3243" y="1277"/>
                </a:cubicBezTo>
                <a:cubicBezTo>
                  <a:pt x="3235" y="1281"/>
                  <a:pt x="3236" y="1285"/>
                  <a:pt x="3239" y="1287"/>
                </a:cubicBezTo>
                <a:cubicBezTo>
                  <a:pt x="3243" y="1289"/>
                  <a:pt x="3242" y="1292"/>
                  <a:pt x="3236" y="1296"/>
                </a:cubicBezTo>
                <a:cubicBezTo>
                  <a:pt x="3229" y="1299"/>
                  <a:pt x="3225" y="1296"/>
                  <a:pt x="3220" y="1301"/>
                </a:cubicBezTo>
                <a:cubicBezTo>
                  <a:pt x="3215" y="1305"/>
                  <a:pt x="3215" y="1308"/>
                  <a:pt x="3208" y="1308"/>
                </a:cubicBezTo>
                <a:cubicBezTo>
                  <a:pt x="3202" y="1308"/>
                  <a:pt x="3204" y="1316"/>
                  <a:pt x="3208" y="1323"/>
                </a:cubicBezTo>
                <a:cubicBezTo>
                  <a:pt x="3212" y="1330"/>
                  <a:pt x="3219" y="1326"/>
                  <a:pt x="3223" y="1323"/>
                </a:cubicBezTo>
                <a:cubicBezTo>
                  <a:pt x="3227" y="1320"/>
                  <a:pt x="3235" y="1316"/>
                  <a:pt x="3241" y="1314"/>
                </a:cubicBezTo>
                <a:cubicBezTo>
                  <a:pt x="3248" y="1312"/>
                  <a:pt x="3250" y="1310"/>
                  <a:pt x="3246" y="1308"/>
                </a:cubicBezTo>
                <a:cubicBezTo>
                  <a:pt x="3242" y="1306"/>
                  <a:pt x="3240" y="1303"/>
                  <a:pt x="3244" y="1301"/>
                </a:cubicBezTo>
                <a:cubicBezTo>
                  <a:pt x="3245" y="1300"/>
                  <a:pt x="3247" y="1299"/>
                  <a:pt x="3249" y="1299"/>
                </a:cubicBezTo>
                <a:cubicBezTo>
                  <a:pt x="3262" y="1299"/>
                  <a:pt x="3255" y="1305"/>
                  <a:pt x="3269" y="1291"/>
                </a:cubicBezTo>
                <a:cubicBezTo>
                  <a:pt x="3282" y="1276"/>
                  <a:pt x="3278" y="1269"/>
                  <a:pt x="3287" y="1263"/>
                </a:cubicBezTo>
                <a:cubicBezTo>
                  <a:pt x="3297" y="1257"/>
                  <a:pt x="3297" y="1261"/>
                  <a:pt x="3307" y="1250"/>
                </a:cubicBezTo>
                <a:cubicBezTo>
                  <a:pt x="3318" y="1239"/>
                  <a:pt x="3331" y="1236"/>
                  <a:pt x="3336" y="1232"/>
                </a:cubicBezTo>
                <a:cubicBezTo>
                  <a:pt x="3342" y="1229"/>
                  <a:pt x="3340" y="1226"/>
                  <a:pt x="3345" y="1222"/>
                </a:cubicBezTo>
                <a:cubicBezTo>
                  <a:pt x="3350" y="1218"/>
                  <a:pt x="3351" y="1219"/>
                  <a:pt x="3351" y="1223"/>
                </a:cubicBezTo>
                <a:cubicBezTo>
                  <a:pt x="3351" y="1226"/>
                  <a:pt x="3358" y="1228"/>
                  <a:pt x="3358" y="1219"/>
                </a:cubicBezTo>
                <a:cubicBezTo>
                  <a:pt x="3359" y="1211"/>
                  <a:pt x="3366" y="1208"/>
                  <a:pt x="3373" y="1206"/>
                </a:cubicBezTo>
                <a:cubicBezTo>
                  <a:pt x="3380" y="1205"/>
                  <a:pt x="3390" y="1212"/>
                  <a:pt x="3397" y="1207"/>
                </a:cubicBezTo>
                <a:cubicBezTo>
                  <a:pt x="3404" y="1202"/>
                  <a:pt x="3409" y="1196"/>
                  <a:pt x="3412" y="1188"/>
                </a:cubicBezTo>
                <a:cubicBezTo>
                  <a:pt x="3412" y="1186"/>
                  <a:pt x="3412" y="1187"/>
                  <a:pt x="3412" y="1183"/>
                </a:cubicBezTo>
                <a:cubicBezTo>
                  <a:pt x="3413" y="1180"/>
                  <a:pt x="3414" y="1179"/>
                  <a:pt x="3415" y="1177"/>
                </a:cubicBezTo>
                <a:cubicBezTo>
                  <a:pt x="3417" y="1174"/>
                  <a:pt x="3419" y="1167"/>
                  <a:pt x="3423" y="1164"/>
                </a:cubicBezTo>
                <a:cubicBezTo>
                  <a:pt x="3426" y="1161"/>
                  <a:pt x="3436" y="1148"/>
                  <a:pt x="3438" y="1147"/>
                </a:cubicBezTo>
                <a:cubicBezTo>
                  <a:pt x="3439" y="1145"/>
                  <a:pt x="3441" y="1142"/>
                  <a:pt x="3444" y="1141"/>
                </a:cubicBezTo>
                <a:cubicBezTo>
                  <a:pt x="3447" y="1141"/>
                  <a:pt x="3450" y="1138"/>
                  <a:pt x="3450" y="1136"/>
                </a:cubicBezTo>
                <a:cubicBezTo>
                  <a:pt x="3449" y="1134"/>
                  <a:pt x="3449" y="1132"/>
                  <a:pt x="3454" y="1131"/>
                </a:cubicBezTo>
                <a:cubicBezTo>
                  <a:pt x="3458" y="1129"/>
                  <a:pt x="3458" y="1129"/>
                  <a:pt x="3461" y="1125"/>
                </a:cubicBezTo>
                <a:cubicBezTo>
                  <a:pt x="3463" y="1121"/>
                  <a:pt x="3463" y="1119"/>
                  <a:pt x="3469" y="1122"/>
                </a:cubicBezTo>
                <a:cubicBezTo>
                  <a:pt x="3476" y="1125"/>
                  <a:pt x="3473" y="1121"/>
                  <a:pt x="3473" y="1119"/>
                </a:cubicBezTo>
                <a:cubicBezTo>
                  <a:pt x="3473" y="1117"/>
                  <a:pt x="3473" y="1116"/>
                  <a:pt x="3475" y="1116"/>
                </a:cubicBezTo>
                <a:cubicBezTo>
                  <a:pt x="3477" y="1115"/>
                  <a:pt x="3477" y="1115"/>
                  <a:pt x="3479" y="1112"/>
                </a:cubicBezTo>
                <a:cubicBezTo>
                  <a:pt x="3480" y="1109"/>
                  <a:pt x="3483" y="1110"/>
                  <a:pt x="3485" y="1110"/>
                </a:cubicBezTo>
                <a:cubicBezTo>
                  <a:pt x="3486" y="1110"/>
                  <a:pt x="3487" y="1110"/>
                  <a:pt x="3487" y="1107"/>
                </a:cubicBezTo>
                <a:cubicBezTo>
                  <a:pt x="3487" y="1103"/>
                  <a:pt x="3490" y="1099"/>
                  <a:pt x="3492" y="1098"/>
                </a:cubicBezTo>
                <a:cubicBezTo>
                  <a:pt x="3493" y="1097"/>
                  <a:pt x="3496" y="1093"/>
                  <a:pt x="3503" y="1093"/>
                </a:cubicBezTo>
                <a:cubicBezTo>
                  <a:pt x="3510" y="1093"/>
                  <a:pt x="3509" y="1091"/>
                  <a:pt x="3510" y="1087"/>
                </a:cubicBezTo>
                <a:cubicBezTo>
                  <a:pt x="3510" y="1083"/>
                  <a:pt x="3510" y="1085"/>
                  <a:pt x="3511" y="1083"/>
                </a:cubicBezTo>
                <a:cubicBezTo>
                  <a:pt x="3513" y="1080"/>
                  <a:pt x="3513" y="1081"/>
                  <a:pt x="3514" y="1079"/>
                </a:cubicBezTo>
                <a:cubicBezTo>
                  <a:pt x="3515" y="1076"/>
                  <a:pt x="3514" y="1077"/>
                  <a:pt x="3516" y="1074"/>
                </a:cubicBezTo>
                <a:cubicBezTo>
                  <a:pt x="3517" y="1072"/>
                  <a:pt x="3522" y="1066"/>
                  <a:pt x="3524" y="1064"/>
                </a:cubicBezTo>
                <a:cubicBezTo>
                  <a:pt x="3525" y="1061"/>
                  <a:pt x="3526" y="1061"/>
                  <a:pt x="3526" y="1058"/>
                </a:cubicBezTo>
                <a:cubicBezTo>
                  <a:pt x="3526" y="1055"/>
                  <a:pt x="3527" y="1055"/>
                  <a:pt x="3529" y="1051"/>
                </a:cubicBezTo>
                <a:cubicBezTo>
                  <a:pt x="3531" y="1047"/>
                  <a:pt x="3533" y="1045"/>
                  <a:pt x="3534" y="1046"/>
                </a:cubicBezTo>
                <a:cubicBezTo>
                  <a:pt x="3535" y="1047"/>
                  <a:pt x="3536" y="1048"/>
                  <a:pt x="3538" y="1047"/>
                </a:cubicBezTo>
                <a:cubicBezTo>
                  <a:pt x="3540" y="1046"/>
                  <a:pt x="3537" y="1044"/>
                  <a:pt x="3536" y="1042"/>
                </a:cubicBezTo>
                <a:cubicBezTo>
                  <a:pt x="3534" y="1039"/>
                  <a:pt x="3535" y="1040"/>
                  <a:pt x="3535" y="1037"/>
                </a:cubicBezTo>
                <a:cubicBezTo>
                  <a:pt x="3535" y="1033"/>
                  <a:pt x="3536" y="1031"/>
                  <a:pt x="3535" y="1027"/>
                </a:cubicBezTo>
                <a:cubicBezTo>
                  <a:pt x="3533" y="1023"/>
                  <a:pt x="3534" y="1020"/>
                  <a:pt x="3536" y="1018"/>
                </a:cubicBezTo>
                <a:cubicBezTo>
                  <a:pt x="3538" y="1015"/>
                  <a:pt x="3541" y="1014"/>
                  <a:pt x="3541" y="1011"/>
                </a:cubicBezTo>
                <a:cubicBezTo>
                  <a:pt x="3541" y="1008"/>
                  <a:pt x="3546" y="1009"/>
                  <a:pt x="3547" y="1009"/>
                </a:cubicBezTo>
                <a:cubicBezTo>
                  <a:pt x="3549" y="1009"/>
                  <a:pt x="3550" y="1009"/>
                  <a:pt x="3552" y="1005"/>
                </a:cubicBezTo>
                <a:cubicBezTo>
                  <a:pt x="3554" y="1001"/>
                  <a:pt x="3556" y="1004"/>
                  <a:pt x="3559" y="1005"/>
                </a:cubicBezTo>
                <a:cubicBezTo>
                  <a:pt x="3561" y="1005"/>
                  <a:pt x="3565" y="1007"/>
                  <a:pt x="3564" y="1010"/>
                </a:cubicBezTo>
                <a:cubicBezTo>
                  <a:pt x="3564" y="1013"/>
                  <a:pt x="3568" y="1014"/>
                  <a:pt x="3570" y="1016"/>
                </a:cubicBezTo>
                <a:cubicBezTo>
                  <a:pt x="3572" y="1017"/>
                  <a:pt x="3572" y="1017"/>
                  <a:pt x="3571" y="1019"/>
                </a:cubicBezTo>
                <a:cubicBezTo>
                  <a:pt x="3570" y="1020"/>
                  <a:pt x="3570" y="1023"/>
                  <a:pt x="3574" y="1022"/>
                </a:cubicBezTo>
                <a:cubicBezTo>
                  <a:pt x="3579" y="1022"/>
                  <a:pt x="3579" y="1022"/>
                  <a:pt x="3580" y="1024"/>
                </a:cubicBezTo>
                <a:cubicBezTo>
                  <a:pt x="3580" y="1025"/>
                  <a:pt x="3582" y="1027"/>
                  <a:pt x="3589" y="1025"/>
                </a:cubicBezTo>
                <a:cubicBezTo>
                  <a:pt x="3596" y="1023"/>
                  <a:pt x="3597" y="1022"/>
                  <a:pt x="3599" y="1024"/>
                </a:cubicBezTo>
                <a:cubicBezTo>
                  <a:pt x="3602" y="1025"/>
                  <a:pt x="3603" y="1027"/>
                  <a:pt x="3608" y="1026"/>
                </a:cubicBezTo>
                <a:cubicBezTo>
                  <a:pt x="3613" y="1024"/>
                  <a:pt x="3617" y="1027"/>
                  <a:pt x="3619" y="1024"/>
                </a:cubicBezTo>
                <a:cubicBezTo>
                  <a:pt x="3622" y="1022"/>
                  <a:pt x="3623" y="1021"/>
                  <a:pt x="3624" y="1021"/>
                </a:cubicBezTo>
                <a:cubicBezTo>
                  <a:pt x="3626" y="1020"/>
                  <a:pt x="3631" y="1020"/>
                  <a:pt x="3634" y="1023"/>
                </a:cubicBezTo>
                <a:cubicBezTo>
                  <a:pt x="3637" y="1026"/>
                  <a:pt x="3637" y="1029"/>
                  <a:pt x="3639" y="1024"/>
                </a:cubicBezTo>
                <a:cubicBezTo>
                  <a:pt x="3642" y="1020"/>
                  <a:pt x="3642" y="1021"/>
                  <a:pt x="3643" y="1018"/>
                </a:cubicBezTo>
                <a:cubicBezTo>
                  <a:pt x="3645" y="1014"/>
                  <a:pt x="3644" y="1015"/>
                  <a:pt x="3645" y="1010"/>
                </a:cubicBezTo>
                <a:cubicBezTo>
                  <a:pt x="3646" y="1005"/>
                  <a:pt x="3645" y="1000"/>
                  <a:pt x="3644" y="999"/>
                </a:cubicBezTo>
                <a:cubicBezTo>
                  <a:pt x="3643" y="998"/>
                  <a:pt x="3637" y="995"/>
                  <a:pt x="3634" y="994"/>
                </a:cubicBezTo>
                <a:cubicBezTo>
                  <a:pt x="3632" y="992"/>
                  <a:pt x="3631" y="987"/>
                  <a:pt x="3627" y="982"/>
                </a:cubicBezTo>
                <a:cubicBezTo>
                  <a:pt x="3621" y="973"/>
                  <a:pt x="3624" y="980"/>
                  <a:pt x="3619" y="975"/>
                </a:cubicBezTo>
                <a:cubicBezTo>
                  <a:pt x="3617" y="972"/>
                  <a:pt x="3621" y="967"/>
                  <a:pt x="3623" y="967"/>
                </a:cubicBezTo>
                <a:cubicBezTo>
                  <a:pt x="3626" y="967"/>
                  <a:pt x="3639" y="965"/>
                  <a:pt x="3640" y="967"/>
                </a:cubicBezTo>
                <a:cubicBezTo>
                  <a:pt x="3645" y="966"/>
                  <a:pt x="3648" y="966"/>
                  <a:pt x="3650" y="966"/>
                </a:cubicBezTo>
                <a:cubicBezTo>
                  <a:pt x="3653" y="966"/>
                  <a:pt x="3656" y="965"/>
                  <a:pt x="3659" y="963"/>
                </a:cubicBezTo>
                <a:cubicBezTo>
                  <a:pt x="3662" y="960"/>
                  <a:pt x="3671" y="957"/>
                  <a:pt x="3675" y="959"/>
                </a:cubicBezTo>
                <a:cubicBezTo>
                  <a:pt x="3678" y="960"/>
                  <a:pt x="3681" y="955"/>
                  <a:pt x="3682" y="952"/>
                </a:cubicBezTo>
                <a:cubicBezTo>
                  <a:pt x="3683" y="949"/>
                  <a:pt x="3689" y="943"/>
                  <a:pt x="3691" y="940"/>
                </a:cubicBezTo>
                <a:cubicBezTo>
                  <a:pt x="3692" y="937"/>
                  <a:pt x="3692" y="934"/>
                  <a:pt x="3692" y="929"/>
                </a:cubicBezTo>
                <a:cubicBezTo>
                  <a:pt x="3692" y="925"/>
                  <a:pt x="3693" y="923"/>
                  <a:pt x="3698" y="918"/>
                </a:cubicBezTo>
                <a:cubicBezTo>
                  <a:pt x="3703" y="913"/>
                  <a:pt x="3708" y="915"/>
                  <a:pt x="3709" y="918"/>
                </a:cubicBezTo>
                <a:cubicBezTo>
                  <a:pt x="3711" y="920"/>
                  <a:pt x="3713" y="919"/>
                  <a:pt x="3715" y="916"/>
                </a:cubicBezTo>
                <a:cubicBezTo>
                  <a:pt x="3717" y="913"/>
                  <a:pt x="3718" y="910"/>
                  <a:pt x="3720" y="912"/>
                </a:cubicBezTo>
                <a:cubicBezTo>
                  <a:pt x="3721" y="914"/>
                  <a:pt x="3722" y="906"/>
                  <a:pt x="3723" y="901"/>
                </a:cubicBezTo>
                <a:cubicBezTo>
                  <a:pt x="3723" y="896"/>
                  <a:pt x="3723" y="879"/>
                  <a:pt x="3722" y="870"/>
                </a:cubicBezTo>
                <a:cubicBezTo>
                  <a:pt x="3722" y="861"/>
                  <a:pt x="3727" y="856"/>
                  <a:pt x="3728" y="857"/>
                </a:cubicBezTo>
                <a:cubicBezTo>
                  <a:pt x="3729" y="858"/>
                  <a:pt x="3734" y="861"/>
                  <a:pt x="3737" y="858"/>
                </a:cubicBezTo>
                <a:cubicBezTo>
                  <a:pt x="3740" y="855"/>
                  <a:pt x="3740" y="857"/>
                  <a:pt x="3740" y="860"/>
                </a:cubicBezTo>
                <a:cubicBezTo>
                  <a:pt x="3740" y="863"/>
                  <a:pt x="3745" y="863"/>
                  <a:pt x="3748" y="863"/>
                </a:cubicBezTo>
                <a:cubicBezTo>
                  <a:pt x="3751" y="863"/>
                  <a:pt x="3749" y="867"/>
                  <a:pt x="3748" y="872"/>
                </a:cubicBezTo>
                <a:cubicBezTo>
                  <a:pt x="3747" y="876"/>
                  <a:pt x="3761" y="886"/>
                  <a:pt x="3761" y="886"/>
                </a:cubicBezTo>
                <a:cubicBezTo>
                  <a:pt x="3761" y="886"/>
                  <a:pt x="3766" y="890"/>
                  <a:pt x="3768" y="890"/>
                </a:cubicBezTo>
                <a:cubicBezTo>
                  <a:pt x="3771" y="890"/>
                  <a:pt x="3769" y="888"/>
                  <a:pt x="3771" y="886"/>
                </a:cubicBezTo>
                <a:cubicBezTo>
                  <a:pt x="3773" y="885"/>
                  <a:pt x="3776" y="892"/>
                  <a:pt x="3777" y="896"/>
                </a:cubicBezTo>
                <a:cubicBezTo>
                  <a:pt x="3777" y="897"/>
                  <a:pt x="3778" y="898"/>
                  <a:pt x="3780" y="899"/>
                </a:cubicBezTo>
                <a:cubicBezTo>
                  <a:pt x="3781" y="899"/>
                  <a:pt x="3781" y="898"/>
                  <a:pt x="3782" y="897"/>
                </a:cubicBezTo>
                <a:cubicBezTo>
                  <a:pt x="3784" y="894"/>
                  <a:pt x="3784" y="895"/>
                  <a:pt x="3783" y="892"/>
                </a:cubicBezTo>
                <a:cubicBezTo>
                  <a:pt x="3781" y="889"/>
                  <a:pt x="3779" y="888"/>
                  <a:pt x="3779" y="884"/>
                </a:cubicBezTo>
                <a:cubicBezTo>
                  <a:pt x="3779" y="880"/>
                  <a:pt x="3774" y="879"/>
                  <a:pt x="3775" y="875"/>
                </a:cubicBezTo>
                <a:cubicBezTo>
                  <a:pt x="3775" y="873"/>
                  <a:pt x="3772" y="873"/>
                  <a:pt x="3770" y="874"/>
                </a:cubicBezTo>
                <a:cubicBezTo>
                  <a:pt x="3768" y="875"/>
                  <a:pt x="3765" y="877"/>
                  <a:pt x="3762" y="875"/>
                </a:cubicBezTo>
                <a:cubicBezTo>
                  <a:pt x="3760" y="872"/>
                  <a:pt x="3764" y="871"/>
                  <a:pt x="3766" y="869"/>
                </a:cubicBezTo>
                <a:cubicBezTo>
                  <a:pt x="3769" y="867"/>
                  <a:pt x="3769" y="864"/>
                  <a:pt x="3773" y="864"/>
                </a:cubicBezTo>
                <a:cubicBezTo>
                  <a:pt x="3776" y="864"/>
                  <a:pt x="3780" y="862"/>
                  <a:pt x="3783" y="859"/>
                </a:cubicBezTo>
                <a:cubicBezTo>
                  <a:pt x="3785" y="856"/>
                  <a:pt x="3789" y="856"/>
                  <a:pt x="3791" y="855"/>
                </a:cubicBezTo>
                <a:cubicBezTo>
                  <a:pt x="3794" y="855"/>
                  <a:pt x="3798" y="851"/>
                  <a:pt x="3800" y="849"/>
                </a:cubicBezTo>
                <a:cubicBezTo>
                  <a:pt x="3801" y="847"/>
                  <a:pt x="3802" y="845"/>
                  <a:pt x="3801" y="843"/>
                </a:cubicBezTo>
                <a:cubicBezTo>
                  <a:pt x="3799" y="840"/>
                  <a:pt x="3801" y="834"/>
                  <a:pt x="3802" y="832"/>
                </a:cubicBezTo>
                <a:cubicBezTo>
                  <a:pt x="3804" y="829"/>
                  <a:pt x="3803" y="828"/>
                  <a:pt x="3803" y="826"/>
                </a:cubicBezTo>
                <a:cubicBezTo>
                  <a:pt x="3803" y="823"/>
                  <a:pt x="3803" y="820"/>
                  <a:pt x="3802" y="819"/>
                </a:cubicBezTo>
                <a:cubicBezTo>
                  <a:pt x="3801" y="818"/>
                  <a:pt x="3802" y="815"/>
                  <a:pt x="3804" y="811"/>
                </a:cubicBezTo>
                <a:cubicBezTo>
                  <a:pt x="3806" y="807"/>
                  <a:pt x="3805" y="798"/>
                  <a:pt x="3805" y="798"/>
                </a:cubicBezTo>
                <a:cubicBezTo>
                  <a:pt x="3805" y="798"/>
                  <a:pt x="3804" y="793"/>
                  <a:pt x="3798" y="793"/>
                </a:cubicBezTo>
                <a:cubicBezTo>
                  <a:pt x="3793" y="793"/>
                  <a:pt x="3795" y="791"/>
                  <a:pt x="3795" y="785"/>
                </a:cubicBezTo>
                <a:cubicBezTo>
                  <a:pt x="3795" y="778"/>
                  <a:pt x="3794" y="776"/>
                  <a:pt x="3792" y="772"/>
                </a:cubicBezTo>
                <a:cubicBezTo>
                  <a:pt x="3790" y="768"/>
                  <a:pt x="3789" y="767"/>
                  <a:pt x="3790" y="762"/>
                </a:cubicBezTo>
                <a:cubicBezTo>
                  <a:pt x="3791" y="757"/>
                  <a:pt x="3790" y="756"/>
                  <a:pt x="3790" y="754"/>
                </a:cubicBezTo>
                <a:cubicBezTo>
                  <a:pt x="3790" y="752"/>
                  <a:pt x="3788" y="750"/>
                  <a:pt x="3791" y="747"/>
                </a:cubicBezTo>
                <a:cubicBezTo>
                  <a:pt x="3794" y="745"/>
                  <a:pt x="3793" y="738"/>
                  <a:pt x="3793" y="739"/>
                </a:cubicBezTo>
                <a:cubicBezTo>
                  <a:pt x="3783" y="720"/>
                  <a:pt x="3783" y="720"/>
                  <a:pt x="3783" y="720"/>
                </a:cubicBezTo>
                <a:cubicBezTo>
                  <a:pt x="3783" y="720"/>
                  <a:pt x="3766" y="690"/>
                  <a:pt x="3764" y="686"/>
                </a:cubicBezTo>
                <a:cubicBezTo>
                  <a:pt x="3761" y="682"/>
                  <a:pt x="3759" y="684"/>
                  <a:pt x="3757" y="684"/>
                </a:cubicBezTo>
                <a:cubicBezTo>
                  <a:pt x="3755" y="684"/>
                  <a:pt x="3757" y="678"/>
                  <a:pt x="3761" y="672"/>
                </a:cubicBezTo>
                <a:cubicBezTo>
                  <a:pt x="3765" y="666"/>
                  <a:pt x="3766" y="669"/>
                  <a:pt x="3768" y="669"/>
                </a:cubicBezTo>
                <a:cubicBezTo>
                  <a:pt x="3770" y="669"/>
                  <a:pt x="3771" y="670"/>
                  <a:pt x="3772" y="668"/>
                </a:cubicBezTo>
                <a:cubicBezTo>
                  <a:pt x="3773" y="666"/>
                  <a:pt x="3776" y="668"/>
                  <a:pt x="3781" y="666"/>
                </a:cubicBezTo>
                <a:cubicBezTo>
                  <a:pt x="3786" y="664"/>
                  <a:pt x="3787" y="662"/>
                  <a:pt x="3787" y="660"/>
                </a:cubicBezTo>
                <a:cubicBezTo>
                  <a:pt x="3787" y="657"/>
                  <a:pt x="3787" y="657"/>
                  <a:pt x="3789" y="654"/>
                </a:cubicBezTo>
                <a:cubicBezTo>
                  <a:pt x="3791" y="651"/>
                  <a:pt x="3792" y="648"/>
                  <a:pt x="3793" y="646"/>
                </a:cubicBezTo>
                <a:cubicBezTo>
                  <a:pt x="3793" y="643"/>
                  <a:pt x="3794" y="639"/>
                  <a:pt x="3796" y="637"/>
                </a:cubicBezTo>
                <a:cubicBezTo>
                  <a:pt x="3798" y="634"/>
                  <a:pt x="3801" y="630"/>
                  <a:pt x="3801" y="628"/>
                </a:cubicBezTo>
                <a:cubicBezTo>
                  <a:pt x="3801" y="626"/>
                  <a:pt x="3803" y="623"/>
                  <a:pt x="3805" y="625"/>
                </a:cubicBezTo>
                <a:cubicBezTo>
                  <a:pt x="3806" y="627"/>
                  <a:pt x="3808" y="628"/>
                  <a:pt x="3813" y="630"/>
                </a:cubicBezTo>
                <a:cubicBezTo>
                  <a:pt x="3817" y="632"/>
                  <a:pt x="3824" y="632"/>
                  <a:pt x="3830" y="633"/>
                </a:cubicBezTo>
                <a:cubicBezTo>
                  <a:pt x="3835" y="633"/>
                  <a:pt x="3856" y="635"/>
                  <a:pt x="3865" y="636"/>
                </a:cubicBezTo>
                <a:cubicBezTo>
                  <a:pt x="3868" y="637"/>
                  <a:pt x="3870" y="637"/>
                  <a:pt x="3873" y="636"/>
                </a:cubicBezTo>
                <a:cubicBezTo>
                  <a:pt x="3876" y="636"/>
                  <a:pt x="3879" y="635"/>
                  <a:pt x="3881" y="632"/>
                </a:cubicBezTo>
                <a:cubicBezTo>
                  <a:pt x="3884" y="628"/>
                  <a:pt x="3886" y="621"/>
                  <a:pt x="3884" y="618"/>
                </a:cubicBezTo>
                <a:cubicBezTo>
                  <a:pt x="3883" y="618"/>
                  <a:pt x="3883" y="617"/>
                  <a:pt x="3883" y="617"/>
                </a:cubicBezTo>
                <a:cubicBezTo>
                  <a:pt x="3878" y="614"/>
                  <a:pt x="3878" y="610"/>
                  <a:pt x="3879" y="604"/>
                </a:cubicBezTo>
                <a:cubicBezTo>
                  <a:pt x="3880" y="598"/>
                  <a:pt x="3879" y="590"/>
                  <a:pt x="3884" y="587"/>
                </a:cubicBezTo>
                <a:cubicBezTo>
                  <a:pt x="3889" y="583"/>
                  <a:pt x="3891" y="582"/>
                  <a:pt x="3892" y="576"/>
                </a:cubicBezTo>
                <a:cubicBezTo>
                  <a:pt x="3892" y="576"/>
                  <a:pt x="3892" y="575"/>
                  <a:pt x="3892" y="575"/>
                </a:cubicBezTo>
                <a:cubicBezTo>
                  <a:pt x="3892" y="570"/>
                  <a:pt x="3891" y="569"/>
                  <a:pt x="3892" y="566"/>
                </a:cubicBezTo>
                <a:cubicBezTo>
                  <a:pt x="3892" y="562"/>
                  <a:pt x="3893" y="562"/>
                  <a:pt x="3891" y="560"/>
                </a:cubicBezTo>
                <a:cubicBezTo>
                  <a:pt x="3889" y="558"/>
                  <a:pt x="3889" y="557"/>
                  <a:pt x="3890" y="555"/>
                </a:cubicBezTo>
                <a:cubicBezTo>
                  <a:pt x="3891" y="555"/>
                  <a:pt x="3891" y="555"/>
                  <a:pt x="3891" y="555"/>
                </a:cubicBezTo>
                <a:cubicBezTo>
                  <a:pt x="3894" y="554"/>
                  <a:pt x="3896" y="553"/>
                  <a:pt x="3896" y="552"/>
                </a:cubicBezTo>
                <a:cubicBezTo>
                  <a:pt x="3896" y="550"/>
                  <a:pt x="3897" y="547"/>
                  <a:pt x="3899" y="545"/>
                </a:cubicBezTo>
                <a:cubicBezTo>
                  <a:pt x="3900" y="542"/>
                  <a:pt x="3901" y="537"/>
                  <a:pt x="3899" y="533"/>
                </a:cubicBezTo>
                <a:cubicBezTo>
                  <a:pt x="3896" y="529"/>
                  <a:pt x="3898" y="526"/>
                  <a:pt x="3902" y="523"/>
                </a:cubicBezTo>
                <a:cubicBezTo>
                  <a:pt x="3905" y="520"/>
                  <a:pt x="3905" y="515"/>
                  <a:pt x="3904" y="512"/>
                </a:cubicBezTo>
                <a:cubicBezTo>
                  <a:pt x="3904" y="510"/>
                  <a:pt x="3904" y="507"/>
                  <a:pt x="3902" y="504"/>
                </a:cubicBezTo>
                <a:cubicBezTo>
                  <a:pt x="3901" y="502"/>
                  <a:pt x="3900" y="499"/>
                  <a:pt x="3899" y="497"/>
                </a:cubicBezTo>
                <a:cubicBezTo>
                  <a:pt x="3898" y="495"/>
                  <a:pt x="3899" y="488"/>
                  <a:pt x="3902" y="483"/>
                </a:cubicBezTo>
                <a:cubicBezTo>
                  <a:pt x="3904" y="479"/>
                  <a:pt x="3904" y="477"/>
                  <a:pt x="3903" y="474"/>
                </a:cubicBezTo>
                <a:cubicBezTo>
                  <a:pt x="3903" y="472"/>
                  <a:pt x="3902" y="466"/>
                  <a:pt x="3900" y="458"/>
                </a:cubicBezTo>
                <a:cubicBezTo>
                  <a:pt x="3899" y="450"/>
                  <a:pt x="3900" y="443"/>
                  <a:pt x="3904" y="440"/>
                </a:cubicBezTo>
                <a:cubicBezTo>
                  <a:pt x="3908" y="436"/>
                  <a:pt x="3904" y="430"/>
                  <a:pt x="3902" y="428"/>
                </a:cubicBezTo>
                <a:cubicBezTo>
                  <a:pt x="3900" y="425"/>
                  <a:pt x="3901" y="421"/>
                  <a:pt x="3904" y="415"/>
                </a:cubicBezTo>
                <a:cubicBezTo>
                  <a:pt x="3907" y="410"/>
                  <a:pt x="3913" y="406"/>
                  <a:pt x="3915" y="405"/>
                </a:cubicBezTo>
                <a:cubicBezTo>
                  <a:pt x="3917" y="405"/>
                  <a:pt x="3919" y="405"/>
                  <a:pt x="3920" y="401"/>
                </a:cubicBezTo>
                <a:cubicBezTo>
                  <a:pt x="3920" y="398"/>
                  <a:pt x="3920" y="397"/>
                  <a:pt x="3921" y="394"/>
                </a:cubicBezTo>
                <a:cubicBezTo>
                  <a:pt x="3922" y="391"/>
                  <a:pt x="3924" y="391"/>
                  <a:pt x="3925" y="383"/>
                </a:cubicBezTo>
                <a:cubicBezTo>
                  <a:pt x="3925" y="376"/>
                  <a:pt x="3924" y="375"/>
                  <a:pt x="3922" y="373"/>
                </a:cubicBezTo>
                <a:cubicBezTo>
                  <a:pt x="3920" y="372"/>
                  <a:pt x="3918" y="372"/>
                  <a:pt x="3918" y="370"/>
                </a:cubicBezTo>
                <a:cubicBezTo>
                  <a:pt x="3917" y="369"/>
                  <a:pt x="3918" y="366"/>
                  <a:pt x="3914" y="366"/>
                </a:cubicBezTo>
                <a:cubicBezTo>
                  <a:pt x="3911" y="365"/>
                  <a:pt x="3910" y="362"/>
                  <a:pt x="3909" y="359"/>
                </a:cubicBezTo>
                <a:cubicBezTo>
                  <a:pt x="3908" y="356"/>
                  <a:pt x="3908" y="354"/>
                  <a:pt x="3910" y="350"/>
                </a:cubicBezTo>
                <a:cubicBezTo>
                  <a:pt x="3912" y="347"/>
                  <a:pt x="3911" y="342"/>
                  <a:pt x="3910" y="340"/>
                </a:cubicBezTo>
                <a:cubicBezTo>
                  <a:pt x="3910" y="338"/>
                  <a:pt x="3911" y="335"/>
                  <a:pt x="3912" y="331"/>
                </a:cubicBezTo>
                <a:cubicBezTo>
                  <a:pt x="3914" y="328"/>
                  <a:pt x="3922" y="323"/>
                  <a:pt x="3926" y="317"/>
                </a:cubicBez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9" name="íṣļîďê">
            <a:extLst>
              <a:ext uri="{FF2B5EF4-FFF2-40B4-BE49-F238E27FC236}">
                <a16:creationId xmlns:a16="http://schemas.microsoft.com/office/drawing/2014/main" id="{627FD867-AAC7-498F-89E0-2F3F62772160}"/>
              </a:ext>
            </a:extLst>
          </p:cNvPr>
          <p:cNvSpPr/>
          <p:nvPr/>
        </p:nvSpPr>
        <p:spPr bwMode="auto">
          <a:xfrm>
            <a:off x="1660249" y="4124219"/>
            <a:ext cx="12949" cy="4047"/>
          </a:xfrm>
          <a:custGeom>
            <a:avLst/>
            <a:gdLst>
              <a:gd name="T0" fmla="*/ 0 w 12"/>
              <a:gd name="T1" fmla="*/ 4 h 4"/>
              <a:gd name="T2" fmla="*/ 10 w 12"/>
              <a:gd name="T3" fmla="*/ 0 h 4"/>
              <a:gd name="T4" fmla="*/ 12 w 12"/>
              <a:gd name="T5" fmla="*/ 1 h 4"/>
              <a:gd name="T6" fmla="*/ 0 w 12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4">
                <a:moveTo>
                  <a:pt x="0" y="4"/>
                </a:moveTo>
                <a:cubicBezTo>
                  <a:pt x="5" y="2"/>
                  <a:pt x="10" y="1"/>
                  <a:pt x="10" y="0"/>
                </a:cubicBezTo>
                <a:cubicBezTo>
                  <a:pt x="10" y="1"/>
                  <a:pt x="11" y="1"/>
                  <a:pt x="12" y="1"/>
                </a:cubicBezTo>
                <a:cubicBezTo>
                  <a:pt x="10" y="2"/>
                  <a:pt x="5" y="3"/>
                  <a:pt x="0" y="4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0" name="ïşḷiḍe">
            <a:extLst>
              <a:ext uri="{FF2B5EF4-FFF2-40B4-BE49-F238E27FC236}">
                <a16:creationId xmlns:a16="http://schemas.microsoft.com/office/drawing/2014/main" id="{67C6C7DC-278B-444B-A422-857933578B0E}"/>
              </a:ext>
            </a:extLst>
          </p:cNvPr>
          <p:cNvSpPr/>
          <p:nvPr/>
        </p:nvSpPr>
        <p:spPr bwMode="auto">
          <a:xfrm>
            <a:off x="3885922" y="2352584"/>
            <a:ext cx="810" cy="81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1" name="ísļîḍe">
            <a:extLst>
              <a:ext uri="{FF2B5EF4-FFF2-40B4-BE49-F238E27FC236}">
                <a16:creationId xmlns:a16="http://schemas.microsoft.com/office/drawing/2014/main" id="{19A24F93-196D-43C0-9ED0-419EB55E3E33}"/>
              </a:ext>
            </a:extLst>
          </p:cNvPr>
          <p:cNvSpPr/>
          <p:nvPr/>
        </p:nvSpPr>
        <p:spPr bwMode="auto">
          <a:xfrm>
            <a:off x="4132769" y="4428529"/>
            <a:ext cx="159439" cy="347205"/>
          </a:xfrm>
          <a:custGeom>
            <a:avLst/>
            <a:gdLst>
              <a:gd name="T0" fmla="*/ 132 w 146"/>
              <a:gd name="T1" fmla="*/ 21 h 318"/>
              <a:gd name="T2" fmla="*/ 115 w 146"/>
              <a:gd name="T3" fmla="*/ 10 h 318"/>
              <a:gd name="T4" fmla="*/ 107 w 146"/>
              <a:gd name="T5" fmla="*/ 4 h 318"/>
              <a:gd name="T6" fmla="*/ 88 w 146"/>
              <a:gd name="T7" fmla="*/ 25 h 318"/>
              <a:gd name="T8" fmla="*/ 61 w 146"/>
              <a:gd name="T9" fmla="*/ 49 h 318"/>
              <a:gd name="T10" fmla="*/ 49 w 146"/>
              <a:gd name="T11" fmla="*/ 72 h 318"/>
              <a:gd name="T12" fmla="*/ 41 w 146"/>
              <a:gd name="T13" fmla="*/ 83 h 318"/>
              <a:gd name="T14" fmla="*/ 39 w 146"/>
              <a:gd name="T15" fmla="*/ 91 h 318"/>
              <a:gd name="T16" fmla="*/ 35 w 146"/>
              <a:gd name="T17" fmla="*/ 98 h 318"/>
              <a:gd name="T18" fmla="*/ 31 w 146"/>
              <a:gd name="T19" fmla="*/ 106 h 318"/>
              <a:gd name="T20" fmla="*/ 28 w 146"/>
              <a:gd name="T21" fmla="*/ 115 h 318"/>
              <a:gd name="T22" fmla="*/ 24 w 146"/>
              <a:gd name="T23" fmla="*/ 126 h 318"/>
              <a:gd name="T24" fmla="*/ 18 w 146"/>
              <a:gd name="T25" fmla="*/ 137 h 318"/>
              <a:gd name="T26" fmla="*/ 15 w 146"/>
              <a:gd name="T27" fmla="*/ 144 h 318"/>
              <a:gd name="T28" fmla="*/ 5 w 146"/>
              <a:gd name="T29" fmla="*/ 173 h 318"/>
              <a:gd name="T30" fmla="*/ 7 w 146"/>
              <a:gd name="T31" fmla="*/ 187 h 318"/>
              <a:gd name="T32" fmla="*/ 4 w 146"/>
              <a:gd name="T33" fmla="*/ 206 h 318"/>
              <a:gd name="T34" fmla="*/ 5 w 146"/>
              <a:gd name="T35" fmla="*/ 214 h 318"/>
              <a:gd name="T36" fmla="*/ 3 w 146"/>
              <a:gd name="T37" fmla="*/ 220 h 318"/>
              <a:gd name="T38" fmla="*/ 10 w 146"/>
              <a:gd name="T39" fmla="*/ 227 h 318"/>
              <a:gd name="T40" fmla="*/ 18 w 146"/>
              <a:gd name="T41" fmla="*/ 244 h 318"/>
              <a:gd name="T42" fmla="*/ 26 w 146"/>
              <a:gd name="T43" fmla="*/ 258 h 318"/>
              <a:gd name="T44" fmla="*/ 48 w 146"/>
              <a:gd name="T45" fmla="*/ 276 h 318"/>
              <a:gd name="T46" fmla="*/ 59 w 146"/>
              <a:gd name="T47" fmla="*/ 291 h 318"/>
              <a:gd name="T48" fmla="*/ 65 w 146"/>
              <a:gd name="T49" fmla="*/ 309 h 318"/>
              <a:gd name="T50" fmla="*/ 72 w 146"/>
              <a:gd name="T51" fmla="*/ 316 h 318"/>
              <a:gd name="T52" fmla="*/ 80 w 146"/>
              <a:gd name="T53" fmla="*/ 309 h 318"/>
              <a:gd name="T54" fmla="*/ 80 w 146"/>
              <a:gd name="T55" fmla="*/ 289 h 318"/>
              <a:gd name="T56" fmla="*/ 86 w 146"/>
              <a:gd name="T57" fmla="*/ 264 h 318"/>
              <a:gd name="T58" fmla="*/ 93 w 146"/>
              <a:gd name="T59" fmla="*/ 252 h 318"/>
              <a:gd name="T60" fmla="*/ 101 w 146"/>
              <a:gd name="T61" fmla="*/ 233 h 318"/>
              <a:gd name="T62" fmla="*/ 107 w 146"/>
              <a:gd name="T63" fmla="*/ 223 h 318"/>
              <a:gd name="T64" fmla="*/ 116 w 146"/>
              <a:gd name="T65" fmla="*/ 213 h 318"/>
              <a:gd name="T66" fmla="*/ 118 w 146"/>
              <a:gd name="T67" fmla="*/ 200 h 318"/>
              <a:gd name="T68" fmla="*/ 122 w 146"/>
              <a:gd name="T69" fmla="*/ 183 h 318"/>
              <a:gd name="T70" fmla="*/ 125 w 146"/>
              <a:gd name="T71" fmla="*/ 167 h 318"/>
              <a:gd name="T72" fmla="*/ 123 w 146"/>
              <a:gd name="T73" fmla="*/ 166 h 318"/>
              <a:gd name="T74" fmla="*/ 123 w 146"/>
              <a:gd name="T75" fmla="*/ 166 h 318"/>
              <a:gd name="T76" fmla="*/ 125 w 146"/>
              <a:gd name="T77" fmla="*/ 159 h 318"/>
              <a:gd name="T78" fmla="*/ 128 w 146"/>
              <a:gd name="T79" fmla="*/ 132 h 318"/>
              <a:gd name="T80" fmla="*/ 133 w 146"/>
              <a:gd name="T81" fmla="*/ 106 h 318"/>
              <a:gd name="T82" fmla="*/ 139 w 146"/>
              <a:gd name="T83" fmla="*/ 83 h 318"/>
              <a:gd name="T84" fmla="*/ 139 w 146"/>
              <a:gd name="T85" fmla="*/ 70 h 318"/>
              <a:gd name="T86" fmla="*/ 136 w 146"/>
              <a:gd name="T87" fmla="*/ 50 h 318"/>
              <a:gd name="T88" fmla="*/ 144 w 146"/>
              <a:gd name="T89" fmla="*/ 37 h 318"/>
              <a:gd name="T90" fmla="*/ 132 w 146"/>
              <a:gd name="T91" fmla="*/ 2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6" h="318">
                <a:moveTo>
                  <a:pt x="132" y="21"/>
                </a:moveTo>
                <a:cubicBezTo>
                  <a:pt x="128" y="20"/>
                  <a:pt x="114" y="14"/>
                  <a:pt x="115" y="10"/>
                </a:cubicBezTo>
                <a:cubicBezTo>
                  <a:pt x="116" y="5"/>
                  <a:pt x="111" y="0"/>
                  <a:pt x="107" y="4"/>
                </a:cubicBezTo>
                <a:cubicBezTo>
                  <a:pt x="102" y="9"/>
                  <a:pt x="93" y="22"/>
                  <a:pt x="88" y="25"/>
                </a:cubicBezTo>
                <a:cubicBezTo>
                  <a:pt x="84" y="27"/>
                  <a:pt x="65" y="36"/>
                  <a:pt x="61" y="49"/>
                </a:cubicBezTo>
                <a:cubicBezTo>
                  <a:pt x="58" y="62"/>
                  <a:pt x="52" y="68"/>
                  <a:pt x="49" y="72"/>
                </a:cubicBezTo>
                <a:cubicBezTo>
                  <a:pt x="46" y="76"/>
                  <a:pt x="40" y="79"/>
                  <a:pt x="41" y="83"/>
                </a:cubicBezTo>
                <a:cubicBezTo>
                  <a:pt x="42" y="88"/>
                  <a:pt x="41" y="88"/>
                  <a:pt x="39" y="91"/>
                </a:cubicBezTo>
                <a:cubicBezTo>
                  <a:pt x="36" y="94"/>
                  <a:pt x="36" y="94"/>
                  <a:pt x="35" y="98"/>
                </a:cubicBezTo>
                <a:cubicBezTo>
                  <a:pt x="35" y="102"/>
                  <a:pt x="33" y="103"/>
                  <a:pt x="31" y="106"/>
                </a:cubicBezTo>
                <a:cubicBezTo>
                  <a:pt x="29" y="108"/>
                  <a:pt x="28" y="112"/>
                  <a:pt x="28" y="115"/>
                </a:cubicBezTo>
                <a:cubicBezTo>
                  <a:pt x="28" y="118"/>
                  <a:pt x="26" y="123"/>
                  <a:pt x="24" y="126"/>
                </a:cubicBezTo>
                <a:cubicBezTo>
                  <a:pt x="22" y="129"/>
                  <a:pt x="20" y="134"/>
                  <a:pt x="18" y="137"/>
                </a:cubicBezTo>
                <a:cubicBezTo>
                  <a:pt x="17" y="140"/>
                  <a:pt x="16" y="142"/>
                  <a:pt x="15" y="144"/>
                </a:cubicBezTo>
                <a:cubicBezTo>
                  <a:pt x="12" y="147"/>
                  <a:pt x="5" y="171"/>
                  <a:pt x="5" y="173"/>
                </a:cubicBezTo>
                <a:cubicBezTo>
                  <a:pt x="7" y="177"/>
                  <a:pt x="7" y="179"/>
                  <a:pt x="7" y="187"/>
                </a:cubicBezTo>
                <a:cubicBezTo>
                  <a:pt x="7" y="192"/>
                  <a:pt x="5" y="200"/>
                  <a:pt x="4" y="206"/>
                </a:cubicBezTo>
                <a:cubicBezTo>
                  <a:pt x="4" y="208"/>
                  <a:pt x="4" y="211"/>
                  <a:pt x="5" y="214"/>
                </a:cubicBezTo>
                <a:cubicBezTo>
                  <a:pt x="6" y="217"/>
                  <a:pt x="5" y="218"/>
                  <a:pt x="3" y="220"/>
                </a:cubicBezTo>
                <a:cubicBezTo>
                  <a:pt x="0" y="225"/>
                  <a:pt x="9" y="223"/>
                  <a:pt x="10" y="227"/>
                </a:cubicBezTo>
                <a:cubicBezTo>
                  <a:pt x="12" y="234"/>
                  <a:pt x="18" y="238"/>
                  <a:pt x="18" y="244"/>
                </a:cubicBezTo>
                <a:cubicBezTo>
                  <a:pt x="18" y="250"/>
                  <a:pt x="26" y="251"/>
                  <a:pt x="26" y="258"/>
                </a:cubicBezTo>
                <a:cubicBezTo>
                  <a:pt x="25" y="273"/>
                  <a:pt x="42" y="269"/>
                  <a:pt x="48" y="276"/>
                </a:cubicBezTo>
                <a:cubicBezTo>
                  <a:pt x="52" y="280"/>
                  <a:pt x="57" y="284"/>
                  <a:pt x="59" y="291"/>
                </a:cubicBezTo>
                <a:cubicBezTo>
                  <a:pt x="61" y="297"/>
                  <a:pt x="61" y="304"/>
                  <a:pt x="65" y="309"/>
                </a:cubicBezTo>
                <a:cubicBezTo>
                  <a:pt x="68" y="314"/>
                  <a:pt x="70" y="315"/>
                  <a:pt x="72" y="316"/>
                </a:cubicBezTo>
                <a:cubicBezTo>
                  <a:pt x="75" y="316"/>
                  <a:pt x="80" y="318"/>
                  <a:pt x="80" y="309"/>
                </a:cubicBezTo>
                <a:cubicBezTo>
                  <a:pt x="80" y="301"/>
                  <a:pt x="81" y="298"/>
                  <a:pt x="80" y="289"/>
                </a:cubicBezTo>
                <a:cubicBezTo>
                  <a:pt x="79" y="280"/>
                  <a:pt x="85" y="269"/>
                  <a:pt x="86" y="264"/>
                </a:cubicBezTo>
                <a:cubicBezTo>
                  <a:pt x="88" y="259"/>
                  <a:pt x="88" y="257"/>
                  <a:pt x="93" y="252"/>
                </a:cubicBezTo>
                <a:cubicBezTo>
                  <a:pt x="97" y="247"/>
                  <a:pt x="99" y="237"/>
                  <a:pt x="101" y="233"/>
                </a:cubicBezTo>
                <a:cubicBezTo>
                  <a:pt x="104" y="228"/>
                  <a:pt x="104" y="227"/>
                  <a:pt x="107" y="223"/>
                </a:cubicBezTo>
                <a:cubicBezTo>
                  <a:pt x="111" y="220"/>
                  <a:pt x="112" y="219"/>
                  <a:pt x="116" y="213"/>
                </a:cubicBezTo>
                <a:cubicBezTo>
                  <a:pt x="120" y="207"/>
                  <a:pt x="118" y="207"/>
                  <a:pt x="118" y="200"/>
                </a:cubicBezTo>
                <a:cubicBezTo>
                  <a:pt x="118" y="194"/>
                  <a:pt x="118" y="194"/>
                  <a:pt x="122" y="183"/>
                </a:cubicBezTo>
                <a:cubicBezTo>
                  <a:pt x="124" y="175"/>
                  <a:pt x="125" y="173"/>
                  <a:pt x="125" y="167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5" y="165"/>
                  <a:pt x="125" y="163"/>
                  <a:pt x="125" y="159"/>
                </a:cubicBezTo>
                <a:cubicBezTo>
                  <a:pt x="124" y="147"/>
                  <a:pt x="126" y="141"/>
                  <a:pt x="128" y="132"/>
                </a:cubicBezTo>
                <a:cubicBezTo>
                  <a:pt x="130" y="119"/>
                  <a:pt x="127" y="120"/>
                  <a:pt x="133" y="106"/>
                </a:cubicBezTo>
                <a:cubicBezTo>
                  <a:pt x="136" y="98"/>
                  <a:pt x="138" y="88"/>
                  <a:pt x="139" y="83"/>
                </a:cubicBezTo>
                <a:cubicBezTo>
                  <a:pt x="140" y="78"/>
                  <a:pt x="141" y="72"/>
                  <a:pt x="139" y="70"/>
                </a:cubicBezTo>
                <a:cubicBezTo>
                  <a:pt x="137" y="67"/>
                  <a:pt x="131" y="55"/>
                  <a:pt x="136" y="50"/>
                </a:cubicBezTo>
                <a:cubicBezTo>
                  <a:pt x="141" y="45"/>
                  <a:pt x="143" y="41"/>
                  <a:pt x="144" y="37"/>
                </a:cubicBezTo>
                <a:cubicBezTo>
                  <a:pt x="146" y="30"/>
                  <a:pt x="137" y="23"/>
                  <a:pt x="132" y="21"/>
                </a:cubicBez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2" name="íṡḷïďé">
            <a:extLst>
              <a:ext uri="{FF2B5EF4-FFF2-40B4-BE49-F238E27FC236}">
                <a16:creationId xmlns:a16="http://schemas.microsoft.com/office/drawing/2014/main" id="{F6592CA8-004F-467D-8D03-DDFCA4A44E94}"/>
              </a:ext>
            </a:extLst>
          </p:cNvPr>
          <p:cNvSpPr/>
          <p:nvPr/>
        </p:nvSpPr>
        <p:spPr bwMode="auto">
          <a:xfrm>
            <a:off x="3091963" y="4990208"/>
            <a:ext cx="236326" cy="186957"/>
          </a:xfrm>
          <a:custGeom>
            <a:avLst/>
            <a:gdLst>
              <a:gd name="T0" fmla="*/ 211 w 216"/>
              <a:gd name="T1" fmla="*/ 34 h 171"/>
              <a:gd name="T2" fmla="*/ 206 w 216"/>
              <a:gd name="T3" fmla="*/ 20 h 171"/>
              <a:gd name="T4" fmla="*/ 187 w 216"/>
              <a:gd name="T5" fmla="*/ 15 h 171"/>
              <a:gd name="T6" fmla="*/ 178 w 216"/>
              <a:gd name="T7" fmla="*/ 6 h 171"/>
              <a:gd name="T8" fmla="*/ 176 w 216"/>
              <a:gd name="T9" fmla="*/ 17 h 171"/>
              <a:gd name="T10" fmla="*/ 166 w 216"/>
              <a:gd name="T11" fmla="*/ 14 h 171"/>
              <a:gd name="T12" fmla="*/ 145 w 216"/>
              <a:gd name="T13" fmla="*/ 11 h 171"/>
              <a:gd name="T14" fmla="*/ 123 w 216"/>
              <a:gd name="T15" fmla="*/ 24 h 171"/>
              <a:gd name="T16" fmla="*/ 106 w 216"/>
              <a:gd name="T17" fmla="*/ 21 h 171"/>
              <a:gd name="T18" fmla="*/ 85 w 216"/>
              <a:gd name="T19" fmla="*/ 24 h 171"/>
              <a:gd name="T20" fmla="*/ 68 w 216"/>
              <a:gd name="T21" fmla="*/ 25 h 171"/>
              <a:gd name="T22" fmla="*/ 53 w 216"/>
              <a:gd name="T23" fmla="*/ 36 h 171"/>
              <a:gd name="T24" fmla="*/ 63 w 216"/>
              <a:gd name="T25" fmla="*/ 36 h 171"/>
              <a:gd name="T26" fmla="*/ 26 w 216"/>
              <a:gd name="T27" fmla="*/ 61 h 171"/>
              <a:gd name="T28" fmla="*/ 6 w 216"/>
              <a:gd name="T29" fmla="*/ 76 h 171"/>
              <a:gd name="T30" fmla="*/ 5 w 216"/>
              <a:gd name="T31" fmla="*/ 94 h 171"/>
              <a:gd name="T32" fmla="*/ 7 w 216"/>
              <a:gd name="T33" fmla="*/ 124 h 171"/>
              <a:gd name="T34" fmla="*/ 9 w 216"/>
              <a:gd name="T35" fmla="*/ 134 h 171"/>
              <a:gd name="T36" fmla="*/ 21 w 216"/>
              <a:gd name="T37" fmla="*/ 146 h 171"/>
              <a:gd name="T38" fmla="*/ 33 w 216"/>
              <a:gd name="T39" fmla="*/ 155 h 171"/>
              <a:gd name="T40" fmla="*/ 43 w 216"/>
              <a:gd name="T41" fmla="*/ 158 h 171"/>
              <a:gd name="T42" fmla="*/ 67 w 216"/>
              <a:gd name="T43" fmla="*/ 165 h 171"/>
              <a:gd name="T44" fmla="*/ 92 w 216"/>
              <a:gd name="T45" fmla="*/ 170 h 171"/>
              <a:gd name="T46" fmla="*/ 102 w 216"/>
              <a:gd name="T47" fmla="*/ 159 h 171"/>
              <a:gd name="T48" fmla="*/ 122 w 216"/>
              <a:gd name="T49" fmla="*/ 149 h 171"/>
              <a:gd name="T50" fmla="*/ 133 w 216"/>
              <a:gd name="T51" fmla="*/ 146 h 171"/>
              <a:gd name="T52" fmla="*/ 155 w 216"/>
              <a:gd name="T53" fmla="*/ 126 h 171"/>
              <a:gd name="T54" fmla="*/ 166 w 216"/>
              <a:gd name="T55" fmla="*/ 123 h 171"/>
              <a:gd name="T56" fmla="*/ 168 w 216"/>
              <a:gd name="T57" fmla="*/ 111 h 171"/>
              <a:gd name="T58" fmla="*/ 172 w 216"/>
              <a:gd name="T59" fmla="*/ 94 h 171"/>
              <a:gd name="T60" fmla="*/ 179 w 216"/>
              <a:gd name="T61" fmla="*/ 76 h 171"/>
              <a:gd name="T62" fmla="*/ 190 w 216"/>
              <a:gd name="T63" fmla="*/ 57 h 171"/>
              <a:gd name="T64" fmla="*/ 201 w 216"/>
              <a:gd name="T65" fmla="*/ 57 h 171"/>
              <a:gd name="T66" fmla="*/ 212 w 216"/>
              <a:gd name="T67" fmla="*/ 4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6" h="171">
                <a:moveTo>
                  <a:pt x="212" y="45"/>
                </a:moveTo>
                <a:cubicBezTo>
                  <a:pt x="209" y="43"/>
                  <a:pt x="211" y="41"/>
                  <a:pt x="211" y="34"/>
                </a:cubicBezTo>
                <a:cubicBezTo>
                  <a:pt x="211" y="27"/>
                  <a:pt x="211" y="29"/>
                  <a:pt x="210" y="28"/>
                </a:cubicBezTo>
                <a:cubicBezTo>
                  <a:pt x="210" y="27"/>
                  <a:pt x="207" y="25"/>
                  <a:pt x="206" y="20"/>
                </a:cubicBezTo>
                <a:cubicBezTo>
                  <a:pt x="205" y="16"/>
                  <a:pt x="201" y="16"/>
                  <a:pt x="198" y="16"/>
                </a:cubicBezTo>
                <a:cubicBezTo>
                  <a:pt x="196" y="16"/>
                  <a:pt x="190" y="16"/>
                  <a:pt x="187" y="15"/>
                </a:cubicBezTo>
                <a:cubicBezTo>
                  <a:pt x="184" y="13"/>
                  <a:pt x="183" y="10"/>
                  <a:pt x="182" y="5"/>
                </a:cubicBezTo>
                <a:cubicBezTo>
                  <a:pt x="182" y="0"/>
                  <a:pt x="180" y="3"/>
                  <a:pt x="178" y="6"/>
                </a:cubicBezTo>
                <a:cubicBezTo>
                  <a:pt x="175" y="9"/>
                  <a:pt x="177" y="7"/>
                  <a:pt x="174" y="9"/>
                </a:cubicBezTo>
                <a:cubicBezTo>
                  <a:pt x="171" y="11"/>
                  <a:pt x="172" y="14"/>
                  <a:pt x="176" y="17"/>
                </a:cubicBezTo>
                <a:cubicBezTo>
                  <a:pt x="179" y="20"/>
                  <a:pt x="173" y="20"/>
                  <a:pt x="172" y="19"/>
                </a:cubicBezTo>
                <a:cubicBezTo>
                  <a:pt x="171" y="18"/>
                  <a:pt x="170" y="16"/>
                  <a:pt x="166" y="14"/>
                </a:cubicBezTo>
                <a:cubicBezTo>
                  <a:pt x="162" y="12"/>
                  <a:pt x="162" y="8"/>
                  <a:pt x="159" y="9"/>
                </a:cubicBezTo>
                <a:cubicBezTo>
                  <a:pt x="156" y="10"/>
                  <a:pt x="151" y="12"/>
                  <a:pt x="145" y="11"/>
                </a:cubicBezTo>
                <a:cubicBezTo>
                  <a:pt x="139" y="10"/>
                  <a:pt x="135" y="12"/>
                  <a:pt x="134" y="18"/>
                </a:cubicBezTo>
                <a:cubicBezTo>
                  <a:pt x="133" y="24"/>
                  <a:pt x="124" y="26"/>
                  <a:pt x="123" y="24"/>
                </a:cubicBezTo>
                <a:cubicBezTo>
                  <a:pt x="121" y="22"/>
                  <a:pt x="121" y="24"/>
                  <a:pt x="115" y="20"/>
                </a:cubicBezTo>
                <a:cubicBezTo>
                  <a:pt x="109" y="17"/>
                  <a:pt x="112" y="21"/>
                  <a:pt x="106" y="21"/>
                </a:cubicBezTo>
                <a:cubicBezTo>
                  <a:pt x="100" y="21"/>
                  <a:pt x="98" y="19"/>
                  <a:pt x="93" y="19"/>
                </a:cubicBezTo>
                <a:cubicBezTo>
                  <a:pt x="89" y="19"/>
                  <a:pt x="84" y="19"/>
                  <a:pt x="85" y="24"/>
                </a:cubicBezTo>
                <a:cubicBezTo>
                  <a:pt x="86" y="28"/>
                  <a:pt x="81" y="27"/>
                  <a:pt x="78" y="27"/>
                </a:cubicBezTo>
                <a:cubicBezTo>
                  <a:pt x="76" y="27"/>
                  <a:pt x="74" y="27"/>
                  <a:pt x="68" y="25"/>
                </a:cubicBezTo>
                <a:cubicBezTo>
                  <a:pt x="62" y="23"/>
                  <a:pt x="61" y="26"/>
                  <a:pt x="57" y="29"/>
                </a:cubicBezTo>
                <a:cubicBezTo>
                  <a:pt x="54" y="33"/>
                  <a:pt x="53" y="36"/>
                  <a:pt x="53" y="36"/>
                </a:cubicBezTo>
                <a:cubicBezTo>
                  <a:pt x="53" y="36"/>
                  <a:pt x="54" y="39"/>
                  <a:pt x="58" y="36"/>
                </a:cubicBezTo>
                <a:cubicBezTo>
                  <a:pt x="63" y="33"/>
                  <a:pt x="63" y="33"/>
                  <a:pt x="63" y="36"/>
                </a:cubicBezTo>
                <a:cubicBezTo>
                  <a:pt x="64" y="38"/>
                  <a:pt x="62" y="39"/>
                  <a:pt x="55" y="44"/>
                </a:cubicBezTo>
                <a:cubicBezTo>
                  <a:pt x="47" y="48"/>
                  <a:pt x="29" y="58"/>
                  <a:pt x="26" y="61"/>
                </a:cubicBezTo>
                <a:cubicBezTo>
                  <a:pt x="23" y="63"/>
                  <a:pt x="18" y="69"/>
                  <a:pt x="13" y="69"/>
                </a:cubicBezTo>
                <a:cubicBezTo>
                  <a:pt x="8" y="70"/>
                  <a:pt x="10" y="70"/>
                  <a:pt x="6" y="76"/>
                </a:cubicBezTo>
                <a:cubicBezTo>
                  <a:pt x="3" y="82"/>
                  <a:pt x="7" y="79"/>
                  <a:pt x="7" y="85"/>
                </a:cubicBezTo>
                <a:cubicBezTo>
                  <a:pt x="8" y="90"/>
                  <a:pt x="5" y="91"/>
                  <a:pt x="5" y="94"/>
                </a:cubicBezTo>
                <a:cubicBezTo>
                  <a:pt x="6" y="97"/>
                  <a:pt x="8" y="101"/>
                  <a:pt x="4" y="109"/>
                </a:cubicBezTo>
                <a:cubicBezTo>
                  <a:pt x="0" y="117"/>
                  <a:pt x="7" y="124"/>
                  <a:pt x="7" y="124"/>
                </a:cubicBezTo>
                <a:cubicBezTo>
                  <a:pt x="7" y="124"/>
                  <a:pt x="8" y="125"/>
                  <a:pt x="9" y="126"/>
                </a:cubicBezTo>
                <a:cubicBezTo>
                  <a:pt x="11" y="127"/>
                  <a:pt x="12" y="128"/>
                  <a:pt x="9" y="134"/>
                </a:cubicBezTo>
                <a:cubicBezTo>
                  <a:pt x="6" y="140"/>
                  <a:pt x="10" y="143"/>
                  <a:pt x="12" y="143"/>
                </a:cubicBezTo>
                <a:cubicBezTo>
                  <a:pt x="14" y="144"/>
                  <a:pt x="21" y="144"/>
                  <a:pt x="21" y="146"/>
                </a:cubicBezTo>
                <a:cubicBezTo>
                  <a:pt x="22" y="149"/>
                  <a:pt x="27" y="153"/>
                  <a:pt x="30" y="153"/>
                </a:cubicBezTo>
                <a:cubicBezTo>
                  <a:pt x="33" y="153"/>
                  <a:pt x="33" y="153"/>
                  <a:pt x="33" y="155"/>
                </a:cubicBezTo>
                <a:cubicBezTo>
                  <a:pt x="33" y="157"/>
                  <a:pt x="34" y="157"/>
                  <a:pt x="37" y="157"/>
                </a:cubicBezTo>
                <a:cubicBezTo>
                  <a:pt x="40" y="156"/>
                  <a:pt x="41" y="157"/>
                  <a:pt x="43" y="158"/>
                </a:cubicBezTo>
                <a:cubicBezTo>
                  <a:pt x="45" y="159"/>
                  <a:pt x="45" y="162"/>
                  <a:pt x="56" y="162"/>
                </a:cubicBezTo>
                <a:cubicBezTo>
                  <a:pt x="68" y="163"/>
                  <a:pt x="58" y="164"/>
                  <a:pt x="67" y="165"/>
                </a:cubicBezTo>
                <a:cubicBezTo>
                  <a:pt x="76" y="166"/>
                  <a:pt x="74" y="164"/>
                  <a:pt x="82" y="165"/>
                </a:cubicBezTo>
                <a:cubicBezTo>
                  <a:pt x="89" y="166"/>
                  <a:pt x="89" y="168"/>
                  <a:pt x="92" y="170"/>
                </a:cubicBezTo>
                <a:cubicBezTo>
                  <a:pt x="94" y="171"/>
                  <a:pt x="100" y="170"/>
                  <a:pt x="98" y="166"/>
                </a:cubicBezTo>
                <a:cubicBezTo>
                  <a:pt x="96" y="162"/>
                  <a:pt x="102" y="160"/>
                  <a:pt x="102" y="159"/>
                </a:cubicBezTo>
                <a:cubicBezTo>
                  <a:pt x="102" y="158"/>
                  <a:pt x="101" y="156"/>
                  <a:pt x="103" y="154"/>
                </a:cubicBezTo>
                <a:cubicBezTo>
                  <a:pt x="106" y="152"/>
                  <a:pt x="122" y="148"/>
                  <a:pt x="122" y="149"/>
                </a:cubicBezTo>
                <a:cubicBezTo>
                  <a:pt x="122" y="151"/>
                  <a:pt x="121" y="154"/>
                  <a:pt x="126" y="154"/>
                </a:cubicBezTo>
                <a:cubicBezTo>
                  <a:pt x="131" y="154"/>
                  <a:pt x="132" y="151"/>
                  <a:pt x="133" y="146"/>
                </a:cubicBezTo>
                <a:cubicBezTo>
                  <a:pt x="134" y="141"/>
                  <a:pt x="136" y="138"/>
                  <a:pt x="140" y="134"/>
                </a:cubicBezTo>
                <a:cubicBezTo>
                  <a:pt x="144" y="130"/>
                  <a:pt x="150" y="126"/>
                  <a:pt x="155" y="126"/>
                </a:cubicBezTo>
                <a:cubicBezTo>
                  <a:pt x="159" y="126"/>
                  <a:pt x="158" y="128"/>
                  <a:pt x="160" y="127"/>
                </a:cubicBezTo>
                <a:cubicBezTo>
                  <a:pt x="162" y="126"/>
                  <a:pt x="163" y="124"/>
                  <a:pt x="166" y="123"/>
                </a:cubicBezTo>
                <a:cubicBezTo>
                  <a:pt x="169" y="121"/>
                  <a:pt x="168" y="119"/>
                  <a:pt x="168" y="119"/>
                </a:cubicBezTo>
                <a:cubicBezTo>
                  <a:pt x="168" y="119"/>
                  <a:pt x="169" y="115"/>
                  <a:pt x="168" y="111"/>
                </a:cubicBezTo>
                <a:cubicBezTo>
                  <a:pt x="166" y="108"/>
                  <a:pt x="169" y="104"/>
                  <a:pt x="170" y="100"/>
                </a:cubicBezTo>
                <a:cubicBezTo>
                  <a:pt x="171" y="97"/>
                  <a:pt x="173" y="96"/>
                  <a:pt x="172" y="94"/>
                </a:cubicBezTo>
                <a:cubicBezTo>
                  <a:pt x="171" y="92"/>
                  <a:pt x="173" y="91"/>
                  <a:pt x="176" y="89"/>
                </a:cubicBezTo>
                <a:cubicBezTo>
                  <a:pt x="179" y="87"/>
                  <a:pt x="179" y="80"/>
                  <a:pt x="179" y="76"/>
                </a:cubicBezTo>
                <a:cubicBezTo>
                  <a:pt x="180" y="72"/>
                  <a:pt x="182" y="67"/>
                  <a:pt x="184" y="65"/>
                </a:cubicBezTo>
                <a:cubicBezTo>
                  <a:pt x="187" y="63"/>
                  <a:pt x="189" y="61"/>
                  <a:pt x="190" y="57"/>
                </a:cubicBezTo>
                <a:cubicBezTo>
                  <a:pt x="191" y="53"/>
                  <a:pt x="193" y="52"/>
                  <a:pt x="195" y="54"/>
                </a:cubicBezTo>
                <a:cubicBezTo>
                  <a:pt x="197" y="55"/>
                  <a:pt x="199" y="60"/>
                  <a:pt x="201" y="57"/>
                </a:cubicBezTo>
                <a:cubicBezTo>
                  <a:pt x="204" y="54"/>
                  <a:pt x="206" y="51"/>
                  <a:pt x="211" y="50"/>
                </a:cubicBezTo>
                <a:cubicBezTo>
                  <a:pt x="216" y="49"/>
                  <a:pt x="215" y="47"/>
                  <a:pt x="212" y="45"/>
                </a:cubicBez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3" name="ïsḻïďé">
            <a:extLst>
              <a:ext uri="{FF2B5EF4-FFF2-40B4-BE49-F238E27FC236}">
                <a16:creationId xmlns:a16="http://schemas.microsoft.com/office/drawing/2014/main" id="{05DC8730-B4D6-4077-A2DE-80E163BD6DE9}"/>
              </a:ext>
            </a:extLst>
          </p:cNvPr>
          <p:cNvSpPr/>
          <p:nvPr/>
        </p:nvSpPr>
        <p:spPr bwMode="auto">
          <a:xfrm>
            <a:off x="4141672" y="3797247"/>
            <a:ext cx="62319" cy="37229"/>
          </a:xfrm>
          <a:custGeom>
            <a:avLst/>
            <a:gdLst>
              <a:gd name="T0" fmla="*/ 35 w 57"/>
              <a:gd name="T1" fmla="*/ 17 h 34"/>
              <a:gd name="T2" fmla="*/ 24 w 57"/>
              <a:gd name="T3" fmla="*/ 11 h 34"/>
              <a:gd name="T4" fmla="*/ 17 w 57"/>
              <a:gd name="T5" fmla="*/ 6 h 34"/>
              <a:gd name="T6" fmla="*/ 5 w 57"/>
              <a:gd name="T7" fmla="*/ 4 h 34"/>
              <a:gd name="T8" fmla="*/ 1 w 57"/>
              <a:gd name="T9" fmla="*/ 10 h 34"/>
              <a:gd name="T10" fmla="*/ 4 w 57"/>
              <a:gd name="T11" fmla="*/ 14 h 34"/>
              <a:gd name="T12" fmla="*/ 7 w 57"/>
              <a:gd name="T13" fmla="*/ 14 h 34"/>
              <a:gd name="T14" fmla="*/ 20 w 57"/>
              <a:gd name="T15" fmla="*/ 23 h 34"/>
              <a:gd name="T16" fmla="*/ 35 w 57"/>
              <a:gd name="T17" fmla="*/ 29 h 34"/>
              <a:gd name="T18" fmla="*/ 51 w 57"/>
              <a:gd name="T19" fmla="*/ 33 h 34"/>
              <a:gd name="T20" fmla="*/ 56 w 57"/>
              <a:gd name="T21" fmla="*/ 29 h 34"/>
              <a:gd name="T22" fmla="*/ 52 w 57"/>
              <a:gd name="T23" fmla="*/ 23 h 34"/>
              <a:gd name="T24" fmla="*/ 35 w 57"/>
              <a:gd name="T25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34">
                <a:moveTo>
                  <a:pt x="35" y="17"/>
                </a:moveTo>
                <a:cubicBezTo>
                  <a:pt x="33" y="14"/>
                  <a:pt x="27" y="13"/>
                  <a:pt x="24" y="11"/>
                </a:cubicBezTo>
                <a:cubicBezTo>
                  <a:pt x="22" y="10"/>
                  <a:pt x="18" y="7"/>
                  <a:pt x="17" y="6"/>
                </a:cubicBezTo>
                <a:cubicBezTo>
                  <a:pt x="16" y="4"/>
                  <a:pt x="9" y="0"/>
                  <a:pt x="5" y="4"/>
                </a:cubicBezTo>
                <a:cubicBezTo>
                  <a:pt x="2" y="7"/>
                  <a:pt x="0" y="9"/>
                  <a:pt x="1" y="10"/>
                </a:cubicBezTo>
                <a:cubicBezTo>
                  <a:pt x="1" y="12"/>
                  <a:pt x="3" y="15"/>
                  <a:pt x="4" y="14"/>
                </a:cubicBezTo>
                <a:cubicBezTo>
                  <a:pt x="6" y="13"/>
                  <a:pt x="4" y="11"/>
                  <a:pt x="7" y="14"/>
                </a:cubicBezTo>
                <a:cubicBezTo>
                  <a:pt x="9" y="16"/>
                  <a:pt x="16" y="21"/>
                  <a:pt x="20" y="23"/>
                </a:cubicBezTo>
                <a:cubicBezTo>
                  <a:pt x="24" y="24"/>
                  <a:pt x="31" y="27"/>
                  <a:pt x="35" y="29"/>
                </a:cubicBezTo>
                <a:cubicBezTo>
                  <a:pt x="39" y="30"/>
                  <a:pt x="49" y="34"/>
                  <a:pt x="51" y="33"/>
                </a:cubicBezTo>
                <a:cubicBezTo>
                  <a:pt x="53" y="33"/>
                  <a:pt x="54" y="32"/>
                  <a:pt x="56" y="29"/>
                </a:cubicBezTo>
                <a:cubicBezTo>
                  <a:pt x="57" y="26"/>
                  <a:pt x="56" y="24"/>
                  <a:pt x="52" y="23"/>
                </a:cubicBezTo>
                <a:cubicBezTo>
                  <a:pt x="49" y="23"/>
                  <a:pt x="37" y="19"/>
                  <a:pt x="35" y="17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4" name="íşḻîďé">
            <a:extLst>
              <a:ext uri="{FF2B5EF4-FFF2-40B4-BE49-F238E27FC236}">
                <a16:creationId xmlns:a16="http://schemas.microsoft.com/office/drawing/2014/main" id="{8A76EB4A-B760-4A5C-9676-2C45E80BC48B}"/>
              </a:ext>
            </a:extLst>
          </p:cNvPr>
          <p:cNvSpPr/>
          <p:nvPr/>
        </p:nvSpPr>
        <p:spPr bwMode="auto">
          <a:xfrm>
            <a:off x="4560098" y="4249666"/>
            <a:ext cx="446753" cy="138397"/>
          </a:xfrm>
          <a:custGeom>
            <a:avLst/>
            <a:gdLst>
              <a:gd name="T0" fmla="*/ 14 w 408"/>
              <a:gd name="T1" fmla="*/ 18 h 127"/>
              <a:gd name="T2" fmla="*/ 28 w 408"/>
              <a:gd name="T3" fmla="*/ 29 h 127"/>
              <a:gd name="T4" fmla="*/ 33 w 408"/>
              <a:gd name="T5" fmla="*/ 40 h 127"/>
              <a:gd name="T6" fmla="*/ 37 w 408"/>
              <a:gd name="T7" fmla="*/ 57 h 127"/>
              <a:gd name="T8" fmla="*/ 62 w 408"/>
              <a:gd name="T9" fmla="*/ 76 h 127"/>
              <a:gd name="T10" fmla="*/ 82 w 408"/>
              <a:gd name="T11" fmla="*/ 82 h 127"/>
              <a:gd name="T12" fmla="*/ 94 w 408"/>
              <a:gd name="T13" fmla="*/ 81 h 127"/>
              <a:gd name="T14" fmla="*/ 106 w 408"/>
              <a:gd name="T15" fmla="*/ 77 h 127"/>
              <a:gd name="T16" fmla="*/ 118 w 408"/>
              <a:gd name="T17" fmla="*/ 82 h 127"/>
              <a:gd name="T18" fmla="*/ 128 w 408"/>
              <a:gd name="T19" fmla="*/ 83 h 127"/>
              <a:gd name="T20" fmla="*/ 144 w 408"/>
              <a:gd name="T21" fmla="*/ 84 h 127"/>
              <a:gd name="T22" fmla="*/ 144 w 408"/>
              <a:gd name="T23" fmla="*/ 85 h 127"/>
              <a:gd name="T24" fmla="*/ 144 w 408"/>
              <a:gd name="T25" fmla="*/ 89 h 127"/>
              <a:gd name="T26" fmla="*/ 144 w 408"/>
              <a:gd name="T27" fmla="*/ 90 h 127"/>
              <a:gd name="T28" fmla="*/ 143 w 408"/>
              <a:gd name="T29" fmla="*/ 91 h 127"/>
              <a:gd name="T30" fmla="*/ 141 w 408"/>
              <a:gd name="T31" fmla="*/ 93 h 127"/>
              <a:gd name="T32" fmla="*/ 140 w 408"/>
              <a:gd name="T33" fmla="*/ 96 h 127"/>
              <a:gd name="T34" fmla="*/ 144 w 408"/>
              <a:gd name="T35" fmla="*/ 112 h 127"/>
              <a:gd name="T36" fmla="*/ 157 w 408"/>
              <a:gd name="T37" fmla="*/ 127 h 127"/>
              <a:gd name="T38" fmla="*/ 169 w 408"/>
              <a:gd name="T39" fmla="*/ 118 h 127"/>
              <a:gd name="T40" fmla="*/ 161 w 408"/>
              <a:gd name="T41" fmla="*/ 106 h 127"/>
              <a:gd name="T42" fmla="*/ 160 w 408"/>
              <a:gd name="T43" fmla="*/ 101 h 127"/>
              <a:gd name="T44" fmla="*/ 168 w 408"/>
              <a:gd name="T45" fmla="*/ 98 h 127"/>
              <a:gd name="T46" fmla="*/ 168 w 408"/>
              <a:gd name="T47" fmla="*/ 95 h 127"/>
              <a:gd name="T48" fmla="*/ 176 w 408"/>
              <a:gd name="T49" fmla="*/ 87 h 127"/>
              <a:gd name="T50" fmla="*/ 206 w 408"/>
              <a:gd name="T51" fmla="*/ 82 h 127"/>
              <a:gd name="T52" fmla="*/ 224 w 408"/>
              <a:gd name="T53" fmla="*/ 76 h 127"/>
              <a:gd name="T54" fmla="*/ 250 w 408"/>
              <a:gd name="T55" fmla="*/ 68 h 127"/>
              <a:gd name="T56" fmla="*/ 272 w 408"/>
              <a:gd name="T57" fmla="*/ 59 h 127"/>
              <a:gd name="T58" fmla="*/ 271 w 408"/>
              <a:gd name="T59" fmla="*/ 37 h 127"/>
              <a:gd name="T60" fmla="*/ 282 w 408"/>
              <a:gd name="T61" fmla="*/ 44 h 127"/>
              <a:gd name="T62" fmla="*/ 292 w 408"/>
              <a:gd name="T63" fmla="*/ 51 h 127"/>
              <a:gd name="T64" fmla="*/ 310 w 408"/>
              <a:gd name="T65" fmla="*/ 46 h 127"/>
              <a:gd name="T66" fmla="*/ 333 w 408"/>
              <a:gd name="T67" fmla="*/ 38 h 127"/>
              <a:gd name="T68" fmla="*/ 358 w 408"/>
              <a:gd name="T69" fmla="*/ 34 h 127"/>
              <a:gd name="T70" fmla="*/ 381 w 408"/>
              <a:gd name="T71" fmla="*/ 18 h 127"/>
              <a:gd name="T72" fmla="*/ 393 w 408"/>
              <a:gd name="T73" fmla="*/ 6 h 127"/>
              <a:gd name="T74" fmla="*/ 408 w 408"/>
              <a:gd name="T75" fmla="*/ 2 h 127"/>
              <a:gd name="T76" fmla="*/ 0 w 408"/>
              <a:gd name="T77" fmla="*/ 0 h 127"/>
              <a:gd name="T78" fmla="*/ 14 w 408"/>
              <a:gd name="T79" fmla="*/ 1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08" h="127">
                <a:moveTo>
                  <a:pt x="14" y="18"/>
                </a:moveTo>
                <a:cubicBezTo>
                  <a:pt x="18" y="24"/>
                  <a:pt x="19" y="24"/>
                  <a:pt x="28" y="29"/>
                </a:cubicBezTo>
                <a:cubicBezTo>
                  <a:pt x="37" y="35"/>
                  <a:pt x="37" y="32"/>
                  <a:pt x="33" y="40"/>
                </a:cubicBezTo>
                <a:cubicBezTo>
                  <a:pt x="28" y="47"/>
                  <a:pt x="33" y="46"/>
                  <a:pt x="37" y="57"/>
                </a:cubicBezTo>
                <a:cubicBezTo>
                  <a:pt x="40" y="67"/>
                  <a:pt x="52" y="71"/>
                  <a:pt x="62" y="76"/>
                </a:cubicBezTo>
                <a:cubicBezTo>
                  <a:pt x="72" y="82"/>
                  <a:pt x="82" y="82"/>
                  <a:pt x="82" y="82"/>
                </a:cubicBezTo>
                <a:cubicBezTo>
                  <a:pt x="82" y="82"/>
                  <a:pt x="89" y="84"/>
                  <a:pt x="94" y="81"/>
                </a:cubicBezTo>
                <a:cubicBezTo>
                  <a:pt x="99" y="78"/>
                  <a:pt x="102" y="75"/>
                  <a:pt x="106" y="77"/>
                </a:cubicBezTo>
                <a:cubicBezTo>
                  <a:pt x="111" y="79"/>
                  <a:pt x="118" y="78"/>
                  <a:pt x="118" y="82"/>
                </a:cubicBezTo>
                <a:cubicBezTo>
                  <a:pt x="119" y="86"/>
                  <a:pt x="123" y="84"/>
                  <a:pt x="128" y="83"/>
                </a:cubicBezTo>
                <a:cubicBezTo>
                  <a:pt x="132" y="82"/>
                  <a:pt x="142" y="80"/>
                  <a:pt x="144" y="84"/>
                </a:cubicBezTo>
                <a:cubicBezTo>
                  <a:pt x="144" y="84"/>
                  <a:pt x="144" y="85"/>
                  <a:pt x="144" y="85"/>
                </a:cubicBezTo>
                <a:cubicBezTo>
                  <a:pt x="145" y="87"/>
                  <a:pt x="145" y="88"/>
                  <a:pt x="144" y="89"/>
                </a:cubicBezTo>
                <a:cubicBezTo>
                  <a:pt x="144" y="89"/>
                  <a:pt x="144" y="89"/>
                  <a:pt x="144" y="90"/>
                </a:cubicBezTo>
                <a:cubicBezTo>
                  <a:pt x="144" y="90"/>
                  <a:pt x="144" y="91"/>
                  <a:pt x="143" y="91"/>
                </a:cubicBezTo>
                <a:cubicBezTo>
                  <a:pt x="143" y="92"/>
                  <a:pt x="142" y="92"/>
                  <a:pt x="141" y="93"/>
                </a:cubicBezTo>
                <a:cubicBezTo>
                  <a:pt x="141" y="94"/>
                  <a:pt x="140" y="95"/>
                  <a:pt x="140" y="96"/>
                </a:cubicBezTo>
                <a:cubicBezTo>
                  <a:pt x="140" y="99"/>
                  <a:pt x="142" y="105"/>
                  <a:pt x="144" y="112"/>
                </a:cubicBezTo>
                <a:cubicBezTo>
                  <a:pt x="145" y="120"/>
                  <a:pt x="147" y="127"/>
                  <a:pt x="157" y="127"/>
                </a:cubicBezTo>
                <a:cubicBezTo>
                  <a:pt x="167" y="127"/>
                  <a:pt x="168" y="121"/>
                  <a:pt x="169" y="118"/>
                </a:cubicBezTo>
                <a:cubicBezTo>
                  <a:pt x="169" y="115"/>
                  <a:pt x="164" y="110"/>
                  <a:pt x="161" y="106"/>
                </a:cubicBezTo>
                <a:cubicBezTo>
                  <a:pt x="160" y="105"/>
                  <a:pt x="159" y="102"/>
                  <a:pt x="160" y="101"/>
                </a:cubicBezTo>
                <a:cubicBezTo>
                  <a:pt x="165" y="99"/>
                  <a:pt x="168" y="102"/>
                  <a:pt x="168" y="98"/>
                </a:cubicBezTo>
                <a:cubicBezTo>
                  <a:pt x="168" y="97"/>
                  <a:pt x="168" y="96"/>
                  <a:pt x="168" y="95"/>
                </a:cubicBezTo>
                <a:cubicBezTo>
                  <a:pt x="167" y="93"/>
                  <a:pt x="169" y="90"/>
                  <a:pt x="176" y="87"/>
                </a:cubicBezTo>
                <a:cubicBezTo>
                  <a:pt x="184" y="84"/>
                  <a:pt x="201" y="85"/>
                  <a:pt x="206" y="82"/>
                </a:cubicBezTo>
                <a:cubicBezTo>
                  <a:pt x="211" y="80"/>
                  <a:pt x="215" y="78"/>
                  <a:pt x="224" y="76"/>
                </a:cubicBezTo>
                <a:cubicBezTo>
                  <a:pt x="233" y="73"/>
                  <a:pt x="242" y="71"/>
                  <a:pt x="250" y="68"/>
                </a:cubicBezTo>
                <a:cubicBezTo>
                  <a:pt x="258" y="66"/>
                  <a:pt x="270" y="63"/>
                  <a:pt x="272" y="59"/>
                </a:cubicBezTo>
                <a:cubicBezTo>
                  <a:pt x="275" y="54"/>
                  <a:pt x="272" y="42"/>
                  <a:pt x="271" y="37"/>
                </a:cubicBezTo>
                <a:cubicBezTo>
                  <a:pt x="270" y="32"/>
                  <a:pt x="281" y="37"/>
                  <a:pt x="282" y="44"/>
                </a:cubicBezTo>
                <a:cubicBezTo>
                  <a:pt x="284" y="50"/>
                  <a:pt x="287" y="55"/>
                  <a:pt x="292" y="51"/>
                </a:cubicBezTo>
                <a:cubicBezTo>
                  <a:pt x="297" y="48"/>
                  <a:pt x="301" y="50"/>
                  <a:pt x="310" y="46"/>
                </a:cubicBezTo>
                <a:cubicBezTo>
                  <a:pt x="318" y="41"/>
                  <a:pt x="326" y="35"/>
                  <a:pt x="333" y="38"/>
                </a:cubicBezTo>
                <a:cubicBezTo>
                  <a:pt x="340" y="42"/>
                  <a:pt x="349" y="36"/>
                  <a:pt x="358" y="34"/>
                </a:cubicBezTo>
                <a:cubicBezTo>
                  <a:pt x="367" y="32"/>
                  <a:pt x="376" y="24"/>
                  <a:pt x="381" y="18"/>
                </a:cubicBezTo>
                <a:cubicBezTo>
                  <a:pt x="386" y="13"/>
                  <a:pt x="388" y="7"/>
                  <a:pt x="393" y="6"/>
                </a:cubicBezTo>
                <a:cubicBezTo>
                  <a:pt x="399" y="5"/>
                  <a:pt x="401" y="8"/>
                  <a:pt x="408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" y="11"/>
                  <a:pt x="14" y="18"/>
                </a:cubicBez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5" name="îşḷïďè">
            <a:extLst>
              <a:ext uri="{FF2B5EF4-FFF2-40B4-BE49-F238E27FC236}">
                <a16:creationId xmlns:a16="http://schemas.microsoft.com/office/drawing/2014/main" id="{9FD6C051-28F5-4496-99AD-A68D6865C8DD}"/>
              </a:ext>
            </a:extLst>
          </p:cNvPr>
          <p:cNvSpPr/>
          <p:nvPr/>
        </p:nvSpPr>
        <p:spPr bwMode="auto">
          <a:xfrm>
            <a:off x="5099925" y="4250475"/>
            <a:ext cx="54226" cy="70412"/>
          </a:xfrm>
          <a:custGeom>
            <a:avLst/>
            <a:gdLst>
              <a:gd name="T0" fmla="*/ 2 w 50"/>
              <a:gd name="T1" fmla="*/ 0 h 64"/>
              <a:gd name="T2" fmla="*/ 1 w 50"/>
              <a:gd name="T3" fmla="*/ 12 h 64"/>
              <a:gd name="T4" fmla="*/ 5 w 50"/>
              <a:gd name="T5" fmla="*/ 28 h 64"/>
              <a:gd name="T6" fmla="*/ 15 w 50"/>
              <a:gd name="T7" fmla="*/ 45 h 64"/>
              <a:gd name="T8" fmla="*/ 26 w 50"/>
              <a:gd name="T9" fmla="*/ 57 h 64"/>
              <a:gd name="T10" fmla="*/ 28 w 50"/>
              <a:gd name="T11" fmla="*/ 63 h 64"/>
              <a:gd name="T12" fmla="*/ 31 w 50"/>
              <a:gd name="T13" fmla="*/ 57 h 64"/>
              <a:gd name="T14" fmla="*/ 33 w 50"/>
              <a:gd name="T15" fmla="*/ 41 h 64"/>
              <a:gd name="T16" fmla="*/ 46 w 50"/>
              <a:gd name="T17" fmla="*/ 18 h 64"/>
              <a:gd name="T18" fmla="*/ 50 w 50"/>
              <a:gd name="T19" fmla="*/ 0 h 64"/>
              <a:gd name="T20" fmla="*/ 2 w 50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64">
                <a:moveTo>
                  <a:pt x="2" y="0"/>
                </a:moveTo>
                <a:cubicBezTo>
                  <a:pt x="2" y="0"/>
                  <a:pt x="3" y="8"/>
                  <a:pt x="1" y="12"/>
                </a:cubicBezTo>
                <a:cubicBezTo>
                  <a:pt x="0" y="17"/>
                  <a:pt x="3" y="24"/>
                  <a:pt x="5" y="28"/>
                </a:cubicBezTo>
                <a:cubicBezTo>
                  <a:pt x="6" y="32"/>
                  <a:pt x="12" y="42"/>
                  <a:pt x="15" y="45"/>
                </a:cubicBezTo>
                <a:cubicBezTo>
                  <a:pt x="19" y="47"/>
                  <a:pt x="27" y="53"/>
                  <a:pt x="26" y="57"/>
                </a:cubicBezTo>
                <a:cubicBezTo>
                  <a:pt x="25" y="62"/>
                  <a:pt x="26" y="62"/>
                  <a:pt x="28" y="63"/>
                </a:cubicBezTo>
                <a:cubicBezTo>
                  <a:pt x="29" y="64"/>
                  <a:pt x="32" y="62"/>
                  <a:pt x="31" y="57"/>
                </a:cubicBezTo>
                <a:cubicBezTo>
                  <a:pt x="29" y="52"/>
                  <a:pt x="29" y="44"/>
                  <a:pt x="33" y="41"/>
                </a:cubicBezTo>
                <a:cubicBezTo>
                  <a:pt x="36" y="38"/>
                  <a:pt x="43" y="28"/>
                  <a:pt x="46" y="18"/>
                </a:cubicBezTo>
                <a:cubicBezTo>
                  <a:pt x="49" y="8"/>
                  <a:pt x="50" y="9"/>
                  <a:pt x="5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6" name="íṩḻiḍè">
            <a:extLst>
              <a:ext uri="{FF2B5EF4-FFF2-40B4-BE49-F238E27FC236}">
                <a16:creationId xmlns:a16="http://schemas.microsoft.com/office/drawing/2014/main" id="{EEAA435A-B197-4F09-B4C8-1F93F5478D03}"/>
              </a:ext>
            </a:extLst>
          </p:cNvPr>
          <p:cNvSpPr/>
          <p:nvPr/>
        </p:nvSpPr>
        <p:spPr bwMode="auto">
          <a:xfrm>
            <a:off x="4670978" y="4394537"/>
            <a:ext cx="93074" cy="80124"/>
          </a:xfrm>
          <a:custGeom>
            <a:avLst/>
            <a:gdLst>
              <a:gd name="T0" fmla="*/ 67 w 85"/>
              <a:gd name="T1" fmla="*/ 5 h 73"/>
              <a:gd name="T2" fmla="*/ 38 w 85"/>
              <a:gd name="T3" fmla="*/ 5 h 73"/>
              <a:gd name="T4" fmla="*/ 21 w 85"/>
              <a:gd name="T5" fmla="*/ 12 h 73"/>
              <a:gd name="T6" fmla="*/ 7 w 85"/>
              <a:gd name="T7" fmla="*/ 26 h 73"/>
              <a:gd name="T8" fmla="*/ 2 w 85"/>
              <a:gd name="T9" fmla="*/ 46 h 73"/>
              <a:gd name="T10" fmla="*/ 12 w 85"/>
              <a:gd name="T11" fmla="*/ 64 h 73"/>
              <a:gd name="T12" fmla="*/ 39 w 85"/>
              <a:gd name="T13" fmla="*/ 69 h 73"/>
              <a:gd name="T14" fmla="*/ 64 w 85"/>
              <a:gd name="T15" fmla="*/ 52 h 73"/>
              <a:gd name="T16" fmla="*/ 71 w 85"/>
              <a:gd name="T17" fmla="*/ 31 h 73"/>
              <a:gd name="T18" fmla="*/ 82 w 85"/>
              <a:gd name="T19" fmla="*/ 8 h 73"/>
              <a:gd name="T20" fmla="*/ 67 w 85"/>
              <a:gd name="T2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" h="73">
                <a:moveTo>
                  <a:pt x="67" y="5"/>
                </a:moveTo>
                <a:cubicBezTo>
                  <a:pt x="61" y="5"/>
                  <a:pt x="42" y="4"/>
                  <a:pt x="38" y="5"/>
                </a:cubicBezTo>
                <a:cubicBezTo>
                  <a:pt x="34" y="6"/>
                  <a:pt x="24" y="9"/>
                  <a:pt x="21" y="12"/>
                </a:cubicBezTo>
                <a:cubicBezTo>
                  <a:pt x="17" y="15"/>
                  <a:pt x="14" y="20"/>
                  <a:pt x="7" y="26"/>
                </a:cubicBezTo>
                <a:cubicBezTo>
                  <a:pt x="0" y="32"/>
                  <a:pt x="0" y="40"/>
                  <a:pt x="2" y="46"/>
                </a:cubicBezTo>
                <a:cubicBezTo>
                  <a:pt x="5" y="53"/>
                  <a:pt x="6" y="62"/>
                  <a:pt x="12" y="64"/>
                </a:cubicBezTo>
                <a:cubicBezTo>
                  <a:pt x="19" y="66"/>
                  <a:pt x="33" y="73"/>
                  <a:pt x="39" y="69"/>
                </a:cubicBezTo>
                <a:cubicBezTo>
                  <a:pt x="46" y="65"/>
                  <a:pt x="59" y="56"/>
                  <a:pt x="64" y="52"/>
                </a:cubicBezTo>
                <a:cubicBezTo>
                  <a:pt x="69" y="47"/>
                  <a:pt x="65" y="38"/>
                  <a:pt x="71" y="31"/>
                </a:cubicBezTo>
                <a:cubicBezTo>
                  <a:pt x="78" y="23"/>
                  <a:pt x="85" y="16"/>
                  <a:pt x="82" y="8"/>
                </a:cubicBezTo>
                <a:cubicBezTo>
                  <a:pt x="80" y="0"/>
                  <a:pt x="73" y="5"/>
                  <a:pt x="67" y="5"/>
                </a:cubicBezTo>
                <a:close/>
              </a:path>
            </a:pathLst>
          </a:custGeom>
          <a:solidFill>
            <a:srgbClr val="D9E5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7" name="íṣḻîdé">
            <a:extLst>
              <a:ext uri="{FF2B5EF4-FFF2-40B4-BE49-F238E27FC236}">
                <a16:creationId xmlns:a16="http://schemas.microsoft.com/office/drawing/2014/main" id="{B9D18440-8772-42B0-88A3-F29E6EB694AC}"/>
              </a:ext>
            </a:extLst>
          </p:cNvPr>
          <p:cNvSpPr/>
          <p:nvPr/>
        </p:nvSpPr>
        <p:spPr bwMode="auto">
          <a:xfrm>
            <a:off x="4219368" y="3956686"/>
            <a:ext cx="32373" cy="21852"/>
          </a:xfrm>
          <a:custGeom>
            <a:avLst/>
            <a:gdLst>
              <a:gd name="T0" fmla="*/ 22 w 30"/>
              <a:gd name="T1" fmla="*/ 8 h 20"/>
              <a:gd name="T2" fmla="*/ 15 w 30"/>
              <a:gd name="T3" fmla="*/ 5 h 20"/>
              <a:gd name="T4" fmla="*/ 5 w 30"/>
              <a:gd name="T5" fmla="*/ 8 h 20"/>
              <a:gd name="T6" fmla="*/ 9 w 30"/>
              <a:gd name="T7" fmla="*/ 16 h 20"/>
              <a:gd name="T8" fmla="*/ 15 w 30"/>
              <a:gd name="T9" fmla="*/ 20 h 20"/>
              <a:gd name="T10" fmla="*/ 29 w 30"/>
              <a:gd name="T11" fmla="*/ 14 h 20"/>
              <a:gd name="T12" fmla="*/ 22 w 30"/>
              <a:gd name="T13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0">
                <a:moveTo>
                  <a:pt x="22" y="8"/>
                </a:moveTo>
                <a:cubicBezTo>
                  <a:pt x="18" y="7"/>
                  <a:pt x="17" y="7"/>
                  <a:pt x="15" y="5"/>
                </a:cubicBezTo>
                <a:cubicBezTo>
                  <a:pt x="14" y="4"/>
                  <a:pt x="0" y="0"/>
                  <a:pt x="5" y="8"/>
                </a:cubicBezTo>
                <a:cubicBezTo>
                  <a:pt x="8" y="14"/>
                  <a:pt x="8" y="12"/>
                  <a:pt x="9" y="16"/>
                </a:cubicBezTo>
                <a:cubicBezTo>
                  <a:pt x="10" y="20"/>
                  <a:pt x="12" y="19"/>
                  <a:pt x="15" y="20"/>
                </a:cubicBezTo>
                <a:cubicBezTo>
                  <a:pt x="18" y="20"/>
                  <a:pt x="30" y="18"/>
                  <a:pt x="29" y="14"/>
                </a:cubicBezTo>
                <a:cubicBezTo>
                  <a:pt x="29" y="12"/>
                  <a:pt x="27" y="9"/>
                  <a:pt x="22" y="8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8" name="íṩḷïḓé">
            <a:extLst>
              <a:ext uri="{FF2B5EF4-FFF2-40B4-BE49-F238E27FC236}">
                <a16:creationId xmlns:a16="http://schemas.microsoft.com/office/drawing/2014/main" id="{716B34FF-9481-451C-8EE5-A45FD325BCAF}"/>
              </a:ext>
            </a:extLst>
          </p:cNvPr>
          <p:cNvSpPr/>
          <p:nvPr/>
        </p:nvSpPr>
        <p:spPr bwMode="auto">
          <a:xfrm>
            <a:off x="3476398" y="4836434"/>
            <a:ext cx="17805" cy="23471"/>
          </a:xfrm>
          <a:custGeom>
            <a:avLst/>
            <a:gdLst>
              <a:gd name="T0" fmla="*/ 14 w 16"/>
              <a:gd name="T1" fmla="*/ 1 h 22"/>
              <a:gd name="T2" fmla="*/ 8 w 16"/>
              <a:gd name="T3" fmla="*/ 3 h 22"/>
              <a:gd name="T4" fmla="*/ 4 w 16"/>
              <a:gd name="T5" fmla="*/ 6 h 22"/>
              <a:gd name="T6" fmla="*/ 2 w 16"/>
              <a:gd name="T7" fmla="*/ 12 h 22"/>
              <a:gd name="T8" fmla="*/ 3 w 16"/>
              <a:gd name="T9" fmla="*/ 15 h 22"/>
              <a:gd name="T10" fmla="*/ 3 w 16"/>
              <a:gd name="T11" fmla="*/ 19 h 22"/>
              <a:gd name="T12" fmla="*/ 6 w 16"/>
              <a:gd name="T13" fmla="*/ 21 h 22"/>
              <a:gd name="T14" fmla="*/ 8 w 16"/>
              <a:gd name="T15" fmla="*/ 17 h 22"/>
              <a:gd name="T16" fmla="*/ 8 w 16"/>
              <a:gd name="T17" fmla="*/ 9 h 22"/>
              <a:gd name="T18" fmla="*/ 13 w 16"/>
              <a:gd name="T19" fmla="*/ 5 h 22"/>
              <a:gd name="T20" fmla="*/ 14 w 16"/>
              <a:gd name="T21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2">
                <a:moveTo>
                  <a:pt x="14" y="1"/>
                </a:moveTo>
                <a:cubicBezTo>
                  <a:pt x="12" y="0"/>
                  <a:pt x="9" y="1"/>
                  <a:pt x="8" y="3"/>
                </a:cubicBezTo>
                <a:cubicBezTo>
                  <a:pt x="6" y="4"/>
                  <a:pt x="7" y="5"/>
                  <a:pt x="4" y="6"/>
                </a:cubicBezTo>
                <a:cubicBezTo>
                  <a:pt x="0" y="8"/>
                  <a:pt x="0" y="12"/>
                  <a:pt x="2" y="12"/>
                </a:cubicBezTo>
                <a:cubicBezTo>
                  <a:pt x="4" y="12"/>
                  <a:pt x="4" y="13"/>
                  <a:pt x="3" y="15"/>
                </a:cubicBezTo>
                <a:cubicBezTo>
                  <a:pt x="2" y="16"/>
                  <a:pt x="3" y="15"/>
                  <a:pt x="3" y="19"/>
                </a:cubicBezTo>
                <a:cubicBezTo>
                  <a:pt x="3" y="22"/>
                  <a:pt x="5" y="22"/>
                  <a:pt x="6" y="21"/>
                </a:cubicBezTo>
                <a:cubicBezTo>
                  <a:pt x="7" y="19"/>
                  <a:pt x="7" y="19"/>
                  <a:pt x="8" y="17"/>
                </a:cubicBezTo>
                <a:cubicBezTo>
                  <a:pt x="9" y="15"/>
                  <a:pt x="8" y="11"/>
                  <a:pt x="8" y="9"/>
                </a:cubicBezTo>
                <a:cubicBezTo>
                  <a:pt x="8" y="7"/>
                  <a:pt x="11" y="6"/>
                  <a:pt x="13" y="5"/>
                </a:cubicBezTo>
                <a:cubicBezTo>
                  <a:pt x="15" y="4"/>
                  <a:pt x="16" y="2"/>
                  <a:pt x="14" y="1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9" name="işḻiḓé">
            <a:extLst>
              <a:ext uri="{FF2B5EF4-FFF2-40B4-BE49-F238E27FC236}">
                <a16:creationId xmlns:a16="http://schemas.microsoft.com/office/drawing/2014/main" id="{300F688C-9E24-4048-AFBC-FA6960F85220}"/>
              </a:ext>
            </a:extLst>
          </p:cNvPr>
          <p:cNvSpPr/>
          <p:nvPr/>
        </p:nvSpPr>
        <p:spPr bwMode="auto">
          <a:xfrm>
            <a:off x="3457783" y="4840481"/>
            <a:ext cx="15378" cy="16187"/>
          </a:xfrm>
          <a:custGeom>
            <a:avLst/>
            <a:gdLst>
              <a:gd name="T0" fmla="*/ 8 w 14"/>
              <a:gd name="T1" fmla="*/ 3 h 15"/>
              <a:gd name="T2" fmla="*/ 3 w 14"/>
              <a:gd name="T3" fmla="*/ 9 h 15"/>
              <a:gd name="T4" fmla="*/ 2 w 14"/>
              <a:gd name="T5" fmla="*/ 15 h 15"/>
              <a:gd name="T6" fmla="*/ 7 w 14"/>
              <a:gd name="T7" fmla="*/ 12 h 15"/>
              <a:gd name="T8" fmla="*/ 12 w 14"/>
              <a:gd name="T9" fmla="*/ 10 h 15"/>
              <a:gd name="T10" fmla="*/ 13 w 14"/>
              <a:gd name="T11" fmla="*/ 6 h 15"/>
              <a:gd name="T12" fmla="*/ 8 w 14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8" y="3"/>
                </a:moveTo>
                <a:cubicBezTo>
                  <a:pt x="5" y="6"/>
                  <a:pt x="5" y="6"/>
                  <a:pt x="3" y="9"/>
                </a:cubicBezTo>
                <a:cubicBezTo>
                  <a:pt x="0" y="11"/>
                  <a:pt x="0" y="15"/>
                  <a:pt x="2" y="15"/>
                </a:cubicBezTo>
                <a:cubicBezTo>
                  <a:pt x="3" y="14"/>
                  <a:pt x="4" y="12"/>
                  <a:pt x="7" y="12"/>
                </a:cubicBezTo>
                <a:cubicBezTo>
                  <a:pt x="10" y="12"/>
                  <a:pt x="11" y="12"/>
                  <a:pt x="12" y="10"/>
                </a:cubicBezTo>
                <a:cubicBezTo>
                  <a:pt x="12" y="8"/>
                  <a:pt x="13" y="8"/>
                  <a:pt x="13" y="6"/>
                </a:cubicBezTo>
                <a:cubicBezTo>
                  <a:pt x="14" y="3"/>
                  <a:pt x="10" y="0"/>
                  <a:pt x="8" y="3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0" name="iṧlidè">
            <a:extLst>
              <a:ext uri="{FF2B5EF4-FFF2-40B4-BE49-F238E27FC236}">
                <a16:creationId xmlns:a16="http://schemas.microsoft.com/office/drawing/2014/main" id="{74A32B8A-B6C9-4A30-923A-58BC7F3FE349}"/>
              </a:ext>
            </a:extLst>
          </p:cNvPr>
          <p:cNvSpPr/>
          <p:nvPr/>
        </p:nvSpPr>
        <p:spPr bwMode="auto">
          <a:xfrm>
            <a:off x="3531433" y="4802442"/>
            <a:ext cx="10522" cy="13759"/>
          </a:xfrm>
          <a:custGeom>
            <a:avLst/>
            <a:gdLst>
              <a:gd name="T0" fmla="*/ 1 w 10"/>
              <a:gd name="T1" fmla="*/ 4 h 13"/>
              <a:gd name="T2" fmla="*/ 1 w 10"/>
              <a:gd name="T3" fmla="*/ 9 h 13"/>
              <a:gd name="T4" fmla="*/ 2 w 10"/>
              <a:gd name="T5" fmla="*/ 11 h 13"/>
              <a:gd name="T6" fmla="*/ 7 w 10"/>
              <a:gd name="T7" fmla="*/ 12 h 13"/>
              <a:gd name="T8" fmla="*/ 8 w 10"/>
              <a:gd name="T9" fmla="*/ 9 h 13"/>
              <a:gd name="T10" fmla="*/ 9 w 10"/>
              <a:gd name="T11" fmla="*/ 5 h 13"/>
              <a:gd name="T12" fmla="*/ 1 w 10"/>
              <a:gd name="T13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3">
                <a:moveTo>
                  <a:pt x="1" y="4"/>
                </a:moveTo>
                <a:cubicBezTo>
                  <a:pt x="1" y="7"/>
                  <a:pt x="2" y="8"/>
                  <a:pt x="1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0"/>
                  <a:pt x="5" y="13"/>
                  <a:pt x="7" y="12"/>
                </a:cubicBezTo>
                <a:cubicBezTo>
                  <a:pt x="8" y="12"/>
                  <a:pt x="7" y="11"/>
                  <a:pt x="8" y="9"/>
                </a:cubicBezTo>
                <a:cubicBezTo>
                  <a:pt x="10" y="7"/>
                  <a:pt x="10" y="6"/>
                  <a:pt x="9" y="5"/>
                </a:cubicBezTo>
                <a:cubicBezTo>
                  <a:pt x="8" y="4"/>
                  <a:pt x="1" y="0"/>
                  <a:pt x="1" y="4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1" name="íṣľíḍè">
            <a:extLst>
              <a:ext uri="{FF2B5EF4-FFF2-40B4-BE49-F238E27FC236}">
                <a16:creationId xmlns:a16="http://schemas.microsoft.com/office/drawing/2014/main" id="{0F3275E8-830F-4890-BE21-6A2A79C762D7}"/>
              </a:ext>
            </a:extLst>
          </p:cNvPr>
          <p:cNvSpPr/>
          <p:nvPr/>
        </p:nvSpPr>
        <p:spPr bwMode="auto">
          <a:xfrm>
            <a:off x="3579183" y="4774115"/>
            <a:ext cx="21852" cy="22661"/>
          </a:xfrm>
          <a:custGeom>
            <a:avLst/>
            <a:gdLst>
              <a:gd name="T0" fmla="*/ 4 w 20"/>
              <a:gd name="T1" fmla="*/ 11 h 21"/>
              <a:gd name="T2" fmla="*/ 1 w 20"/>
              <a:gd name="T3" fmla="*/ 15 h 21"/>
              <a:gd name="T4" fmla="*/ 3 w 20"/>
              <a:gd name="T5" fmla="*/ 18 h 21"/>
              <a:gd name="T6" fmla="*/ 3 w 20"/>
              <a:gd name="T7" fmla="*/ 18 h 21"/>
              <a:gd name="T8" fmla="*/ 8 w 20"/>
              <a:gd name="T9" fmla="*/ 16 h 21"/>
              <a:gd name="T10" fmla="*/ 12 w 20"/>
              <a:gd name="T11" fmla="*/ 15 h 21"/>
              <a:gd name="T12" fmla="*/ 4 w 20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4" y="11"/>
                </a:moveTo>
                <a:cubicBezTo>
                  <a:pt x="2" y="13"/>
                  <a:pt x="2" y="13"/>
                  <a:pt x="1" y="15"/>
                </a:cubicBezTo>
                <a:cubicBezTo>
                  <a:pt x="0" y="16"/>
                  <a:pt x="2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7" y="18"/>
                  <a:pt x="8" y="16"/>
                </a:cubicBezTo>
                <a:cubicBezTo>
                  <a:pt x="10" y="15"/>
                  <a:pt x="11" y="14"/>
                  <a:pt x="12" y="15"/>
                </a:cubicBezTo>
                <a:cubicBezTo>
                  <a:pt x="20" y="21"/>
                  <a:pt x="17" y="0"/>
                  <a:pt x="4" y="11"/>
                </a:cubicBezTo>
                <a:close/>
              </a:path>
            </a:pathLst>
          </a:custGeom>
          <a:solidFill>
            <a:srgbClr val="FFF8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2" name="ïṧḷíḑè">
            <a:extLst>
              <a:ext uri="{FF2B5EF4-FFF2-40B4-BE49-F238E27FC236}">
                <a16:creationId xmlns:a16="http://schemas.microsoft.com/office/drawing/2014/main" id="{ED063B88-7BCB-4328-A8B9-3AE1FA0BFB53}"/>
              </a:ext>
            </a:extLst>
          </p:cNvPr>
          <p:cNvSpPr/>
          <p:nvPr/>
        </p:nvSpPr>
        <p:spPr bwMode="auto">
          <a:xfrm>
            <a:off x="3020742" y="4248047"/>
            <a:ext cx="2142312" cy="739733"/>
          </a:xfrm>
          <a:custGeom>
            <a:avLst/>
            <a:gdLst>
              <a:gd name="T0" fmla="*/ 185 w 1959"/>
              <a:gd name="T1" fmla="*/ 661 h 677"/>
              <a:gd name="T2" fmla="*/ 165 w 1959"/>
              <a:gd name="T3" fmla="*/ 627 h 677"/>
              <a:gd name="T4" fmla="*/ 176 w 1959"/>
              <a:gd name="T5" fmla="*/ 572 h 677"/>
              <a:gd name="T6" fmla="*/ 153 w 1959"/>
              <a:gd name="T7" fmla="*/ 555 h 677"/>
              <a:gd name="T8" fmla="*/ 105 w 1959"/>
              <a:gd name="T9" fmla="*/ 558 h 677"/>
              <a:gd name="T10" fmla="*/ 67 w 1959"/>
              <a:gd name="T11" fmla="*/ 533 h 677"/>
              <a:gd name="T12" fmla="*/ 0 w 1959"/>
              <a:gd name="T13" fmla="*/ 552 h 677"/>
              <a:gd name="T14" fmla="*/ 64 w 1959"/>
              <a:gd name="T15" fmla="*/ 529 h 677"/>
              <a:gd name="T16" fmla="*/ 98 w 1959"/>
              <a:gd name="T17" fmla="*/ 546 h 677"/>
              <a:gd name="T18" fmla="*/ 148 w 1959"/>
              <a:gd name="T19" fmla="*/ 559 h 677"/>
              <a:gd name="T20" fmla="*/ 185 w 1959"/>
              <a:gd name="T21" fmla="*/ 571 h 677"/>
              <a:gd name="T22" fmla="*/ 165 w 1959"/>
              <a:gd name="T23" fmla="*/ 620 h 677"/>
              <a:gd name="T24" fmla="*/ 189 w 1959"/>
              <a:gd name="T25" fmla="*/ 668 h 677"/>
              <a:gd name="T26" fmla="*/ 183 w 1959"/>
              <a:gd name="T27" fmla="*/ 672 h 677"/>
              <a:gd name="T28" fmla="*/ 217 w 1959"/>
              <a:gd name="T29" fmla="*/ 632 h 677"/>
              <a:gd name="T30" fmla="*/ 211 w 1959"/>
              <a:gd name="T31" fmla="*/ 599 h 677"/>
              <a:gd name="T32" fmla="*/ 236 w 1959"/>
              <a:gd name="T33" fmla="*/ 585 h 677"/>
              <a:gd name="T34" fmla="*/ 291 w 1959"/>
              <a:gd name="T35" fmla="*/ 568 h 677"/>
              <a:gd name="T36" fmla="*/ 225 w 1959"/>
              <a:gd name="T37" fmla="*/ 582 h 677"/>
              <a:gd name="T38" fmla="*/ 234 w 1959"/>
              <a:gd name="T39" fmla="*/ 604 h 677"/>
              <a:gd name="T40" fmla="*/ 213 w 1959"/>
              <a:gd name="T41" fmla="*/ 604 h 677"/>
              <a:gd name="T42" fmla="*/ 221 w 1959"/>
              <a:gd name="T43" fmla="*/ 634 h 677"/>
              <a:gd name="T44" fmla="*/ 205 w 1959"/>
              <a:gd name="T45" fmla="*/ 675 h 677"/>
              <a:gd name="T46" fmla="*/ 218 w 1959"/>
              <a:gd name="T47" fmla="*/ 602 h 677"/>
              <a:gd name="T48" fmla="*/ 213 w 1959"/>
              <a:gd name="T49" fmla="*/ 603 h 677"/>
              <a:gd name="T50" fmla="*/ 1535 w 1959"/>
              <a:gd name="T51" fmla="*/ 86 h 677"/>
              <a:gd name="T52" fmla="*/ 1468 w 1959"/>
              <a:gd name="T53" fmla="*/ 79 h 677"/>
              <a:gd name="T54" fmla="*/ 1435 w 1959"/>
              <a:gd name="T55" fmla="*/ 32 h 677"/>
              <a:gd name="T56" fmla="*/ 1442 w 1959"/>
              <a:gd name="T57" fmla="*/ 31 h 677"/>
              <a:gd name="T58" fmla="*/ 1490 w 1959"/>
              <a:gd name="T59" fmla="*/ 80 h 677"/>
              <a:gd name="T60" fmla="*/ 1529 w 1959"/>
              <a:gd name="T61" fmla="*/ 83 h 677"/>
              <a:gd name="T62" fmla="*/ 1574 w 1959"/>
              <a:gd name="T63" fmla="*/ 119 h 677"/>
              <a:gd name="T64" fmla="*/ 1583 w 1959"/>
              <a:gd name="T65" fmla="*/ 86 h 677"/>
              <a:gd name="T66" fmla="*/ 1677 w 1959"/>
              <a:gd name="T67" fmla="*/ 39 h 677"/>
              <a:gd name="T68" fmla="*/ 1716 w 1959"/>
              <a:gd name="T69" fmla="*/ 45 h 677"/>
              <a:gd name="T70" fmla="*/ 1806 w 1959"/>
              <a:gd name="T71" fmla="*/ 4 h 677"/>
              <a:gd name="T72" fmla="*/ 1796 w 1959"/>
              <a:gd name="T73" fmla="*/ 13 h 677"/>
              <a:gd name="T74" fmla="*/ 1708 w 1959"/>
              <a:gd name="T75" fmla="*/ 52 h 677"/>
              <a:gd name="T76" fmla="*/ 1659 w 1959"/>
              <a:gd name="T77" fmla="*/ 72 h 677"/>
              <a:gd name="T78" fmla="*/ 1573 w 1959"/>
              <a:gd name="T79" fmla="*/ 103 h 677"/>
              <a:gd name="T80" fmla="*/ 1799 w 1959"/>
              <a:gd name="T81" fmla="*/ 15 h 677"/>
              <a:gd name="T82" fmla="*/ 1579 w 1959"/>
              <a:gd name="T83" fmla="*/ 102 h 677"/>
              <a:gd name="T84" fmla="*/ 1526 w 1959"/>
              <a:gd name="T85" fmla="*/ 96 h 677"/>
              <a:gd name="T86" fmla="*/ 1526 w 1959"/>
              <a:gd name="T87" fmla="*/ 102 h 677"/>
              <a:gd name="T88" fmla="*/ 1524 w 1959"/>
              <a:gd name="T89" fmla="*/ 94 h 677"/>
              <a:gd name="T90" fmla="*/ 1526 w 1959"/>
              <a:gd name="T91" fmla="*/ 91 h 677"/>
              <a:gd name="T92" fmla="*/ 1903 w 1959"/>
              <a:gd name="T93" fmla="*/ 30 h 677"/>
              <a:gd name="T94" fmla="*/ 1919 w 1959"/>
              <a:gd name="T95" fmla="*/ 46 h 677"/>
              <a:gd name="T96" fmla="*/ 1953 w 1959"/>
              <a:gd name="T97" fmla="*/ 2 h 677"/>
              <a:gd name="T98" fmla="*/ 1930 w 1959"/>
              <a:gd name="T99" fmla="*/ 63 h 677"/>
              <a:gd name="T100" fmla="*/ 1954 w 1959"/>
              <a:gd name="T101" fmla="*/ 60 h 677"/>
              <a:gd name="T102" fmla="*/ 1949 w 1959"/>
              <a:gd name="T103" fmla="*/ 41 h 677"/>
              <a:gd name="T104" fmla="*/ 1876 w 1959"/>
              <a:gd name="T105" fmla="*/ 23 h 677"/>
              <a:gd name="T106" fmla="*/ 1873 w 1959"/>
              <a:gd name="T107" fmla="*/ 22 h 677"/>
              <a:gd name="T108" fmla="*/ 1874 w 1959"/>
              <a:gd name="T109" fmla="*/ 19 h 677"/>
              <a:gd name="T110" fmla="*/ 1882 w 1959"/>
              <a:gd name="T111" fmla="*/ 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59" h="677">
                <a:moveTo>
                  <a:pt x="183" y="677"/>
                </a:moveTo>
                <a:cubicBezTo>
                  <a:pt x="182" y="677"/>
                  <a:pt x="181" y="677"/>
                  <a:pt x="181" y="676"/>
                </a:cubicBezTo>
                <a:cubicBezTo>
                  <a:pt x="179" y="675"/>
                  <a:pt x="178" y="673"/>
                  <a:pt x="178" y="671"/>
                </a:cubicBezTo>
                <a:cubicBezTo>
                  <a:pt x="178" y="670"/>
                  <a:pt x="178" y="669"/>
                  <a:pt x="177" y="668"/>
                </a:cubicBezTo>
                <a:cubicBezTo>
                  <a:pt x="177" y="668"/>
                  <a:pt x="176" y="667"/>
                  <a:pt x="176" y="667"/>
                </a:cubicBezTo>
                <a:cubicBezTo>
                  <a:pt x="174" y="665"/>
                  <a:pt x="171" y="662"/>
                  <a:pt x="174" y="659"/>
                </a:cubicBezTo>
                <a:cubicBezTo>
                  <a:pt x="175" y="658"/>
                  <a:pt x="176" y="657"/>
                  <a:pt x="178" y="657"/>
                </a:cubicBezTo>
                <a:cubicBezTo>
                  <a:pt x="180" y="657"/>
                  <a:pt x="183" y="659"/>
                  <a:pt x="185" y="661"/>
                </a:cubicBezTo>
                <a:cubicBezTo>
                  <a:pt x="186" y="662"/>
                  <a:pt x="186" y="662"/>
                  <a:pt x="187" y="662"/>
                </a:cubicBezTo>
                <a:cubicBezTo>
                  <a:pt x="187" y="662"/>
                  <a:pt x="187" y="661"/>
                  <a:pt x="186" y="661"/>
                </a:cubicBezTo>
                <a:cubicBezTo>
                  <a:pt x="185" y="659"/>
                  <a:pt x="182" y="657"/>
                  <a:pt x="180" y="657"/>
                </a:cubicBezTo>
                <a:cubicBezTo>
                  <a:pt x="175" y="656"/>
                  <a:pt x="172" y="655"/>
                  <a:pt x="171" y="653"/>
                </a:cubicBezTo>
                <a:cubicBezTo>
                  <a:pt x="170" y="651"/>
                  <a:pt x="170" y="650"/>
                  <a:pt x="171" y="649"/>
                </a:cubicBezTo>
                <a:cubicBezTo>
                  <a:pt x="171" y="648"/>
                  <a:pt x="170" y="645"/>
                  <a:pt x="168" y="643"/>
                </a:cubicBezTo>
                <a:cubicBezTo>
                  <a:pt x="165" y="641"/>
                  <a:pt x="165" y="637"/>
                  <a:pt x="165" y="633"/>
                </a:cubicBezTo>
                <a:cubicBezTo>
                  <a:pt x="165" y="631"/>
                  <a:pt x="165" y="629"/>
                  <a:pt x="165" y="627"/>
                </a:cubicBezTo>
                <a:cubicBezTo>
                  <a:pt x="164" y="625"/>
                  <a:pt x="163" y="624"/>
                  <a:pt x="162" y="623"/>
                </a:cubicBezTo>
                <a:cubicBezTo>
                  <a:pt x="161" y="622"/>
                  <a:pt x="159" y="621"/>
                  <a:pt x="158" y="618"/>
                </a:cubicBezTo>
                <a:cubicBezTo>
                  <a:pt x="157" y="614"/>
                  <a:pt x="159" y="612"/>
                  <a:pt x="160" y="610"/>
                </a:cubicBezTo>
                <a:cubicBezTo>
                  <a:pt x="161" y="608"/>
                  <a:pt x="161" y="607"/>
                  <a:pt x="161" y="606"/>
                </a:cubicBezTo>
                <a:cubicBezTo>
                  <a:pt x="158" y="599"/>
                  <a:pt x="159" y="594"/>
                  <a:pt x="164" y="592"/>
                </a:cubicBezTo>
                <a:cubicBezTo>
                  <a:pt x="165" y="591"/>
                  <a:pt x="166" y="590"/>
                  <a:pt x="166" y="586"/>
                </a:cubicBezTo>
                <a:cubicBezTo>
                  <a:pt x="166" y="584"/>
                  <a:pt x="166" y="582"/>
                  <a:pt x="167" y="580"/>
                </a:cubicBezTo>
                <a:cubicBezTo>
                  <a:pt x="168" y="576"/>
                  <a:pt x="172" y="574"/>
                  <a:pt x="176" y="572"/>
                </a:cubicBezTo>
                <a:cubicBezTo>
                  <a:pt x="178" y="571"/>
                  <a:pt x="180" y="570"/>
                  <a:pt x="181" y="569"/>
                </a:cubicBezTo>
                <a:cubicBezTo>
                  <a:pt x="180" y="569"/>
                  <a:pt x="179" y="568"/>
                  <a:pt x="178" y="567"/>
                </a:cubicBezTo>
                <a:cubicBezTo>
                  <a:pt x="179" y="565"/>
                  <a:pt x="179" y="565"/>
                  <a:pt x="179" y="565"/>
                </a:cubicBezTo>
                <a:cubicBezTo>
                  <a:pt x="178" y="567"/>
                  <a:pt x="178" y="567"/>
                  <a:pt x="178" y="567"/>
                </a:cubicBezTo>
                <a:cubicBezTo>
                  <a:pt x="176" y="566"/>
                  <a:pt x="172" y="566"/>
                  <a:pt x="170" y="568"/>
                </a:cubicBezTo>
                <a:cubicBezTo>
                  <a:pt x="164" y="571"/>
                  <a:pt x="161" y="566"/>
                  <a:pt x="158" y="561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6" y="557"/>
                  <a:pt x="154" y="556"/>
                  <a:pt x="153" y="555"/>
                </a:cubicBezTo>
                <a:cubicBezTo>
                  <a:pt x="153" y="556"/>
                  <a:pt x="153" y="557"/>
                  <a:pt x="153" y="559"/>
                </a:cubicBezTo>
                <a:cubicBezTo>
                  <a:pt x="153" y="571"/>
                  <a:pt x="140" y="572"/>
                  <a:pt x="133" y="572"/>
                </a:cubicBezTo>
                <a:cubicBezTo>
                  <a:pt x="133" y="572"/>
                  <a:pt x="133" y="572"/>
                  <a:pt x="133" y="572"/>
                </a:cubicBezTo>
                <a:cubicBezTo>
                  <a:pt x="118" y="573"/>
                  <a:pt x="110" y="572"/>
                  <a:pt x="107" y="569"/>
                </a:cubicBezTo>
                <a:cubicBezTo>
                  <a:pt x="105" y="565"/>
                  <a:pt x="108" y="562"/>
                  <a:pt x="111" y="561"/>
                </a:cubicBezTo>
                <a:cubicBezTo>
                  <a:pt x="111" y="560"/>
                  <a:pt x="112" y="560"/>
                  <a:pt x="113" y="559"/>
                </a:cubicBezTo>
                <a:cubicBezTo>
                  <a:pt x="112" y="559"/>
                  <a:pt x="111" y="559"/>
                  <a:pt x="110" y="559"/>
                </a:cubicBezTo>
                <a:cubicBezTo>
                  <a:pt x="109" y="559"/>
                  <a:pt x="107" y="558"/>
                  <a:pt x="105" y="558"/>
                </a:cubicBezTo>
                <a:cubicBezTo>
                  <a:pt x="98" y="557"/>
                  <a:pt x="93" y="556"/>
                  <a:pt x="93" y="546"/>
                </a:cubicBezTo>
                <a:cubicBezTo>
                  <a:pt x="93" y="543"/>
                  <a:pt x="93" y="542"/>
                  <a:pt x="92" y="542"/>
                </a:cubicBezTo>
                <a:cubicBezTo>
                  <a:pt x="93" y="542"/>
                  <a:pt x="92" y="543"/>
                  <a:pt x="92" y="545"/>
                </a:cubicBezTo>
                <a:cubicBezTo>
                  <a:pt x="92" y="550"/>
                  <a:pt x="90" y="554"/>
                  <a:pt x="87" y="555"/>
                </a:cubicBezTo>
                <a:cubicBezTo>
                  <a:pt x="85" y="556"/>
                  <a:pt x="83" y="555"/>
                  <a:pt x="81" y="554"/>
                </a:cubicBezTo>
                <a:cubicBezTo>
                  <a:pt x="77" y="550"/>
                  <a:pt x="74" y="543"/>
                  <a:pt x="72" y="535"/>
                </a:cubicBezTo>
                <a:cubicBezTo>
                  <a:pt x="72" y="534"/>
                  <a:pt x="71" y="532"/>
                  <a:pt x="70" y="532"/>
                </a:cubicBezTo>
                <a:cubicBezTo>
                  <a:pt x="69" y="532"/>
                  <a:pt x="68" y="532"/>
                  <a:pt x="67" y="533"/>
                </a:cubicBezTo>
                <a:cubicBezTo>
                  <a:pt x="67" y="533"/>
                  <a:pt x="65" y="535"/>
                  <a:pt x="66" y="538"/>
                </a:cubicBezTo>
                <a:cubicBezTo>
                  <a:pt x="66" y="540"/>
                  <a:pt x="67" y="542"/>
                  <a:pt x="67" y="543"/>
                </a:cubicBezTo>
                <a:cubicBezTo>
                  <a:pt x="69" y="547"/>
                  <a:pt x="70" y="551"/>
                  <a:pt x="66" y="556"/>
                </a:cubicBezTo>
                <a:cubicBezTo>
                  <a:pt x="63" y="563"/>
                  <a:pt x="54" y="562"/>
                  <a:pt x="47" y="561"/>
                </a:cubicBezTo>
                <a:cubicBezTo>
                  <a:pt x="45" y="561"/>
                  <a:pt x="44" y="561"/>
                  <a:pt x="42" y="561"/>
                </a:cubicBezTo>
                <a:cubicBezTo>
                  <a:pt x="40" y="561"/>
                  <a:pt x="38" y="561"/>
                  <a:pt x="36" y="561"/>
                </a:cubicBezTo>
                <a:cubicBezTo>
                  <a:pt x="33" y="561"/>
                  <a:pt x="28" y="561"/>
                  <a:pt x="22" y="561"/>
                </a:cubicBezTo>
                <a:cubicBezTo>
                  <a:pt x="12" y="560"/>
                  <a:pt x="1" y="552"/>
                  <a:pt x="0" y="552"/>
                </a:cubicBezTo>
                <a:cubicBezTo>
                  <a:pt x="3" y="548"/>
                  <a:pt x="3" y="548"/>
                  <a:pt x="3" y="548"/>
                </a:cubicBezTo>
                <a:cubicBezTo>
                  <a:pt x="3" y="548"/>
                  <a:pt x="13" y="555"/>
                  <a:pt x="22" y="556"/>
                </a:cubicBezTo>
                <a:cubicBezTo>
                  <a:pt x="29" y="556"/>
                  <a:pt x="32" y="556"/>
                  <a:pt x="36" y="556"/>
                </a:cubicBezTo>
                <a:cubicBezTo>
                  <a:pt x="40" y="556"/>
                  <a:pt x="43" y="556"/>
                  <a:pt x="48" y="557"/>
                </a:cubicBezTo>
                <a:cubicBezTo>
                  <a:pt x="53" y="557"/>
                  <a:pt x="60" y="558"/>
                  <a:pt x="62" y="554"/>
                </a:cubicBezTo>
                <a:cubicBezTo>
                  <a:pt x="65" y="550"/>
                  <a:pt x="64" y="548"/>
                  <a:pt x="63" y="544"/>
                </a:cubicBezTo>
                <a:cubicBezTo>
                  <a:pt x="62" y="543"/>
                  <a:pt x="62" y="541"/>
                  <a:pt x="61" y="539"/>
                </a:cubicBezTo>
                <a:cubicBezTo>
                  <a:pt x="60" y="535"/>
                  <a:pt x="61" y="532"/>
                  <a:pt x="64" y="529"/>
                </a:cubicBezTo>
                <a:cubicBezTo>
                  <a:pt x="66" y="527"/>
                  <a:pt x="69" y="527"/>
                  <a:pt x="71" y="527"/>
                </a:cubicBezTo>
                <a:cubicBezTo>
                  <a:pt x="73" y="528"/>
                  <a:pt x="76" y="529"/>
                  <a:pt x="76" y="534"/>
                </a:cubicBezTo>
                <a:cubicBezTo>
                  <a:pt x="78" y="541"/>
                  <a:pt x="81" y="547"/>
                  <a:pt x="84" y="550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86" y="550"/>
                  <a:pt x="87" y="548"/>
                  <a:pt x="87" y="545"/>
                </a:cubicBezTo>
                <a:cubicBezTo>
                  <a:pt x="87" y="540"/>
                  <a:pt x="90" y="537"/>
                  <a:pt x="93" y="537"/>
                </a:cubicBezTo>
                <a:cubicBezTo>
                  <a:pt x="94" y="537"/>
                  <a:pt x="96" y="538"/>
                  <a:pt x="97" y="540"/>
                </a:cubicBezTo>
                <a:cubicBezTo>
                  <a:pt x="98" y="541"/>
                  <a:pt x="98" y="544"/>
                  <a:pt x="98" y="546"/>
                </a:cubicBezTo>
                <a:cubicBezTo>
                  <a:pt x="98" y="552"/>
                  <a:pt x="99" y="553"/>
                  <a:pt x="106" y="554"/>
                </a:cubicBezTo>
                <a:cubicBezTo>
                  <a:pt x="108" y="554"/>
                  <a:pt x="109" y="554"/>
                  <a:pt x="111" y="554"/>
                </a:cubicBezTo>
                <a:cubicBezTo>
                  <a:pt x="114" y="554"/>
                  <a:pt x="118" y="555"/>
                  <a:pt x="118" y="559"/>
                </a:cubicBezTo>
                <a:cubicBezTo>
                  <a:pt x="118" y="561"/>
                  <a:pt x="116" y="563"/>
                  <a:pt x="114" y="564"/>
                </a:cubicBezTo>
                <a:cubicBezTo>
                  <a:pt x="113" y="565"/>
                  <a:pt x="112" y="566"/>
                  <a:pt x="111" y="566"/>
                </a:cubicBezTo>
                <a:cubicBezTo>
                  <a:pt x="113" y="568"/>
                  <a:pt x="120" y="568"/>
                  <a:pt x="132" y="567"/>
                </a:cubicBezTo>
                <a:cubicBezTo>
                  <a:pt x="133" y="567"/>
                  <a:pt x="133" y="567"/>
                  <a:pt x="133" y="567"/>
                </a:cubicBezTo>
                <a:cubicBezTo>
                  <a:pt x="142" y="567"/>
                  <a:pt x="148" y="566"/>
                  <a:pt x="148" y="559"/>
                </a:cubicBezTo>
                <a:cubicBezTo>
                  <a:pt x="148" y="557"/>
                  <a:pt x="148" y="552"/>
                  <a:pt x="151" y="551"/>
                </a:cubicBezTo>
                <a:cubicBezTo>
                  <a:pt x="155" y="549"/>
                  <a:pt x="159" y="555"/>
                  <a:pt x="161" y="558"/>
                </a:cubicBezTo>
                <a:cubicBezTo>
                  <a:pt x="162" y="559"/>
                  <a:pt x="162" y="559"/>
                  <a:pt x="162" y="559"/>
                </a:cubicBezTo>
                <a:cubicBezTo>
                  <a:pt x="166" y="564"/>
                  <a:pt x="166" y="564"/>
                  <a:pt x="168" y="564"/>
                </a:cubicBezTo>
                <a:cubicBezTo>
                  <a:pt x="171" y="562"/>
                  <a:pt x="176" y="561"/>
                  <a:pt x="180" y="563"/>
                </a:cubicBezTo>
                <a:cubicBezTo>
                  <a:pt x="180" y="563"/>
                  <a:pt x="180" y="563"/>
                  <a:pt x="180" y="563"/>
                </a:cubicBezTo>
                <a:cubicBezTo>
                  <a:pt x="182" y="564"/>
                  <a:pt x="184" y="565"/>
                  <a:pt x="185" y="567"/>
                </a:cubicBezTo>
                <a:cubicBezTo>
                  <a:pt x="186" y="568"/>
                  <a:pt x="186" y="570"/>
                  <a:pt x="185" y="571"/>
                </a:cubicBezTo>
                <a:cubicBezTo>
                  <a:pt x="184" y="573"/>
                  <a:pt x="181" y="575"/>
                  <a:pt x="178" y="576"/>
                </a:cubicBezTo>
                <a:cubicBezTo>
                  <a:pt x="175" y="578"/>
                  <a:pt x="172" y="579"/>
                  <a:pt x="171" y="581"/>
                </a:cubicBezTo>
                <a:cubicBezTo>
                  <a:pt x="171" y="583"/>
                  <a:pt x="171" y="584"/>
                  <a:pt x="171" y="586"/>
                </a:cubicBezTo>
                <a:cubicBezTo>
                  <a:pt x="170" y="590"/>
                  <a:pt x="170" y="594"/>
                  <a:pt x="165" y="596"/>
                </a:cubicBezTo>
                <a:cubicBezTo>
                  <a:pt x="165" y="596"/>
                  <a:pt x="163" y="597"/>
                  <a:pt x="165" y="605"/>
                </a:cubicBezTo>
                <a:cubicBezTo>
                  <a:pt x="166" y="608"/>
                  <a:pt x="165" y="610"/>
                  <a:pt x="164" y="612"/>
                </a:cubicBezTo>
                <a:cubicBezTo>
                  <a:pt x="163" y="614"/>
                  <a:pt x="162" y="615"/>
                  <a:pt x="162" y="617"/>
                </a:cubicBezTo>
                <a:cubicBezTo>
                  <a:pt x="163" y="618"/>
                  <a:pt x="164" y="619"/>
                  <a:pt x="165" y="620"/>
                </a:cubicBezTo>
                <a:cubicBezTo>
                  <a:pt x="166" y="621"/>
                  <a:pt x="168" y="622"/>
                  <a:pt x="169" y="626"/>
                </a:cubicBezTo>
                <a:cubicBezTo>
                  <a:pt x="170" y="628"/>
                  <a:pt x="170" y="631"/>
                  <a:pt x="170" y="633"/>
                </a:cubicBezTo>
                <a:cubicBezTo>
                  <a:pt x="170" y="636"/>
                  <a:pt x="170" y="639"/>
                  <a:pt x="171" y="639"/>
                </a:cubicBezTo>
                <a:cubicBezTo>
                  <a:pt x="175" y="642"/>
                  <a:pt x="177" y="647"/>
                  <a:pt x="175" y="651"/>
                </a:cubicBezTo>
                <a:cubicBezTo>
                  <a:pt x="176" y="651"/>
                  <a:pt x="177" y="652"/>
                  <a:pt x="180" y="652"/>
                </a:cubicBezTo>
                <a:cubicBezTo>
                  <a:pt x="184" y="652"/>
                  <a:pt x="188" y="655"/>
                  <a:pt x="190" y="659"/>
                </a:cubicBezTo>
                <a:cubicBezTo>
                  <a:pt x="192" y="661"/>
                  <a:pt x="192" y="664"/>
                  <a:pt x="191" y="666"/>
                </a:cubicBezTo>
                <a:cubicBezTo>
                  <a:pt x="190" y="667"/>
                  <a:pt x="189" y="668"/>
                  <a:pt x="189" y="668"/>
                </a:cubicBezTo>
                <a:cubicBezTo>
                  <a:pt x="187" y="668"/>
                  <a:pt x="185" y="667"/>
                  <a:pt x="182" y="665"/>
                </a:cubicBezTo>
                <a:cubicBezTo>
                  <a:pt x="181" y="664"/>
                  <a:pt x="179" y="662"/>
                  <a:pt x="178" y="662"/>
                </a:cubicBezTo>
                <a:cubicBezTo>
                  <a:pt x="178" y="662"/>
                  <a:pt x="178" y="662"/>
                  <a:pt x="178" y="662"/>
                </a:cubicBezTo>
                <a:cubicBezTo>
                  <a:pt x="178" y="662"/>
                  <a:pt x="179" y="663"/>
                  <a:pt x="179" y="663"/>
                </a:cubicBezTo>
                <a:cubicBezTo>
                  <a:pt x="180" y="664"/>
                  <a:pt x="180" y="665"/>
                  <a:pt x="181" y="666"/>
                </a:cubicBezTo>
                <a:cubicBezTo>
                  <a:pt x="182" y="667"/>
                  <a:pt x="182" y="669"/>
                  <a:pt x="183" y="670"/>
                </a:cubicBezTo>
                <a:cubicBezTo>
                  <a:pt x="183" y="671"/>
                  <a:pt x="183" y="672"/>
                  <a:pt x="183" y="672"/>
                </a:cubicBezTo>
                <a:cubicBezTo>
                  <a:pt x="183" y="672"/>
                  <a:pt x="183" y="672"/>
                  <a:pt x="183" y="672"/>
                </a:cubicBezTo>
                <a:cubicBezTo>
                  <a:pt x="190" y="670"/>
                  <a:pt x="200" y="668"/>
                  <a:pt x="207" y="671"/>
                </a:cubicBezTo>
                <a:cubicBezTo>
                  <a:pt x="211" y="672"/>
                  <a:pt x="213" y="671"/>
                  <a:pt x="217" y="669"/>
                </a:cubicBezTo>
                <a:cubicBezTo>
                  <a:pt x="219" y="668"/>
                  <a:pt x="220" y="667"/>
                  <a:pt x="222" y="667"/>
                </a:cubicBezTo>
                <a:cubicBezTo>
                  <a:pt x="226" y="665"/>
                  <a:pt x="228" y="661"/>
                  <a:pt x="228" y="653"/>
                </a:cubicBezTo>
                <a:cubicBezTo>
                  <a:pt x="228" y="647"/>
                  <a:pt x="228" y="647"/>
                  <a:pt x="221" y="644"/>
                </a:cubicBezTo>
                <a:cubicBezTo>
                  <a:pt x="219" y="643"/>
                  <a:pt x="219" y="643"/>
                  <a:pt x="219" y="643"/>
                </a:cubicBezTo>
                <a:cubicBezTo>
                  <a:pt x="216" y="642"/>
                  <a:pt x="213" y="640"/>
                  <a:pt x="213" y="637"/>
                </a:cubicBezTo>
                <a:cubicBezTo>
                  <a:pt x="213" y="634"/>
                  <a:pt x="215" y="633"/>
                  <a:pt x="217" y="632"/>
                </a:cubicBezTo>
                <a:cubicBezTo>
                  <a:pt x="217" y="631"/>
                  <a:pt x="218" y="631"/>
                  <a:pt x="218" y="631"/>
                </a:cubicBezTo>
                <a:cubicBezTo>
                  <a:pt x="219" y="630"/>
                  <a:pt x="219" y="629"/>
                  <a:pt x="219" y="629"/>
                </a:cubicBezTo>
                <a:cubicBezTo>
                  <a:pt x="219" y="629"/>
                  <a:pt x="219" y="628"/>
                  <a:pt x="217" y="626"/>
                </a:cubicBezTo>
                <a:cubicBezTo>
                  <a:pt x="215" y="625"/>
                  <a:pt x="212" y="625"/>
                  <a:pt x="209" y="625"/>
                </a:cubicBezTo>
                <a:cubicBezTo>
                  <a:pt x="206" y="626"/>
                  <a:pt x="203" y="626"/>
                  <a:pt x="200" y="624"/>
                </a:cubicBezTo>
                <a:cubicBezTo>
                  <a:pt x="194" y="620"/>
                  <a:pt x="198" y="613"/>
                  <a:pt x="201" y="606"/>
                </a:cubicBezTo>
                <a:cubicBezTo>
                  <a:pt x="205" y="600"/>
                  <a:pt x="207" y="599"/>
                  <a:pt x="210" y="599"/>
                </a:cubicBezTo>
                <a:cubicBezTo>
                  <a:pt x="211" y="599"/>
                  <a:pt x="211" y="599"/>
                  <a:pt x="211" y="599"/>
                </a:cubicBezTo>
                <a:cubicBezTo>
                  <a:pt x="213" y="598"/>
                  <a:pt x="216" y="599"/>
                  <a:pt x="217" y="601"/>
                </a:cubicBezTo>
                <a:cubicBezTo>
                  <a:pt x="215" y="598"/>
                  <a:pt x="215" y="596"/>
                  <a:pt x="216" y="593"/>
                </a:cubicBezTo>
                <a:cubicBezTo>
                  <a:pt x="216" y="592"/>
                  <a:pt x="216" y="590"/>
                  <a:pt x="216" y="589"/>
                </a:cubicBezTo>
                <a:cubicBezTo>
                  <a:pt x="217" y="587"/>
                  <a:pt x="216" y="584"/>
                  <a:pt x="216" y="582"/>
                </a:cubicBezTo>
                <a:cubicBezTo>
                  <a:pt x="216" y="578"/>
                  <a:pt x="216" y="573"/>
                  <a:pt x="220" y="572"/>
                </a:cubicBezTo>
                <a:cubicBezTo>
                  <a:pt x="221" y="571"/>
                  <a:pt x="223" y="571"/>
                  <a:pt x="225" y="572"/>
                </a:cubicBezTo>
                <a:cubicBezTo>
                  <a:pt x="228" y="574"/>
                  <a:pt x="229" y="578"/>
                  <a:pt x="230" y="582"/>
                </a:cubicBezTo>
                <a:cubicBezTo>
                  <a:pt x="230" y="585"/>
                  <a:pt x="230" y="585"/>
                  <a:pt x="236" y="585"/>
                </a:cubicBezTo>
                <a:cubicBezTo>
                  <a:pt x="237" y="585"/>
                  <a:pt x="237" y="585"/>
                  <a:pt x="237" y="585"/>
                </a:cubicBezTo>
                <a:cubicBezTo>
                  <a:pt x="240" y="586"/>
                  <a:pt x="241" y="583"/>
                  <a:pt x="243" y="580"/>
                </a:cubicBezTo>
                <a:cubicBezTo>
                  <a:pt x="244" y="578"/>
                  <a:pt x="245" y="576"/>
                  <a:pt x="247" y="574"/>
                </a:cubicBezTo>
                <a:cubicBezTo>
                  <a:pt x="251" y="570"/>
                  <a:pt x="256" y="570"/>
                  <a:pt x="261" y="569"/>
                </a:cubicBezTo>
                <a:cubicBezTo>
                  <a:pt x="263" y="569"/>
                  <a:pt x="263" y="569"/>
                  <a:pt x="263" y="569"/>
                </a:cubicBezTo>
                <a:cubicBezTo>
                  <a:pt x="265" y="568"/>
                  <a:pt x="268" y="568"/>
                  <a:pt x="271" y="567"/>
                </a:cubicBezTo>
                <a:cubicBezTo>
                  <a:pt x="278" y="565"/>
                  <a:pt x="286" y="563"/>
                  <a:pt x="291" y="563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87" y="568"/>
                  <a:pt x="279" y="570"/>
                  <a:pt x="273" y="571"/>
                </a:cubicBezTo>
                <a:cubicBezTo>
                  <a:pt x="269" y="572"/>
                  <a:pt x="266" y="573"/>
                  <a:pt x="264" y="573"/>
                </a:cubicBezTo>
                <a:cubicBezTo>
                  <a:pt x="262" y="574"/>
                  <a:pt x="262" y="574"/>
                  <a:pt x="262" y="574"/>
                </a:cubicBezTo>
                <a:cubicBezTo>
                  <a:pt x="257" y="574"/>
                  <a:pt x="253" y="575"/>
                  <a:pt x="250" y="578"/>
                </a:cubicBezTo>
                <a:cubicBezTo>
                  <a:pt x="249" y="579"/>
                  <a:pt x="248" y="580"/>
                  <a:pt x="247" y="582"/>
                </a:cubicBezTo>
                <a:cubicBezTo>
                  <a:pt x="245" y="586"/>
                  <a:pt x="242" y="591"/>
                  <a:pt x="237" y="590"/>
                </a:cubicBezTo>
                <a:cubicBezTo>
                  <a:pt x="236" y="590"/>
                  <a:pt x="236" y="590"/>
                  <a:pt x="236" y="590"/>
                </a:cubicBezTo>
                <a:cubicBezTo>
                  <a:pt x="230" y="590"/>
                  <a:pt x="225" y="589"/>
                  <a:pt x="225" y="582"/>
                </a:cubicBezTo>
                <a:cubicBezTo>
                  <a:pt x="225" y="579"/>
                  <a:pt x="223" y="577"/>
                  <a:pt x="222" y="576"/>
                </a:cubicBezTo>
                <a:cubicBezTo>
                  <a:pt x="222" y="576"/>
                  <a:pt x="222" y="576"/>
                  <a:pt x="221" y="576"/>
                </a:cubicBezTo>
                <a:cubicBezTo>
                  <a:pt x="221" y="576"/>
                  <a:pt x="221" y="580"/>
                  <a:pt x="221" y="582"/>
                </a:cubicBezTo>
                <a:cubicBezTo>
                  <a:pt x="221" y="584"/>
                  <a:pt x="221" y="587"/>
                  <a:pt x="221" y="589"/>
                </a:cubicBezTo>
                <a:cubicBezTo>
                  <a:pt x="221" y="591"/>
                  <a:pt x="221" y="592"/>
                  <a:pt x="220" y="593"/>
                </a:cubicBezTo>
                <a:cubicBezTo>
                  <a:pt x="220" y="596"/>
                  <a:pt x="220" y="597"/>
                  <a:pt x="222" y="599"/>
                </a:cubicBezTo>
                <a:cubicBezTo>
                  <a:pt x="222" y="600"/>
                  <a:pt x="224" y="600"/>
                  <a:pt x="226" y="600"/>
                </a:cubicBezTo>
                <a:cubicBezTo>
                  <a:pt x="229" y="600"/>
                  <a:pt x="233" y="599"/>
                  <a:pt x="234" y="604"/>
                </a:cubicBezTo>
                <a:cubicBezTo>
                  <a:pt x="235" y="610"/>
                  <a:pt x="236" y="612"/>
                  <a:pt x="234" y="614"/>
                </a:cubicBezTo>
                <a:cubicBezTo>
                  <a:pt x="233" y="615"/>
                  <a:pt x="231" y="615"/>
                  <a:pt x="229" y="614"/>
                </a:cubicBezTo>
                <a:cubicBezTo>
                  <a:pt x="228" y="614"/>
                  <a:pt x="228" y="614"/>
                  <a:pt x="228" y="614"/>
                </a:cubicBezTo>
                <a:cubicBezTo>
                  <a:pt x="226" y="612"/>
                  <a:pt x="224" y="611"/>
                  <a:pt x="217" y="613"/>
                </a:cubicBezTo>
                <a:cubicBezTo>
                  <a:pt x="214" y="613"/>
                  <a:pt x="211" y="614"/>
                  <a:pt x="210" y="611"/>
                </a:cubicBezTo>
                <a:cubicBezTo>
                  <a:pt x="209" y="609"/>
                  <a:pt x="210" y="607"/>
                  <a:pt x="212" y="605"/>
                </a:cubicBezTo>
                <a:cubicBezTo>
                  <a:pt x="213" y="604"/>
                  <a:pt x="213" y="604"/>
                  <a:pt x="213" y="604"/>
                </a:cubicBezTo>
                <a:cubicBezTo>
                  <a:pt x="213" y="604"/>
                  <a:pt x="213" y="604"/>
                  <a:pt x="213" y="604"/>
                </a:cubicBezTo>
                <a:cubicBezTo>
                  <a:pt x="213" y="603"/>
                  <a:pt x="212" y="603"/>
                  <a:pt x="211" y="603"/>
                </a:cubicBezTo>
                <a:cubicBezTo>
                  <a:pt x="211" y="603"/>
                  <a:pt x="211" y="603"/>
                  <a:pt x="211" y="603"/>
                </a:cubicBezTo>
                <a:cubicBezTo>
                  <a:pt x="209" y="604"/>
                  <a:pt x="208" y="604"/>
                  <a:pt x="205" y="608"/>
                </a:cubicBezTo>
                <a:cubicBezTo>
                  <a:pt x="202" y="614"/>
                  <a:pt x="200" y="619"/>
                  <a:pt x="202" y="620"/>
                </a:cubicBezTo>
                <a:cubicBezTo>
                  <a:pt x="204" y="621"/>
                  <a:pt x="206" y="621"/>
                  <a:pt x="209" y="621"/>
                </a:cubicBezTo>
                <a:cubicBezTo>
                  <a:pt x="213" y="621"/>
                  <a:pt x="217" y="620"/>
                  <a:pt x="220" y="623"/>
                </a:cubicBezTo>
                <a:cubicBezTo>
                  <a:pt x="221" y="624"/>
                  <a:pt x="224" y="626"/>
                  <a:pt x="224" y="629"/>
                </a:cubicBezTo>
                <a:cubicBezTo>
                  <a:pt x="224" y="632"/>
                  <a:pt x="222" y="633"/>
                  <a:pt x="221" y="634"/>
                </a:cubicBezTo>
                <a:cubicBezTo>
                  <a:pt x="221" y="634"/>
                  <a:pt x="220" y="635"/>
                  <a:pt x="220" y="635"/>
                </a:cubicBezTo>
                <a:cubicBezTo>
                  <a:pt x="219" y="636"/>
                  <a:pt x="218" y="636"/>
                  <a:pt x="218" y="637"/>
                </a:cubicBezTo>
                <a:cubicBezTo>
                  <a:pt x="218" y="637"/>
                  <a:pt x="219" y="638"/>
                  <a:pt x="221" y="639"/>
                </a:cubicBezTo>
                <a:cubicBezTo>
                  <a:pt x="223" y="640"/>
                  <a:pt x="223" y="640"/>
                  <a:pt x="223" y="640"/>
                </a:cubicBezTo>
                <a:cubicBezTo>
                  <a:pt x="230" y="643"/>
                  <a:pt x="233" y="644"/>
                  <a:pt x="233" y="653"/>
                </a:cubicBezTo>
                <a:cubicBezTo>
                  <a:pt x="233" y="659"/>
                  <a:pt x="232" y="668"/>
                  <a:pt x="224" y="671"/>
                </a:cubicBezTo>
                <a:cubicBezTo>
                  <a:pt x="222" y="672"/>
                  <a:pt x="221" y="672"/>
                  <a:pt x="219" y="673"/>
                </a:cubicBezTo>
                <a:cubicBezTo>
                  <a:pt x="215" y="675"/>
                  <a:pt x="211" y="677"/>
                  <a:pt x="205" y="675"/>
                </a:cubicBezTo>
                <a:cubicBezTo>
                  <a:pt x="199" y="673"/>
                  <a:pt x="190" y="675"/>
                  <a:pt x="185" y="677"/>
                </a:cubicBezTo>
                <a:cubicBezTo>
                  <a:pt x="184" y="677"/>
                  <a:pt x="183" y="677"/>
                  <a:pt x="183" y="677"/>
                </a:cubicBezTo>
                <a:close/>
                <a:moveTo>
                  <a:pt x="223" y="607"/>
                </a:moveTo>
                <a:cubicBezTo>
                  <a:pt x="227" y="607"/>
                  <a:pt x="228" y="608"/>
                  <a:pt x="230" y="609"/>
                </a:cubicBezTo>
                <a:cubicBezTo>
                  <a:pt x="231" y="609"/>
                  <a:pt x="231" y="609"/>
                  <a:pt x="231" y="609"/>
                </a:cubicBezTo>
                <a:cubicBezTo>
                  <a:pt x="230" y="609"/>
                  <a:pt x="230" y="607"/>
                  <a:pt x="230" y="605"/>
                </a:cubicBezTo>
                <a:cubicBezTo>
                  <a:pt x="230" y="605"/>
                  <a:pt x="230" y="604"/>
                  <a:pt x="226" y="604"/>
                </a:cubicBezTo>
                <a:cubicBezTo>
                  <a:pt x="224" y="604"/>
                  <a:pt x="220" y="605"/>
                  <a:pt x="218" y="602"/>
                </a:cubicBezTo>
                <a:cubicBezTo>
                  <a:pt x="218" y="602"/>
                  <a:pt x="217" y="601"/>
                  <a:pt x="217" y="601"/>
                </a:cubicBezTo>
                <a:cubicBezTo>
                  <a:pt x="217" y="601"/>
                  <a:pt x="217" y="601"/>
                  <a:pt x="218" y="601"/>
                </a:cubicBezTo>
                <a:cubicBezTo>
                  <a:pt x="218" y="602"/>
                  <a:pt x="219" y="604"/>
                  <a:pt x="217" y="607"/>
                </a:cubicBezTo>
                <a:cubicBezTo>
                  <a:pt x="216" y="608"/>
                  <a:pt x="216" y="608"/>
                  <a:pt x="216" y="608"/>
                </a:cubicBezTo>
                <a:cubicBezTo>
                  <a:pt x="216" y="608"/>
                  <a:pt x="216" y="608"/>
                  <a:pt x="216" y="608"/>
                </a:cubicBezTo>
                <a:cubicBezTo>
                  <a:pt x="216" y="608"/>
                  <a:pt x="216" y="608"/>
                  <a:pt x="217" y="608"/>
                </a:cubicBezTo>
                <a:cubicBezTo>
                  <a:pt x="219" y="608"/>
                  <a:pt x="221" y="607"/>
                  <a:pt x="223" y="607"/>
                </a:cubicBezTo>
                <a:close/>
                <a:moveTo>
                  <a:pt x="213" y="603"/>
                </a:moveTo>
                <a:cubicBezTo>
                  <a:pt x="213" y="603"/>
                  <a:pt x="213" y="603"/>
                  <a:pt x="213" y="603"/>
                </a:cubicBezTo>
                <a:close/>
                <a:moveTo>
                  <a:pt x="1565" y="130"/>
                </a:moveTo>
                <a:cubicBezTo>
                  <a:pt x="1553" y="130"/>
                  <a:pt x="1551" y="121"/>
                  <a:pt x="1549" y="113"/>
                </a:cubicBezTo>
                <a:cubicBezTo>
                  <a:pt x="1549" y="111"/>
                  <a:pt x="1548" y="109"/>
                  <a:pt x="1548" y="107"/>
                </a:cubicBezTo>
                <a:cubicBezTo>
                  <a:pt x="1546" y="100"/>
                  <a:pt x="1545" y="95"/>
                  <a:pt x="1548" y="92"/>
                </a:cubicBezTo>
                <a:cubicBezTo>
                  <a:pt x="1551" y="90"/>
                  <a:pt x="1551" y="87"/>
                  <a:pt x="1550" y="86"/>
                </a:cubicBezTo>
                <a:cubicBezTo>
                  <a:pt x="1549" y="84"/>
                  <a:pt x="1543" y="84"/>
                  <a:pt x="1536" y="86"/>
                </a:cubicBezTo>
                <a:cubicBezTo>
                  <a:pt x="1535" y="86"/>
                  <a:pt x="1535" y="86"/>
                  <a:pt x="1535" y="86"/>
                </a:cubicBezTo>
                <a:cubicBezTo>
                  <a:pt x="1532" y="87"/>
                  <a:pt x="1529" y="88"/>
                  <a:pt x="1526" y="87"/>
                </a:cubicBezTo>
                <a:cubicBezTo>
                  <a:pt x="1525" y="86"/>
                  <a:pt x="1524" y="85"/>
                  <a:pt x="1524" y="83"/>
                </a:cubicBezTo>
                <a:cubicBezTo>
                  <a:pt x="1524" y="82"/>
                  <a:pt x="1521" y="82"/>
                  <a:pt x="1520" y="82"/>
                </a:cubicBezTo>
                <a:cubicBezTo>
                  <a:pt x="1518" y="82"/>
                  <a:pt x="1515" y="81"/>
                  <a:pt x="1513" y="80"/>
                </a:cubicBezTo>
                <a:cubicBezTo>
                  <a:pt x="1511" y="79"/>
                  <a:pt x="1509" y="80"/>
                  <a:pt x="1506" y="83"/>
                </a:cubicBezTo>
                <a:cubicBezTo>
                  <a:pt x="1505" y="83"/>
                  <a:pt x="1504" y="84"/>
                  <a:pt x="1503" y="84"/>
                </a:cubicBezTo>
                <a:cubicBezTo>
                  <a:pt x="1498" y="88"/>
                  <a:pt x="1491" y="86"/>
                  <a:pt x="1489" y="85"/>
                </a:cubicBezTo>
                <a:cubicBezTo>
                  <a:pt x="1487" y="85"/>
                  <a:pt x="1478" y="84"/>
                  <a:pt x="1468" y="79"/>
                </a:cubicBezTo>
                <a:cubicBezTo>
                  <a:pt x="1466" y="78"/>
                  <a:pt x="1464" y="77"/>
                  <a:pt x="1462" y="76"/>
                </a:cubicBezTo>
                <a:cubicBezTo>
                  <a:pt x="1454" y="72"/>
                  <a:pt x="1446" y="68"/>
                  <a:pt x="1442" y="59"/>
                </a:cubicBezTo>
                <a:cubicBezTo>
                  <a:pt x="1441" y="55"/>
                  <a:pt x="1440" y="53"/>
                  <a:pt x="1439" y="51"/>
                </a:cubicBezTo>
                <a:cubicBezTo>
                  <a:pt x="1436" y="48"/>
                  <a:pt x="1435" y="45"/>
                  <a:pt x="1439" y="40"/>
                </a:cubicBezTo>
                <a:cubicBezTo>
                  <a:pt x="1440" y="38"/>
                  <a:pt x="1440" y="38"/>
                  <a:pt x="1440" y="38"/>
                </a:cubicBezTo>
                <a:cubicBezTo>
                  <a:pt x="1440" y="37"/>
                  <a:pt x="1441" y="36"/>
                  <a:pt x="1441" y="36"/>
                </a:cubicBezTo>
                <a:cubicBezTo>
                  <a:pt x="1441" y="36"/>
                  <a:pt x="1440" y="35"/>
                  <a:pt x="1440" y="35"/>
                </a:cubicBezTo>
                <a:cubicBezTo>
                  <a:pt x="1438" y="34"/>
                  <a:pt x="1437" y="34"/>
                  <a:pt x="1435" y="32"/>
                </a:cubicBezTo>
                <a:cubicBezTo>
                  <a:pt x="1433" y="31"/>
                  <a:pt x="1432" y="30"/>
                  <a:pt x="1431" y="30"/>
                </a:cubicBezTo>
                <a:cubicBezTo>
                  <a:pt x="1425" y="27"/>
                  <a:pt x="1423" y="25"/>
                  <a:pt x="1420" y="20"/>
                </a:cubicBezTo>
                <a:cubicBezTo>
                  <a:pt x="1417" y="14"/>
                  <a:pt x="1406" y="3"/>
                  <a:pt x="1406" y="3"/>
                </a:cubicBezTo>
                <a:cubicBezTo>
                  <a:pt x="1409" y="0"/>
                  <a:pt x="1409" y="0"/>
                  <a:pt x="1409" y="0"/>
                </a:cubicBezTo>
                <a:cubicBezTo>
                  <a:pt x="1410" y="0"/>
                  <a:pt x="1421" y="11"/>
                  <a:pt x="1424" y="18"/>
                </a:cubicBezTo>
                <a:cubicBezTo>
                  <a:pt x="1427" y="22"/>
                  <a:pt x="1428" y="23"/>
                  <a:pt x="1433" y="26"/>
                </a:cubicBezTo>
                <a:cubicBezTo>
                  <a:pt x="1434" y="26"/>
                  <a:pt x="1436" y="27"/>
                  <a:pt x="1437" y="28"/>
                </a:cubicBezTo>
                <a:cubicBezTo>
                  <a:pt x="1439" y="29"/>
                  <a:pt x="1441" y="30"/>
                  <a:pt x="1442" y="31"/>
                </a:cubicBezTo>
                <a:cubicBezTo>
                  <a:pt x="1444" y="32"/>
                  <a:pt x="1445" y="33"/>
                  <a:pt x="1446" y="34"/>
                </a:cubicBezTo>
                <a:cubicBezTo>
                  <a:pt x="1446" y="36"/>
                  <a:pt x="1445" y="38"/>
                  <a:pt x="1444" y="40"/>
                </a:cubicBezTo>
                <a:cubicBezTo>
                  <a:pt x="1443" y="42"/>
                  <a:pt x="1443" y="42"/>
                  <a:pt x="1443" y="42"/>
                </a:cubicBezTo>
                <a:cubicBezTo>
                  <a:pt x="1441" y="46"/>
                  <a:pt x="1441" y="46"/>
                  <a:pt x="1443" y="49"/>
                </a:cubicBezTo>
                <a:cubicBezTo>
                  <a:pt x="1444" y="51"/>
                  <a:pt x="1445" y="53"/>
                  <a:pt x="1447" y="57"/>
                </a:cubicBezTo>
                <a:cubicBezTo>
                  <a:pt x="1449" y="65"/>
                  <a:pt x="1457" y="68"/>
                  <a:pt x="1464" y="72"/>
                </a:cubicBezTo>
                <a:cubicBezTo>
                  <a:pt x="1467" y="73"/>
                  <a:pt x="1469" y="74"/>
                  <a:pt x="1471" y="75"/>
                </a:cubicBezTo>
                <a:cubicBezTo>
                  <a:pt x="1480" y="80"/>
                  <a:pt x="1489" y="80"/>
                  <a:pt x="1490" y="80"/>
                </a:cubicBezTo>
                <a:cubicBezTo>
                  <a:pt x="1490" y="80"/>
                  <a:pt x="1490" y="80"/>
                  <a:pt x="1490" y="80"/>
                </a:cubicBezTo>
                <a:cubicBezTo>
                  <a:pt x="1490" y="80"/>
                  <a:pt x="1490" y="80"/>
                  <a:pt x="1490" y="80"/>
                </a:cubicBezTo>
                <a:cubicBezTo>
                  <a:pt x="1492" y="81"/>
                  <a:pt x="1497" y="82"/>
                  <a:pt x="1501" y="80"/>
                </a:cubicBezTo>
                <a:cubicBezTo>
                  <a:pt x="1502" y="80"/>
                  <a:pt x="1502" y="79"/>
                  <a:pt x="1503" y="79"/>
                </a:cubicBezTo>
                <a:cubicBezTo>
                  <a:pt x="1507" y="76"/>
                  <a:pt x="1511" y="74"/>
                  <a:pt x="1515" y="76"/>
                </a:cubicBezTo>
                <a:cubicBezTo>
                  <a:pt x="1517" y="77"/>
                  <a:pt x="1519" y="77"/>
                  <a:pt x="1520" y="77"/>
                </a:cubicBezTo>
                <a:cubicBezTo>
                  <a:pt x="1524" y="78"/>
                  <a:pt x="1528" y="78"/>
                  <a:pt x="1529" y="82"/>
                </a:cubicBezTo>
                <a:cubicBezTo>
                  <a:pt x="1529" y="83"/>
                  <a:pt x="1529" y="83"/>
                  <a:pt x="1529" y="83"/>
                </a:cubicBezTo>
                <a:cubicBezTo>
                  <a:pt x="1529" y="83"/>
                  <a:pt x="1532" y="82"/>
                  <a:pt x="1534" y="82"/>
                </a:cubicBezTo>
                <a:cubicBezTo>
                  <a:pt x="1535" y="82"/>
                  <a:pt x="1535" y="82"/>
                  <a:pt x="1535" y="82"/>
                </a:cubicBezTo>
                <a:cubicBezTo>
                  <a:pt x="1539" y="81"/>
                  <a:pt x="1552" y="78"/>
                  <a:pt x="1554" y="84"/>
                </a:cubicBezTo>
                <a:cubicBezTo>
                  <a:pt x="1555" y="87"/>
                  <a:pt x="1556" y="91"/>
                  <a:pt x="1551" y="96"/>
                </a:cubicBezTo>
                <a:cubicBezTo>
                  <a:pt x="1550" y="97"/>
                  <a:pt x="1551" y="102"/>
                  <a:pt x="1552" y="106"/>
                </a:cubicBezTo>
                <a:cubicBezTo>
                  <a:pt x="1553" y="108"/>
                  <a:pt x="1553" y="110"/>
                  <a:pt x="1554" y="112"/>
                </a:cubicBezTo>
                <a:cubicBezTo>
                  <a:pt x="1556" y="121"/>
                  <a:pt x="1557" y="126"/>
                  <a:pt x="1565" y="126"/>
                </a:cubicBezTo>
                <a:cubicBezTo>
                  <a:pt x="1573" y="126"/>
                  <a:pt x="1574" y="122"/>
                  <a:pt x="1574" y="119"/>
                </a:cubicBezTo>
                <a:cubicBezTo>
                  <a:pt x="1574" y="118"/>
                  <a:pt x="1571" y="113"/>
                  <a:pt x="1569" y="111"/>
                </a:cubicBezTo>
                <a:cubicBezTo>
                  <a:pt x="1568" y="110"/>
                  <a:pt x="1568" y="109"/>
                  <a:pt x="1567" y="109"/>
                </a:cubicBezTo>
                <a:cubicBezTo>
                  <a:pt x="1566" y="108"/>
                  <a:pt x="1565" y="105"/>
                  <a:pt x="1565" y="103"/>
                </a:cubicBezTo>
                <a:cubicBezTo>
                  <a:pt x="1565" y="102"/>
                  <a:pt x="1566" y="101"/>
                  <a:pt x="1567" y="100"/>
                </a:cubicBezTo>
                <a:cubicBezTo>
                  <a:pt x="1570" y="99"/>
                  <a:pt x="1572" y="99"/>
                  <a:pt x="1573" y="99"/>
                </a:cubicBezTo>
                <a:cubicBezTo>
                  <a:pt x="1573" y="99"/>
                  <a:pt x="1573" y="99"/>
                  <a:pt x="1573" y="99"/>
                </a:cubicBezTo>
                <a:cubicBezTo>
                  <a:pt x="1573" y="98"/>
                  <a:pt x="1573" y="98"/>
                  <a:pt x="1573" y="97"/>
                </a:cubicBezTo>
                <a:cubicBezTo>
                  <a:pt x="1573" y="92"/>
                  <a:pt x="1576" y="88"/>
                  <a:pt x="1583" y="86"/>
                </a:cubicBezTo>
                <a:cubicBezTo>
                  <a:pt x="1587" y="84"/>
                  <a:pt x="1594" y="84"/>
                  <a:pt x="1600" y="83"/>
                </a:cubicBezTo>
                <a:cubicBezTo>
                  <a:pt x="1605" y="83"/>
                  <a:pt x="1611" y="82"/>
                  <a:pt x="1613" y="81"/>
                </a:cubicBezTo>
                <a:cubicBezTo>
                  <a:pt x="1615" y="80"/>
                  <a:pt x="1615" y="80"/>
                  <a:pt x="1615" y="80"/>
                </a:cubicBezTo>
                <a:cubicBezTo>
                  <a:pt x="1619" y="78"/>
                  <a:pt x="1623" y="76"/>
                  <a:pt x="1631" y="74"/>
                </a:cubicBezTo>
                <a:cubicBezTo>
                  <a:pt x="1639" y="72"/>
                  <a:pt x="1649" y="70"/>
                  <a:pt x="1658" y="67"/>
                </a:cubicBezTo>
                <a:cubicBezTo>
                  <a:pt x="1660" y="67"/>
                  <a:pt x="1660" y="67"/>
                  <a:pt x="1660" y="67"/>
                </a:cubicBezTo>
                <a:cubicBezTo>
                  <a:pt x="1666" y="65"/>
                  <a:pt x="1676" y="62"/>
                  <a:pt x="1678" y="58"/>
                </a:cubicBezTo>
                <a:cubicBezTo>
                  <a:pt x="1680" y="55"/>
                  <a:pt x="1678" y="44"/>
                  <a:pt x="1677" y="39"/>
                </a:cubicBezTo>
                <a:cubicBezTo>
                  <a:pt x="1677" y="38"/>
                  <a:pt x="1677" y="38"/>
                  <a:pt x="1677" y="38"/>
                </a:cubicBezTo>
                <a:cubicBezTo>
                  <a:pt x="1676" y="36"/>
                  <a:pt x="1677" y="35"/>
                  <a:pt x="1678" y="34"/>
                </a:cubicBezTo>
                <a:cubicBezTo>
                  <a:pt x="1679" y="34"/>
                  <a:pt x="1680" y="33"/>
                  <a:pt x="1683" y="34"/>
                </a:cubicBezTo>
                <a:cubicBezTo>
                  <a:pt x="1687" y="35"/>
                  <a:pt x="1692" y="40"/>
                  <a:pt x="1693" y="44"/>
                </a:cubicBezTo>
                <a:cubicBezTo>
                  <a:pt x="1693" y="48"/>
                  <a:pt x="1695" y="51"/>
                  <a:pt x="1696" y="51"/>
                </a:cubicBezTo>
                <a:cubicBezTo>
                  <a:pt x="1697" y="51"/>
                  <a:pt x="1697" y="52"/>
                  <a:pt x="1699" y="51"/>
                </a:cubicBezTo>
                <a:cubicBezTo>
                  <a:pt x="1701" y="48"/>
                  <a:pt x="1704" y="48"/>
                  <a:pt x="1707" y="48"/>
                </a:cubicBezTo>
                <a:cubicBezTo>
                  <a:pt x="1709" y="47"/>
                  <a:pt x="1712" y="47"/>
                  <a:pt x="1716" y="45"/>
                </a:cubicBezTo>
                <a:cubicBezTo>
                  <a:pt x="1718" y="44"/>
                  <a:pt x="1720" y="43"/>
                  <a:pt x="1721" y="42"/>
                </a:cubicBezTo>
                <a:cubicBezTo>
                  <a:pt x="1728" y="38"/>
                  <a:pt x="1736" y="34"/>
                  <a:pt x="1742" y="37"/>
                </a:cubicBezTo>
                <a:cubicBezTo>
                  <a:pt x="1746" y="39"/>
                  <a:pt x="1752" y="37"/>
                  <a:pt x="1757" y="35"/>
                </a:cubicBezTo>
                <a:cubicBezTo>
                  <a:pt x="1760" y="34"/>
                  <a:pt x="1763" y="33"/>
                  <a:pt x="1766" y="33"/>
                </a:cubicBezTo>
                <a:cubicBezTo>
                  <a:pt x="1773" y="31"/>
                  <a:pt x="1782" y="24"/>
                  <a:pt x="1787" y="18"/>
                </a:cubicBezTo>
                <a:cubicBezTo>
                  <a:pt x="1788" y="16"/>
                  <a:pt x="1790" y="15"/>
                  <a:pt x="1791" y="13"/>
                </a:cubicBezTo>
                <a:cubicBezTo>
                  <a:pt x="1794" y="9"/>
                  <a:pt x="1796" y="5"/>
                  <a:pt x="1801" y="4"/>
                </a:cubicBezTo>
                <a:cubicBezTo>
                  <a:pt x="1803" y="4"/>
                  <a:pt x="1805" y="4"/>
                  <a:pt x="1806" y="4"/>
                </a:cubicBezTo>
                <a:cubicBezTo>
                  <a:pt x="1809" y="4"/>
                  <a:pt x="1811" y="5"/>
                  <a:pt x="1815" y="1"/>
                </a:cubicBezTo>
                <a:cubicBezTo>
                  <a:pt x="1818" y="5"/>
                  <a:pt x="1818" y="5"/>
                  <a:pt x="1818" y="5"/>
                </a:cubicBezTo>
                <a:cubicBezTo>
                  <a:pt x="1812" y="9"/>
                  <a:pt x="1809" y="9"/>
                  <a:pt x="1806" y="9"/>
                </a:cubicBezTo>
                <a:cubicBezTo>
                  <a:pt x="1804" y="9"/>
                  <a:pt x="1803" y="9"/>
                  <a:pt x="1802" y="9"/>
                </a:cubicBezTo>
                <a:cubicBezTo>
                  <a:pt x="1801" y="9"/>
                  <a:pt x="1800" y="10"/>
                  <a:pt x="1799" y="10"/>
                </a:cubicBezTo>
                <a:cubicBezTo>
                  <a:pt x="1801" y="10"/>
                  <a:pt x="1802" y="12"/>
                  <a:pt x="1802" y="13"/>
                </a:cubicBezTo>
                <a:cubicBezTo>
                  <a:pt x="1802" y="15"/>
                  <a:pt x="1801" y="16"/>
                  <a:pt x="1799" y="16"/>
                </a:cubicBezTo>
                <a:cubicBezTo>
                  <a:pt x="1798" y="16"/>
                  <a:pt x="1796" y="15"/>
                  <a:pt x="1796" y="13"/>
                </a:cubicBezTo>
                <a:cubicBezTo>
                  <a:pt x="1796" y="14"/>
                  <a:pt x="1795" y="15"/>
                  <a:pt x="1795" y="16"/>
                </a:cubicBezTo>
                <a:cubicBezTo>
                  <a:pt x="1793" y="17"/>
                  <a:pt x="1792" y="19"/>
                  <a:pt x="1791" y="21"/>
                </a:cubicBezTo>
                <a:cubicBezTo>
                  <a:pt x="1788" y="24"/>
                  <a:pt x="1778" y="35"/>
                  <a:pt x="1767" y="37"/>
                </a:cubicBezTo>
                <a:cubicBezTo>
                  <a:pt x="1764" y="38"/>
                  <a:pt x="1761" y="39"/>
                  <a:pt x="1759" y="40"/>
                </a:cubicBezTo>
                <a:cubicBezTo>
                  <a:pt x="1752" y="42"/>
                  <a:pt x="1746" y="44"/>
                  <a:pt x="1740" y="41"/>
                </a:cubicBezTo>
                <a:cubicBezTo>
                  <a:pt x="1736" y="39"/>
                  <a:pt x="1730" y="42"/>
                  <a:pt x="1723" y="46"/>
                </a:cubicBezTo>
                <a:cubicBezTo>
                  <a:pt x="1722" y="47"/>
                  <a:pt x="1720" y="48"/>
                  <a:pt x="1719" y="49"/>
                </a:cubicBezTo>
                <a:cubicBezTo>
                  <a:pt x="1714" y="51"/>
                  <a:pt x="1710" y="52"/>
                  <a:pt x="1708" y="52"/>
                </a:cubicBezTo>
                <a:cubicBezTo>
                  <a:pt x="1705" y="53"/>
                  <a:pt x="1703" y="53"/>
                  <a:pt x="1701" y="54"/>
                </a:cubicBezTo>
                <a:cubicBezTo>
                  <a:pt x="1699" y="56"/>
                  <a:pt x="1697" y="56"/>
                  <a:pt x="1695" y="55"/>
                </a:cubicBezTo>
                <a:cubicBezTo>
                  <a:pt x="1691" y="54"/>
                  <a:pt x="1689" y="50"/>
                  <a:pt x="1688" y="45"/>
                </a:cubicBezTo>
                <a:cubicBezTo>
                  <a:pt x="1688" y="42"/>
                  <a:pt x="1684" y="39"/>
                  <a:pt x="1681" y="38"/>
                </a:cubicBezTo>
                <a:cubicBezTo>
                  <a:pt x="1681" y="39"/>
                  <a:pt x="1681" y="39"/>
                  <a:pt x="1681" y="39"/>
                </a:cubicBezTo>
                <a:cubicBezTo>
                  <a:pt x="1683" y="47"/>
                  <a:pt x="1685" y="56"/>
                  <a:pt x="1682" y="61"/>
                </a:cubicBezTo>
                <a:cubicBezTo>
                  <a:pt x="1679" y="65"/>
                  <a:pt x="1670" y="68"/>
                  <a:pt x="1661" y="71"/>
                </a:cubicBezTo>
                <a:cubicBezTo>
                  <a:pt x="1659" y="72"/>
                  <a:pt x="1659" y="72"/>
                  <a:pt x="1659" y="72"/>
                </a:cubicBezTo>
                <a:cubicBezTo>
                  <a:pt x="1650" y="74"/>
                  <a:pt x="1640" y="77"/>
                  <a:pt x="1632" y="79"/>
                </a:cubicBezTo>
                <a:cubicBezTo>
                  <a:pt x="1625" y="81"/>
                  <a:pt x="1621" y="82"/>
                  <a:pt x="1617" y="84"/>
                </a:cubicBezTo>
                <a:cubicBezTo>
                  <a:pt x="1615" y="85"/>
                  <a:pt x="1615" y="85"/>
                  <a:pt x="1615" y="85"/>
                </a:cubicBezTo>
                <a:cubicBezTo>
                  <a:pt x="1612" y="87"/>
                  <a:pt x="1607" y="87"/>
                  <a:pt x="1600" y="88"/>
                </a:cubicBezTo>
                <a:cubicBezTo>
                  <a:pt x="1594" y="88"/>
                  <a:pt x="1588" y="89"/>
                  <a:pt x="1585" y="90"/>
                </a:cubicBezTo>
                <a:cubicBezTo>
                  <a:pt x="1580" y="92"/>
                  <a:pt x="1578" y="94"/>
                  <a:pt x="1578" y="96"/>
                </a:cubicBezTo>
                <a:cubicBezTo>
                  <a:pt x="1578" y="99"/>
                  <a:pt x="1578" y="101"/>
                  <a:pt x="1577" y="102"/>
                </a:cubicBezTo>
                <a:cubicBezTo>
                  <a:pt x="1576" y="103"/>
                  <a:pt x="1574" y="103"/>
                  <a:pt x="1573" y="103"/>
                </a:cubicBezTo>
                <a:cubicBezTo>
                  <a:pt x="1572" y="103"/>
                  <a:pt x="1571" y="104"/>
                  <a:pt x="1570" y="104"/>
                </a:cubicBezTo>
                <a:cubicBezTo>
                  <a:pt x="1570" y="105"/>
                  <a:pt x="1570" y="105"/>
                  <a:pt x="1571" y="106"/>
                </a:cubicBezTo>
                <a:cubicBezTo>
                  <a:pt x="1571" y="106"/>
                  <a:pt x="1572" y="107"/>
                  <a:pt x="1573" y="108"/>
                </a:cubicBezTo>
                <a:cubicBezTo>
                  <a:pt x="1576" y="112"/>
                  <a:pt x="1579" y="116"/>
                  <a:pt x="1579" y="120"/>
                </a:cubicBezTo>
                <a:cubicBezTo>
                  <a:pt x="1578" y="123"/>
                  <a:pt x="1577" y="130"/>
                  <a:pt x="1565" y="130"/>
                </a:cubicBezTo>
                <a:close/>
                <a:moveTo>
                  <a:pt x="1799" y="11"/>
                </a:moveTo>
                <a:cubicBezTo>
                  <a:pt x="1798" y="11"/>
                  <a:pt x="1797" y="12"/>
                  <a:pt x="1797" y="13"/>
                </a:cubicBezTo>
                <a:cubicBezTo>
                  <a:pt x="1797" y="14"/>
                  <a:pt x="1798" y="15"/>
                  <a:pt x="1799" y="15"/>
                </a:cubicBezTo>
                <a:cubicBezTo>
                  <a:pt x="1800" y="15"/>
                  <a:pt x="1801" y="14"/>
                  <a:pt x="1801" y="13"/>
                </a:cubicBezTo>
                <a:cubicBezTo>
                  <a:pt x="1801" y="12"/>
                  <a:pt x="1800" y="11"/>
                  <a:pt x="1799" y="11"/>
                </a:cubicBezTo>
                <a:close/>
                <a:moveTo>
                  <a:pt x="1579" y="107"/>
                </a:moveTo>
                <a:cubicBezTo>
                  <a:pt x="1578" y="107"/>
                  <a:pt x="1576" y="106"/>
                  <a:pt x="1576" y="104"/>
                </a:cubicBezTo>
                <a:cubicBezTo>
                  <a:pt x="1576" y="103"/>
                  <a:pt x="1578" y="101"/>
                  <a:pt x="1579" y="101"/>
                </a:cubicBezTo>
                <a:cubicBezTo>
                  <a:pt x="1581" y="101"/>
                  <a:pt x="1582" y="103"/>
                  <a:pt x="1582" y="104"/>
                </a:cubicBezTo>
                <a:cubicBezTo>
                  <a:pt x="1582" y="106"/>
                  <a:pt x="1581" y="107"/>
                  <a:pt x="1579" y="107"/>
                </a:cubicBezTo>
                <a:close/>
                <a:moveTo>
                  <a:pt x="1579" y="102"/>
                </a:moveTo>
                <a:cubicBezTo>
                  <a:pt x="1578" y="102"/>
                  <a:pt x="1577" y="103"/>
                  <a:pt x="1577" y="104"/>
                </a:cubicBezTo>
                <a:cubicBezTo>
                  <a:pt x="1577" y="105"/>
                  <a:pt x="1578" y="106"/>
                  <a:pt x="1579" y="106"/>
                </a:cubicBezTo>
                <a:cubicBezTo>
                  <a:pt x="1580" y="106"/>
                  <a:pt x="1581" y="105"/>
                  <a:pt x="1581" y="104"/>
                </a:cubicBezTo>
                <a:cubicBezTo>
                  <a:pt x="1581" y="103"/>
                  <a:pt x="1580" y="102"/>
                  <a:pt x="1579" y="102"/>
                </a:cubicBezTo>
                <a:close/>
                <a:moveTo>
                  <a:pt x="1526" y="103"/>
                </a:moveTo>
                <a:cubicBezTo>
                  <a:pt x="1524" y="103"/>
                  <a:pt x="1523" y="102"/>
                  <a:pt x="1523" y="100"/>
                </a:cubicBezTo>
                <a:cubicBezTo>
                  <a:pt x="1523" y="98"/>
                  <a:pt x="1525" y="97"/>
                  <a:pt x="1527" y="97"/>
                </a:cubicBezTo>
                <a:cubicBezTo>
                  <a:pt x="1526" y="97"/>
                  <a:pt x="1526" y="97"/>
                  <a:pt x="1526" y="96"/>
                </a:cubicBezTo>
                <a:cubicBezTo>
                  <a:pt x="1526" y="95"/>
                  <a:pt x="1528" y="93"/>
                  <a:pt x="1529" y="93"/>
                </a:cubicBezTo>
                <a:cubicBezTo>
                  <a:pt x="1531" y="93"/>
                  <a:pt x="1532" y="95"/>
                  <a:pt x="1532" y="96"/>
                </a:cubicBezTo>
                <a:cubicBezTo>
                  <a:pt x="1532" y="98"/>
                  <a:pt x="1530" y="99"/>
                  <a:pt x="1529" y="99"/>
                </a:cubicBezTo>
                <a:cubicBezTo>
                  <a:pt x="1529" y="99"/>
                  <a:pt x="1529" y="100"/>
                  <a:pt x="1529" y="100"/>
                </a:cubicBezTo>
                <a:cubicBezTo>
                  <a:pt x="1529" y="102"/>
                  <a:pt x="1528" y="103"/>
                  <a:pt x="1526" y="103"/>
                </a:cubicBezTo>
                <a:close/>
                <a:moveTo>
                  <a:pt x="1526" y="98"/>
                </a:moveTo>
                <a:cubicBezTo>
                  <a:pt x="1525" y="98"/>
                  <a:pt x="1524" y="99"/>
                  <a:pt x="1524" y="100"/>
                </a:cubicBezTo>
                <a:cubicBezTo>
                  <a:pt x="1524" y="101"/>
                  <a:pt x="1525" y="102"/>
                  <a:pt x="1526" y="102"/>
                </a:cubicBezTo>
                <a:cubicBezTo>
                  <a:pt x="1527" y="102"/>
                  <a:pt x="1528" y="101"/>
                  <a:pt x="1528" y="100"/>
                </a:cubicBezTo>
                <a:cubicBezTo>
                  <a:pt x="1528" y="99"/>
                  <a:pt x="1527" y="98"/>
                  <a:pt x="1526" y="98"/>
                </a:cubicBezTo>
                <a:close/>
                <a:moveTo>
                  <a:pt x="1529" y="94"/>
                </a:moveTo>
                <a:cubicBezTo>
                  <a:pt x="1528" y="94"/>
                  <a:pt x="1527" y="95"/>
                  <a:pt x="1527" y="96"/>
                </a:cubicBezTo>
                <a:cubicBezTo>
                  <a:pt x="1527" y="97"/>
                  <a:pt x="1528" y="98"/>
                  <a:pt x="1529" y="98"/>
                </a:cubicBezTo>
                <a:cubicBezTo>
                  <a:pt x="1530" y="98"/>
                  <a:pt x="1531" y="97"/>
                  <a:pt x="1531" y="96"/>
                </a:cubicBezTo>
                <a:cubicBezTo>
                  <a:pt x="1531" y="95"/>
                  <a:pt x="1530" y="94"/>
                  <a:pt x="1529" y="94"/>
                </a:cubicBezTo>
                <a:close/>
                <a:moveTo>
                  <a:pt x="1524" y="94"/>
                </a:moveTo>
                <a:cubicBezTo>
                  <a:pt x="1523" y="94"/>
                  <a:pt x="1521" y="92"/>
                  <a:pt x="1521" y="91"/>
                </a:cubicBezTo>
                <a:cubicBezTo>
                  <a:pt x="1521" y="89"/>
                  <a:pt x="1523" y="88"/>
                  <a:pt x="1524" y="88"/>
                </a:cubicBezTo>
                <a:cubicBezTo>
                  <a:pt x="1526" y="88"/>
                  <a:pt x="1527" y="89"/>
                  <a:pt x="1527" y="91"/>
                </a:cubicBezTo>
                <a:cubicBezTo>
                  <a:pt x="1527" y="92"/>
                  <a:pt x="1526" y="94"/>
                  <a:pt x="1524" y="94"/>
                </a:cubicBezTo>
                <a:close/>
                <a:moveTo>
                  <a:pt x="1524" y="89"/>
                </a:moveTo>
                <a:cubicBezTo>
                  <a:pt x="1523" y="89"/>
                  <a:pt x="1522" y="90"/>
                  <a:pt x="1522" y="91"/>
                </a:cubicBezTo>
                <a:cubicBezTo>
                  <a:pt x="1522" y="92"/>
                  <a:pt x="1523" y="93"/>
                  <a:pt x="1524" y="93"/>
                </a:cubicBezTo>
                <a:cubicBezTo>
                  <a:pt x="1525" y="93"/>
                  <a:pt x="1526" y="92"/>
                  <a:pt x="1526" y="91"/>
                </a:cubicBezTo>
                <a:cubicBezTo>
                  <a:pt x="1526" y="90"/>
                  <a:pt x="1525" y="89"/>
                  <a:pt x="1524" y="89"/>
                </a:cubicBezTo>
                <a:close/>
                <a:moveTo>
                  <a:pt x="1929" y="67"/>
                </a:moveTo>
                <a:cubicBezTo>
                  <a:pt x="1929" y="67"/>
                  <a:pt x="1928" y="67"/>
                  <a:pt x="1927" y="67"/>
                </a:cubicBezTo>
                <a:cubicBezTo>
                  <a:pt x="1925" y="66"/>
                  <a:pt x="1923" y="64"/>
                  <a:pt x="1924" y="59"/>
                </a:cubicBezTo>
                <a:cubicBezTo>
                  <a:pt x="1925" y="56"/>
                  <a:pt x="1918" y="51"/>
                  <a:pt x="1916" y="49"/>
                </a:cubicBezTo>
                <a:cubicBezTo>
                  <a:pt x="1915" y="49"/>
                  <a:pt x="1915" y="49"/>
                  <a:pt x="1915" y="49"/>
                </a:cubicBezTo>
                <a:cubicBezTo>
                  <a:pt x="1911" y="46"/>
                  <a:pt x="1905" y="35"/>
                  <a:pt x="1904" y="31"/>
                </a:cubicBezTo>
                <a:cubicBezTo>
                  <a:pt x="1903" y="30"/>
                  <a:pt x="1903" y="30"/>
                  <a:pt x="1903" y="30"/>
                </a:cubicBezTo>
                <a:cubicBezTo>
                  <a:pt x="1901" y="25"/>
                  <a:pt x="1899" y="18"/>
                  <a:pt x="1900" y="14"/>
                </a:cubicBezTo>
                <a:cubicBezTo>
                  <a:pt x="1901" y="11"/>
                  <a:pt x="1901" y="4"/>
                  <a:pt x="1901" y="2"/>
                </a:cubicBezTo>
                <a:cubicBezTo>
                  <a:pt x="1905" y="2"/>
                  <a:pt x="1905" y="2"/>
                  <a:pt x="1905" y="2"/>
                </a:cubicBezTo>
                <a:cubicBezTo>
                  <a:pt x="1906" y="3"/>
                  <a:pt x="1906" y="11"/>
                  <a:pt x="1905" y="15"/>
                </a:cubicBezTo>
                <a:cubicBezTo>
                  <a:pt x="1904" y="18"/>
                  <a:pt x="1906" y="25"/>
                  <a:pt x="1907" y="28"/>
                </a:cubicBezTo>
                <a:cubicBezTo>
                  <a:pt x="1908" y="30"/>
                  <a:pt x="1908" y="30"/>
                  <a:pt x="1908" y="30"/>
                </a:cubicBezTo>
                <a:cubicBezTo>
                  <a:pt x="1909" y="33"/>
                  <a:pt x="1915" y="43"/>
                  <a:pt x="1918" y="45"/>
                </a:cubicBezTo>
                <a:cubicBezTo>
                  <a:pt x="1919" y="46"/>
                  <a:pt x="1919" y="46"/>
                  <a:pt x="1919" y="46"/>
                </a:cubicBezTo>
                <a:cubicBezTo>
                  <a:pt x="1923" y="49"/>
                  <a:pt x="1930" y="54"/>
                  <a:pt x="1929" y="60"/>
                </a:cubicBezTo>
                <a:cubicBezTo>
                  <a:pt x="1928" y="62"/>
                  <a:pt x="1929" y="62"/>
                  <a:pt x="1929" y="63"/>
                </a:cubicBezTo>
                <a:cubicBezTo>
                  <a:pt x="1930" y="62"/>
                  <a:pt x="1930" y="61"/>
                  <a:pt x="1929" y="60"/>
                </a:cubicBezTo>
                <a:cubicBezTo>
                  <a:pt x="1928" y="54"/>
                  <a:pt x="1928" y="45"/>
                  <a:pt x="1932" y="41"/>
                </a:cubicBezTo>
                <a:cubicBezTo>
                  <a:pt x="1935" y="39"/>
                  <a:pt x="1942" y="29"/>
                  <a:pt x="1945" y="19"/>
                </a:cubicBezTo>
                <a:cubicBezTo>
                  <a:pt x="1945" y="18"/>
                  <a:pt x="1946" y="16"/>
                  <a:pt x="1946" y="15"/>
                </a:cubicBezTo>
                <a:cubicBezTo>
                  <a:pt x="1948" y="10"/>
                  <a:pt x="1948" y="9"/>
                  <a:pt x="1948" y="2"/>
                </a:cubicBezTo>
                <a:cubicBezTo>
                  <a:pt x="1953" y="2"/>
                  <a:pt x="1953" y="2"/>
                  <a:pt x="1953" y="2"/>
                </a:cubicBezTo>
                <a:cubicBezTo>
                  <a:pt x="1953" y="10"/>
                  <a:pt x="1953" y="11"/>
                  <a:pt x="1951" y="17"/>
                </a:cubicBezTo>
                <a:cubicBezTo>
                  <a:pt x="1950" y="18"/>
                  <a:pt x="1950" y="19"/>
                  <a:pt x="1949" y="21"/>
                </a:cubicBezTo>
                <a:cubicBezTo>
                  <a:pt x="1946" y="31"/>
                  <a:pt x="1939" y="41"/>
                  <a:pt x="1935" y="45"/>
                </a:cubicBezTo>
                <a:cubicBezTo>
                  <a:pt x="1933" y="47"/>
                  <a:pt x="1933" y="54"/>
                  <a:pt x="1934" y="59"/>
                </a:cubicBezTo>
                <a:cubicBezTo>
                  <a:pt x="1935" y="64"/>
                  <a:pt x="1933" y="66"/>
                  <a:pt x="1932" y="67"/>
                </a:cubicBezTo>
                <a:cubicBezTo>
                  <a:pt x="1931" y="67"/>
                  <a:pt x="1930" y="67"/>
                  <a:pt x="1929" y="67"/>
                </a:cubicBezTo>
                <a:close/>
                <a:moveTo>
                  <a:pt x="1930" y="63"/>
                </a:moveTo>
                <a:cubicBezTo>
                  <a:pt x="1930" y="63"/>
                  <a:pt x="1930" y="63"/>
                  <a:pt x="1930" y="63"/>
                </a:cubicBezTo>
                <a:cubicBezTo>
                  <a:pt x="1930" y="63"/>
                  <a:pt x="1930" y="63"/>
                  <a:pt x="1930" y="63"/>
                </a:cubicBezTo>
                <a:close/>
                <a:moveTo>
                  <a:pt x="1956" y="63"/>
                </a:moveTo>
                <a:cubicBezTo>
                  <a:pt x="1955" y="63"/>
                  <a:pt x="1953" y="62"/>
                  <a:pt x="1953" y="60"/>
                </a:cubicBezTo>
                <a:cubicBezTo>
                  <a:pt x="1953" y="59"/>
                  <a:pt x="1955" y="57"/>
                  <a:pt x="1956" y="57"/>
                </a:cubicBezTo>
                <a:cubicBezTo>
                  <a:pt x="1958" y="57"/>
                  <a:pt x="1959" y="59"/>
                  <a:pt x="1959" y="60"/>
                </a:cubicBezTo>
                <a:cubicBezTo>
                  <a:pt x="1959" y="62"/>
                  <a:pt x="1958" y="63"/>
                  <a:pt x="1956" y="63"/>
                </a:cubicBezTo>
                <a:close/>
                <a:moveTo>
                  <a:pt x="1956" y="58"/>
                </a:moveTo>
                <a:cubicBezTo>
                  <a:pt x="1955" y="58"/>
                  <a:pt x="1954" y="59"/>
                  <a:pt x="1954" y="60"/>
                </a:cubicBezTo>
                <a:cubicBezTo>
                  <a:pt x="1954" y="61"/>
                  <a:pt x="1955" y="62"/>
                  <a:pt x="1956" y="62"/>
                </a:cubicBezTo>
                <a:cubicBezTo>
                  <a:pt x="1957" y="62"/>
                  <a:pt x="1958" y="61"/>
                  <a:pt x="1958" y="60"/>
                </a:cubicBezTo>
                <a:cubicBezTo>
                  <a:pt x="1958" y="59"/>
                  <a:pt x="1957" y="58"/>
                  <a:pt x="1956" y="58"/>
                </a:cubicBezTo>
                <a:close/>
                <a:moveTo>
                  <a:pt x="1949" y="41"/>
                </a:moveTo>
                <a:cubicBezTo>
                  <a:pt x="1947" y="41"/>
                  <a:pt x="1946" y="40"/>
                  <a:pt x="1946" y="38"/>
                </a:cubicBezTo>
                <a:cubicBezTo>
                  <a:pt x="1946" y="36"/>
                  <a:pt x="1947" y="35"/>
                  <a:pt x="1949" y="35"/>
                </a:cubicBezTo>
                <a:cubicBezTo>
                  <a:pt x="1950" y="35"/>
                  <a:pt x="1952" y="36"/>
                  <a:pt x="1952" y="38"/>
                </a:cubicBezTo>
                <a:cubicBezTo>
                  <a:pt x="1952" y="40"/>
                  <a:pt x="1950" y="41"/>
                  <a:pt x="1949" y="41"/>
                </a:cubicBezTo>
                <a:close/>
                <a:moveTo>
                  <a:pt x="1949" y="36"/>
                </a:moveTo>
                <a:cubicBezTo>
                  <a:pt x="1948" y="36"/>
                  <a:pt x="1947" y="37"/>
                  <a:pt x="1947" y="38"/>
                </a:cubicBezTo>
                <a:cubicBezTo>
                  <a:pt x="1947" y="39"/>
                  <a:pt x="1948" y="40"/>
                  <a:pt x="1949" y="40"/>
                </a:cubicBezTo>
                <a:cubicBezTo>
                  <a:pt x="1950" y="40"/>
                  <a:pt x="1951" y="39"/>
                  <a:pt x="1951" y="38"/>
                </a:cubicBezTo>
                <a:cubicBezTo>
                  <a:pt x="1951" y="37"/>
                  <a:pt x="1950" y="36"/>
                  <a:pt x="1949" y="36"/>
                </a:cubicBezTo>
                <a:close/>
                <a:moveTo>
                  <a:pt x="1876" y="29"/>
                </a:moveTo>
                <a:cubicBezTo>
                  <a:pt x="1874" y="29"/>
                  <a:pt x="1873" y="28"/>
                  <a:pt x="1873" y="26"/>
                </a:cubicBezTo>
                <a:cubicBezTo>
                  <a:pt x="1873" y="25"/>
                  <a:pt x="1874" y="23"/>
                  <a:pt x="1876" y="23"/>
                </a:cubicBezTo>
                <a:cubicBezTo>
                  <a:pt x="1877" y="23"/>
                  <a:pt x="1879" y="25"/>
                  <a:pt x="1879" y="26"/>
                </a:cubicBezTo>
                <a:cubicBezTo>
                  <a:pt x="1879" y="28"/>
                  <a:pt x="1877" y="29"/>
                  <a:pt x="1876" y="29"/>
                </a:cubicBezTo>
                <a:close/>
                <a:moveTo>
                  <a:pt x="1876" y="24"/>
                </a:moveTo>
                <a:cubicBezTo>
                  <a:pt x="1875" y="24"/>
                  <a:pt x="1874" y="25"/>
                  <a:pt x="1874" y="26"/>
                </a:cubicBezTo>
                <a:cubicBezTo>
                  <a:pt x="1874" y="27"/>
                  <a:pt x="1875" y="28"/>
                  <a:pt x="1876" y="28"/>
                </a:cubicBezTo>
                <a:cubicBezTo>
                  <a:pt x="1877" y="28"/>
                  <a:pt x="1878" y="27"/>
                  <a:pt x="1878" y="26"/>
                </a:cubicBezTo>
                <a:cubicBezTo>
                  <a:pt x="1878" y="25"/>
                  <a:pt x="1877" y="24"/>
                  <a:pt x="1876" y="24"/>
                </a:cubicBezTo>
                <a:close/>
                <a:moveTo>
                  <a:pt x="1873" y="22"/>
                </a:moveTo>
                <a:cubicBezTo>
                  <a:pt x="1871" y="22"/>
                  <a:pt x="1870" y="21"/>
                  <a:pt x="1870" y="19"/>
                </a:cubicBezTo>
                <a:cubicBezTo>
                  <a:pt x="1870" y="18"/>
                  <a:pt x="1871" y="16"/>
                  <a:pt x="1873" y="16"/>
                </a:cubicBezTo>
                <a:cubicBezTo>
                  <a:pt x="1874" y="16"/>
                  <a:pt x="1875" y="18"/>
                  <a:pt x="1875" y="19"/>
                </a:cubicBezTo>
                <a:cubicBezTo>
                  <a:pt x="1875" y="21"/>
                  <a:pt x="1874" y="22"/>
                  <a:pt x="1873" y="22"/>
                </a:cubicBezTo>
                <a:close/>
                <a:moveTo>
                  <a:pt x="1873" y="17"/>
                </a:moveTo>
                <a:cubicBezTo>
                  <a:pt x="1872" y="17"/>
                  <a:pt x="1871" y="18"/>
                  <a:pt x="1871" y="19"/>
                </a:cubicBezTo>
                <a:cubicBezTo>
                  <a:pt x="1871" y="20"/>
                  <a:pt x="1872" y="21"/>
                  <a:pt x="1873" y="21"/>
                </a:cubicBezTo>
                <a:cubicBezTo>
                  <a:pt x="1874" y="21"/>
                  <a:pt x="1874" y="20"/>
                  <a:pt x="1874" y="19"/>
                </a:cubicBezTo>
                <a:cubicBezTo>
                  <a:pt x="1874" y="18"/>
                  <a:pt x="1874" y="17"/>
                  <a:pt x="1873" y="17"/>
                </a:cubicBezTo>
                <a:close/>
                <a:moveTo>
                  <a:pt x="1884" y="12"/>
                </a:moveTo>
                <a:cubicBezTo>
                  <a:pt x="1882" y="12"/>
                  <a:pt x="1881" y="11"/>
                  <a:pt x="1881" y="9"/>
                </a:cubicBezTo>
                <a:cubicBezTo>
                  <a:pt x="1881" y="7"/>
                  <a:pt x="1882" y="6"/>
                  <a:pt x="1884" y="6"/>
                </a:cubicBezTo>
                <a:cubicBezTo>
                  <a:pt x="1886" y="6"/>
                  <a:pt x="1887" y="7"/>
                  <a:pt x="1887" y="9"/>
                </a:cubicBezTo>
                <a:cubicBezTo>
                  <a:pt x="1887" y="11"/>
                  <a:pt x="1886" y="12"/>
                  <a:pt x="1884" y="12"/>
                </a:cubicBezTo>
                <a:close/>
                <a:moveTo>
                  <a:pt x="1884" y="7"/>
                </a:moveTo>
                <a:cubicBezTo>
                  <a:pt x="1883" y="7"/>
                  <a:pt x="1882" y="8"/>
                  <a:pt x="1882" y="9"/>
                </a:cubicBezTo>
                <a:cubicBezTo>
                  <a:pt x="1882" y="10"/>
                  <a:pt x="1883" y="11"/>
                  <a:pt x="1884" y="11"/>
                </a:cubicBezTo>
                <a:cubicBezTo>
                  <a:pt x="1885" y="11"/>
                  <a:pt x="1886" y="10"/>
                  <a:pt x="1886" y="9"/>
                </a:cubicBezTo>
                <a:cubicBezTo>
                  <a:pt x="1886" y="8"/>
                  <a:pt x="1885" y="7"/>
                  <a:pt x="1884" y="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3" name="îŝḷíḍè">
            <a:extLst>
              <a:ext uri="{FF2B5EF4-FFF2-40B4-BE49-F238E27FC236}">
                <a16:creationId xmlns:a16="http://schemas.microsoft.com/office/drawing/2014/main" id="{2D7322CA-01A8-4B52-BFC1-C79128E24664}"/>
              </a:ext>
            </a:extLst>
          </p:cNvPr>
          <p:cNvSpPr/>
          <p:nvPr/>
        </p:nvSpPr>
        <p:spPr bwMode="auto">
          <a:xfrm>
            <a:off x="4223415" y="4052997"/>
            <a:ext cx="12949" cy="16996"/>
          </a:xfrm>
          <a:custGeom>
            <a:avLst/>
            <a:gdLst>
              <a:gd name="T0" fmla="*/ 11 w 12"/>
              <a:gd name="T1" fmla="*/ 16 h 16"/>
              <a:gd name="T2" fmla="*/ 12 w 12"/>
              <a:gd name="T3" fmla="*/ 12 h 16"/>
              <a:gd name="T4" fmla="*/ 11 w 12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16">
                <a:moveTo>
                  <a:pt x="11" y="16"/>
                </a:moveTo>
                <a:cubicBezTo>
                  <a:pt x="12" y="16"/>
                  <a:pt x="12" y="14"/>
                  <a:pt x="12" y="12"/>
                </a:cubicBezTo>
                <a:cubicBezTo>
                  <a:pt x="12" y="0"/>
                  <a:pt x="0" y="15"/>
                  <a:pt x="11" y="16"/>
                </a:cubicBezTo>
                <a:close/>
              </a:path>
            </a:pathLst>
          </a:custGeom>
          <a:solidFill>
            <a:srgbClr val="F4F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4" name="ïŝliḓê">
            <a:extLst>
              <a:ext uri="{FF2B5EF4-FFF2-40B4-BE49-F238E27FC236}">
                <a16:creationId xmlns:a16="http://schemas.microsoft.com/office/drawing/2014/main" id="{421DD2A8-87DB-4248-9840-BA8801E169A8}"/>
              </a:ext>
            </a:extLst>
          </p:cNvPr>
          <p:cNvSpPr/>
          <p:nvPr/>
        </p:nvSpPr>
        <p:spPr bwMode="auto">
          <a:xfrm>
            <a:off x="4228271" y="4058663"/>
            <a:ext cx="11331" cy="13759"/>
          </a:xfrm>
          <a:custGeom>
            <a:avLst/>
            <a:gdLst>
              <a:gd name="T0" fmla="*/ 7 w 11"/>
              <a:gd name="T1" fmla="*/ 13 h 13"/>
              <a:gd name="T2" fmla="*/ 7 w 11"/>
              <a:gd name="T3" fmla="*/ 13 h 13"/>
              <a:gd name="T4" fmla="*/ 7 w 11"/>
              <a:gd name="T5" fmla="*/ 13 h 13"/>
              <a:gd name="T6" fmla="*/ 0 w 11"/>
              <a:gd name="T7" fmla="*/ 7 h 13"/>
              <a:gd name="T8" fmla="*/ 6 w 11"/>
              <a:gd name="T9" fmla="*/ 0 h 13"/>
              <a:gd name="T10" fmla="*/ 6 w 11"/>
              <a:gd name="T11" fmla="*/ 0 h 13"/>
              <a:gd name="T12" fmla="*/ 11 w 11"/>
              <a:gd name="T13" fmla="*/ 7 h 13"/>
              <a:gd name="T14" fmla="*/ 9 w 11"/>
              <a:gd name="T15" fmla="*/ 12 h 13"/>
              <a:gd name="T16" fmla="*/ 7 w 11"/>
              <a:gd name="T17" fmla="*/ 13 h 13"/>
              <a:gd name="T18" fmla="*/ 6 w 11"/>
              <a:gd name="T19" fmla="*/ 5 h 13"/>
              <a:gd name="T20" fmla="*/ 5 w 11"/>
              <a:gd name="T21" fmla="*/ 7 h 13"/>
              <a:gd name="T22" fmla="*/ 6 w 11"/>
              <a:gd name="T23" fmla="*/ 8 h 13"/>
              <a:gd name="T24" fmla="*/ 6 w 11"/>
              <a:gd name="T25" fmla="*/ 7 h 13"/>
              <a:gd name="T26" fmla="*/ 6 w 11"/>
              <a:gd name="T27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7" y="13"/>
                </a:move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" y="13"/>
                  <a:pt x="0" y="9"/>
                  <a:pt x="0" y="7"/>
                </a:cubicBez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11" y="1"/>
                  <a:pt x="11" y="7"/>
                </a:cubicBezTo>
                <a:cubicBezTo>
                  <a:pt x="11" y="9"/>
                  <a:pt x="10" y="11"/>
                  <a:pt x="9" y="12"/>
                </a:cubicBezTo>
                <a:cubicBezTo>
                  <a:pt x="9" y="13"/>
                  <a:pt x="8" y="13"/>
                  <a:pt x="7" y="13"/>
                </a:cubicBezTo>
                <a:close/>
                <a:moveTo>
                  <a:pt x="6" y="5"/>
                </a:moveTo>
                <a:cubicBezTo>
                  <a:pt x="5" y="5"/>
                  <a:pt x="5" y="6"/>
                  <a:pt x="5" y="7"/>
                </a:cubicBezTo>
                <a:cubicBezTo>
                  <a:pt x="5" y="8"/>
                  <a:pt x="5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6"/>
                  <a:pt x="6" y="5"/>
                  <a:pt x="6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5" name="íśļíḓé">
            <a:extLst>
              <a:ext uri="{FF2B5EF4-FFF2-40B4-BE49-F238E27FC236}">
                <a16:creationId xmlns:a16="http://schemas.microsoft.com/office/drawing/2014/main" id="{04ED592B-EA3D-4E79-8361-927CFA5CE824}"/>
              </a:ext>
            </a:extLst>
          </p:cNvPr>
          <p:cNvSpPr/>
          <p:nvPr/>
        </p:nvSpPr>
        <p:spPr bwMode="auto">
          <a:xfrm>
            <a:off x="3088726" y="2960394"/>
            <a:ext cx="1165443" cy="2218389"/>
          </a:xfrm>
          <a:custGeom>
            <a:avLst/>
            <a:gdLst>
              <a:gd name="T0" fmla="*/ 59 w 1066"/>
              <a:gd name="T1" fmla="*/ 2023 h 2031"/>
              <a:gd name="T2" fmla="*/ 17 w 1066"/>
              <a:gd name="T3" fmla="*/ 2004 h 2031"/>
              <a:gd name="T4" fmla="*/ 5 w 1066"/>
              <a:gd name="T5" fmla="*/ 1966 h 2031"/>
              <a:gd name="T6" fmla="*/ 16 w 1066"/>
              <a:gd name="T7" fmla="*/ 1925 h 2031"/>
              <a:gd name="T8" fmla="*/ 53 w 1066"/>
              <a:gd name="T9" fmla="*/ 1894 h 2031"/>
              <a:gd name="T10" fmla="*/ 86 w 1066"/>
              <a:gd name="T11" fmla="*/ 1882 h 2031"/>
              <a:gd name="T12" fmla="*/ 128 w 1066"/>
              <a:gd name="T13" fmla="*/ 1880 h 2031"/>
              <a:gd name="T14" fmla="*/ 173 w 1066"/>
              <a:gd name="T15" fmla="*/ 1869 h 2031"/>
              <a:gd name="T16" fmla="*/ 211 w 1066"/>
              <a:gd name="T17" fmla="*/ 1878 h 2031"/>
              <a:gd name="T18" fmla="*/ 220 w 1066"/>
              <a:gd name="T19" fmla="*/ 1906 h 2031"/>
              <a:gd name="T20" fmla="*/ 189 w 1066"/>
              <a:gd name="T21" fmla="*/ 1925 h 2031"/>
              <a:gd name="T22" fmla="*/ 173 w 1066"/>
              <a:gd name="T23" fmla="*/ 1968 h 2031"/>
              <a:gd name="T24" fmla="*/ 138 w 1066"/>
              <a:gd name="T25" fmla="*/ 2005 h 2031"/>
              <a:gd name="T26" fmla="*/ 103 w 1066"/>
              <a:gd name="T27" fmla="*/ 2023 h 2031"/>
              <a:gd name="T28" fmla="*/ 99 w 1066"/>
              <a:gd name="T29" fmla="*/ 2025 h 2031"/>
              <a:gd name="T30" fmla="*/ 128 w 1066"/>
              <a:gd name="T31" fmla="*/ 2010 h 2031"/>
              <a:gd name="T32" fmla="*/ 169 w 1066"/>
              <a:gd name="T33" fmla="*/ 1978 h 2031"/>
              <a:gd name="T34" fmla="*/ 178 w 1066"/>
              <a:gd name="T35" fmla="*/ 1945 h 2031"/>
              <a:gd name="T36" fmla="*/ 203 w 1066"/>
              <a:gd name="T37" fmla="*/ 1913 h 2031"/>
              <a:gd name="T38" fmla="*/ 211 w 1066"/>
              <a:gd name="T39" fmla="*/ 1887 h 2031"/>
              <a:gd name="T40" fmla="*/ 178 w 1066"/>
              <a:gd name="T41" fmla="*/ 1869 h 2031"/>
              <a:gd name="T42" fmla="*/ 163 w 1066"/>
              <a:gd name="T43" fmla="*/ 1869 h 2031"/>
              <a:gd name="T44" fmla="*/ 115 w 1066"/>
              <a:gd name="T45" fmla="*/ 1880 h 2031"/>
              <a:gd name="T46" fmla="*/ 81 w 1066"/>
              <a:gd name="T47" fmla="*/ 1887 h 2031"/>
              <a:gd name="T48" fmla="*/ 68 w 1066"/>
              <a:gd name="T49" fmla="*/ 1893 h 2031"/>
              <a:gd name="T50" fmla="*/ 11 w 1066"/>
              <a:gd name="T51" fmla="*/ 1935 h 2031"/>
              <a:gd name="T52" fmla="*/ 12 w 1066"/>
              <a:gd name="T53" fmla="*/ 1981 h 2031"/>
              <a:gd name="T54" fmla="*/ 38 w 1066"/>
              <a:gd name="T55" fmla="*/ 2012 h 2031"/>
              <a:gd name="T56" fmla="*/ 78 w 1066"/>
              <a:gd name="T57" fmla="*/ 2021 h 2031"/>
              <a:gd name="T58" fmla="*/ 452 w 1066"/>
              <a:gd name="T59" fmla="*/ 1669 h 2031"/>
              <a:gd name="T60" fmla="*/ 459 w 1066"/>
              <a:gd name="T61" fmla="*/ 1678 h 2031"/>
              <a:gd name="T62" fmla="*/ 462 w 1066"/>
              <a:gd name="T63" fmla="*/ 1670 h 2031"/>
              <a:gd name="T64" fmla="*/ 466 w 1066"/>
              <a:gd name="T65" fmla="*/ 1672 h 2031"/>
              <a:gd name="T66" fmla="*/ 1037 w 1066"/>
              <a:gd name="T67" fmla="*/ 921 h 2031"/>
              <a:gd name="T68" fmla="*/ 1041 w 1066"/>
              <a:gd name="T69" fmla="*/ 919 h 2031"/>
              <a:gd name="T70" fmla="*/ 1040 w 1066"/>
              <a:gd name="T71" fmla="*/ 917 h 2031"/>
              <a:gd name="T72" fmla="*/ 997 w 1066"/>
              <a:gd name="T73" fmla="*/ 804 h 2031"/>
              <a:gd name="T74" fmla="*/ 1013 w 1066"/>
              <a:gd name="T75" fmla="*/ 813 h 2031"/>
              <a:gd name="T76" fmla="*/ 982 w 1066"/>
              <a:gd name="T77" fmla="*/ 791 h 2031"/>
              <a:gd name="T78" fmla="*/ 991 w 1066"/>
              <a:gd name="T79" fmla="*/ 776 h 2031"/>
              <a:gd name="T80" fmla="*/ 970 w 1066"/>
              <a:gd name="T81" fmla="*/ 777 h 2031"/>
              <a:gd name="T82" fmla="*/ 996 w 1066"/>
              <a:gd name="T83" fmla="*/ 784 h 2031"/>
              <a:gd name="T84" fmla="*/ 967 w 1066"/>
              <a:gd name="T85" fmla="*/ 776 h 2031"/>
              <a:gd name="T86" fmla="*/ 966 w 1066"/>
              <a:gd name="T87" fmla="*/ 778 h 2031"/>
              <a:gd name="T88" fmla="*/ 874 w 1066"/>
              <a:gd name="T89" fmla="*/ 230 h 2031"/>
              <a:gd name="T90" fmla="*/ 870 w 1066"/>
              <a:gd name="T91" fmla="*/ 231 h 2031"/>
              <a:gd name="T92" fmla="*/ 858 w 1066"/>
              <a:gd name="T93" fmla="*/ 227 h 2031"/>
              <a:gd name="T94" fmla="*/ 862 w 1066"/>
              <a:gd name="T95" fmla="*/ 229 h 2031"/>
              <a:gd name="T96" fmla="*/ 861 w 1066"/>
              <a:gd name="T97" fmla="*/ 227 h 2031"/>
              <a:gd name="T98" fmla="*/ 864 w 1066"/>
              <a:gd name="T99" fmla="*/ 209 h 2031"/>
              <a:gd name="T100" fmla="*/ 868 w 1066"/>
              <a:gd name="T101" fmla="*/ 211 h 2031"/>
              <a:gd name="T102" fmla="*/ 893 w 1066"/>
              <a:gd name="T103" fmla="*/ 102 h 2031"/>
              <a:gd name="T104" fmla="*/ 884 w 1066"/>
              <a:gd name="T105" fmla="*/ 91 h 2031"/>
              <a:gd name="T106" fmla="*/ 905 w 1066"/>
              <a:gd name="T107" fmla="*/ 87 h 2031"/>
              <a:gd name="T108" fmla="*/ 898 w 1066"/>
              <a:gd name="T109" fmla="*/ 100 h 2031"/>
              <a:gd name="T110" fmla="*/ 901 w 1066"/>
              <a:gd name="T111" fmla="*/ 84 h 2031"/>
              <a:gd name="T112" fmla="*/ 886 w 1066"/>
              <a:gd name="T113" fmla="*/ 88 h 2031"/>
              <a:gd name="T114" fmla="*/ 846 w 1066"/>
              <a:gd name="T115" fmla="*/ 2 h 2031"/>
              <a:gd name="T116" fmla="*/ 846 w 1066"/>
              <a:gd name="T117" fmla="*/ 13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6" h="2031">
                <a:moveTo>
                  <a:pt x="97" y="2031"/>
                </a:moveTo>
                <a:cubicBezTo>
                  <a:pt x="96" y="2031"/>
                  <a:pt x="94" y="2030"/>
                  <a:pt x="93" y="2030"/>
                </a:cubicBezTo>
                <a:cubicBezTo>
                  <a:pt x="92" y="2029"/>
                  <a:pt x="92" y="2028"/>
                  <a:pt x="91" y="2028"/>
                </a:cubicBezTo>
                <a:cubicBezTo>
                  <a:pt x="90" y="2027"/>
                  <a:pt x="89" y="2026"/>
                  <a:pt x="85" y="2025"/>
                </a:cubicBezTo>
                <a:cubicBezTo>
                  <a:pt x="81" y="2025"/>
                  <a:pt x="80" y="2025"/>
                  <a:pt x="78" y="2025"/>
                </a:cubicBezTo>
                <a:cubicBezTo>
                  <a:pt x="77" y="2025"/>
                  <a:pt x="75" y="2026"/>
                  <a:pt x="70" y="2025"/>
                </a:cubicBezTo>
                <a:cubicBezTo>
                  <a:pt x="67" y="2025"/>
                  <a:pt x="65" y="2025"/>
                  <a:pt x="64" y="2023"/>
                </a:cubicBezTo>
                <a:cubicBezTo>
                  <a:pt x="63" y="2023"/>
                  <a:pt x="62" y="2023"/>
                  <a:pt x="59" y="2023"/>
                </a:cubicBezTo>
                <a:cubicBezTo>
                  <a:pt x="50" y="2022"/>
                  <a:pt x="48" y="2021"/>
                  <a:pt x="46" y="2019"/>
                </a:cubicBezTo>
                <a:cubicBezTo>
                  <a:pt x="45" y="2019"/>
                  <a:pt x="45" y="2018"/>
                  <a:pt x="45" y="2018"/>
                </a:cubicBezTo>
                <a:cubicBezTo>
                  <a:pt x="44" y="2018"/>
                  <a:pt x="44" y="2018"/>
                  <a:pt x="44" y="2018"/>
                </a:cubicBezTo>
                <a:cubicBezTo>
                  <a:pt x="42" y="2017"/>
                  <a:pt x="42" y="2017"/>
                  <a:pt x="40" y="2017"/>
                </a:cubicBezTo>
                <a:cubicBezTo>
                  <a:pt x="38" y="2017"/>
                  <a:pt x="34" y="2017"/>
                  <a:pt x="34" y="2013"/>
                </a:cubicBezTo>
                <a:cubicBezTo>
                  <a:pt x="33" y="2013"/>
                  <a:pt x="33" y="2013"/>
                  <a:pt x="33" y="2013"/>
                </a:cubicBezTo>
                <a:cubicBezTo>
                  <a:pt x="29" y="2013"/>
                  <a:pt x="23" y="2008"/>
                  <a:pt x="22" y="2005"/>
                </a:cubicBezTo>
                <a:cubicBezTo>
                  <a:pt x="22" y="2004"/>
                  <a:pt x="19" y="2004"/>
                  <a:pt x="17" y="2004"/>
                </a:cubicBezTo>
                <a:cubicBezTo>
                  <a:pt x="16" y="2004"/>
                  <a:pt x="15" y="2004"/>
                  <a:pt x="15" y="2003"/>
                </a:cubicBezTo>
                <a:cubicBezTo>
                  <a:pt x="13" y="2003"/>
                  <a:pt x="11" y="2001"/>
                  <a:pt x="9" y="1999"/>
                </a:cubicBezTo>
                <a:cubicBezTo>
                  <a:pt x="9" y="1997"/>
                  <a:pt x="8" y="1994"/>
                  <a:pt x="10" y="1991"/>
                </a:cubicBezTo>
                <a:cubicBezTo>
                  <a:pt x="12" y="1987"/>
                  <a:pt x="12" y="1986"/>
                  <a:pt x="12" y="1986"/>
                </a:cubicBezTo>
                <a:cubicBezTo>
                  <a:pt x="12" y="1986"/>
                  <a:pt x="11" y="1986"/>
                  <a:pt x="11" y="1986"/>
                </a:cubicBezTo>
                <a:cubicBezTo>
                  <a:pt x="9" y="1985"/>
                  <a:pt x="9" y="1984"/>
                  <a:pt x="8" y="1984"/>
                </a:cubicBezTo>
                <a:cubicBezTo>
                  <a:pt x="8" y="1984"/>
                  <a:pt x="8" y="1984"/>
                  <a:pt x="8" y="1984"/>
                </a:cubicBezTo>
                <a:cubicBezTo>
                  <a:pt x="8" y="1983"/>
                  <a:pt x="0" y="1975"/>
                  <a:pt x="5" y="1966"/>
                </a:cubicBezTo>
                <a:cubicBezTo>
                  <a:pt x="8" y="1960"/>
                  <a:pt x="7" y="1957"/>
                  <a:pt x="6" y="1954"/>
                </a:cubicBezTo>
                <a:cubicBezTo>
                  <a:pt x="6" y="1953"/>
                  <a:pt x="6" y="1953"/>
                  <a:pt x="6" y="1952"/>
                </a:cubicBezTo>
                <a:cubicBezTo>
                  <a:pt x="5" y="1950"/>
                  <a:pt x="6" y="1948"/>
                  <a:pt x="7" y="1947"/>
                </a:cubicBezTo>
                <a:cubicBezTo>
                  <a:pt x="7" y="1946"/>
                  <a:pt x="8" y="1945"/>
                  <a:pt x="8" y="1943"/>
                </a:cubicBezTo>
                <a:cubicBezTo>
                  <a:pt x="8" y="1941"/>
                  <a:pt x="7" y="1941"/>
                  <a:pt x="7" y="1940"/>
                </a:cubicBezTo>
                <a:cubicBezTo>
                  <a:pt x="5" y="1938"/>
                  <a:pt x="5" y="1936"/>
                  <a:pt x="7" y="1933"/>
                </a:cubicBezTo>
                <a:cubicBezTo>
                  <a:pt x="8" y="1931"/>
                  <a:pt x="9" y="1930"/>
                  <a:pt x="9" y="1929"/>
                </a:cubicBezTo>
                <a:cubicBezTo>
                  <a:pt x="10" y="1926"/>
                  <a:pt x="11" y="1925"/>
                  <a:pt x="16" y="1925"/>
                </a:cubicBezTo>
                <a:cubicBezTo>
                  <a:pt x="19" y="1925"/>
                  <a:pt x="23" y="1921"/>
                  <a:pt x="25" y="1919"/>
                </a:cubicBezTo>
                <a:cubicBezTo>
                  <a:pt x="26" y="1918"/>
                  <a:pt x="27" y="1917"/>
                  <a:pt x="28" y="1917"/>
                </a:cubicBezTo>
                <a:cubicBezTo>
                  <a:pt x="30" y="1915"/>
                  <a:pt x="38" y="1911"/>
                  <a:pt x="46" y="1906"/>
                </a:cubicBezTo>
                <a:cubicBezTo>
                  <a:pt x="50" y="1904"/>
                  <a:pt x="54" y="1901"/>
                  <a:pt x="56" y="1900"/>
                </a:cubicBezTo>
                <a:cubicBezTo>
                  <a:pt x="59" y="1898"/>
                  <a:pt x="61" y="1897"/>
                  <a:pt x="62" y="1896"/>
                </a:cubicBezTo>
                <a:cubicBezTo>
                  <a:pt x="60" y="1897"/>
                  <a:pt x="58" y="1898"/>
                  <a:pt x="56" y="1897"/>
                </a:cubicBezTo>
                <a:cubicBezTo>
                  <a:pt x="55" y="1897"/>
                  <a:pt x="54" y="1896"/>
                  <a:pt x="54" y="1895"/>
                </a:cubicBezTo>
                <a:cubicBezTo>
                  <a:pt x="53" y="1894"/>
                  <a:pt x="53" y="1894"/>
                  <a:pt x="53" y="1894"/>
                </a:cubicBezTo>
                <a:cubicBezTo>
                  <a:pt x="54" y="1893"/>
                  <a:pt x="54" y="1893"/>
                  <a:pt x="54" y="1893"/>
                </a:cubicBezTo>
                <a:cubicBezTo>
                  <a:pt x="54" y="1893"/>
                  <a:pt x="55" y="1890"/>
                  <a:pt x="58" y="1886"/>
                </a:cubicBezTo>
                <a:cubicBezTo>
                  <a:pt x="59" y="1885"/>
                  <a:pt x="59" y="1885"/>
                  <a:pt x="60" y="1884"/>
                </a:cubicBezTo>
                <a:cubicBezTo>
                  <a:pt x="62" y="1881"/>
                  <a:pt x="65" y="1878"/>
                  <a:pt x="71" y="1881"/>
                </a:cubicBezTo>
                <a:cubicBezTo>
                  <a:pt x="77" y="1882"/>
                  <a:pt x="79" y="1883"/>
                  <a:pt x="81" y="1883"/>
                </a:cubicBezTo>
                <a:cubicBezTo>
                  <a:pt x="82" y="1883"/>
                  <a:pt x="82" y="1883"/>
                  <a:pt x="83" y="1883"/>
                </a:cubicBezTo>
                <a:cubicBezTo>
                  <a:pt x="84" y="1883"/>
                  <a:pt x="85" y="1883"/>
                  <a:pt x="86" y="1883"/>
                </a:cubicBezTo>
                <a:cubicBezTo>
                  <a:pt x="86" y="1883"/>
                  <a:pt x="86" y="1882"/>
                  <a:pt x="86" y="1882"/>
                </a:cubicBezTo>
                <a:cubicBezTo>
                  <a:pt x="86" y="1880"/>
                  <a:pt x="86" y="1878"/>
                  <a:pt x="87" y="1877"/>
                </a:cubicBezTo>
                <a:cubicBezTo>
                  <a:pt x="89" y="1875"/>
                  <a:pt x="93" y="1874"/>
                  <a:pt x="96" y="1874"/>
                </a:cubicBezTo>
                <a:cubicBezTo>
                  <a:pt x="99" y="1874"/>
                  <a:pt x="101" y="1875"/>
                  <a:pt x="102" y="1875"/>
                </a:cubicBezTo>
                <a:cubicBezTo>
                  <a:pt x="104" y="1876"/>
                  <a:pt x="106" y="1877"/>
                  <a:pt x="109" y="1877"/>
                </a:cubicBezTo>
                <a:cubicBezTo>
                  <a:pt x="111" y="1877"/>
                  <a:pt x="111" y="1876"/>
                  <a:pt x="112" y="1876"/>
                </a:cubicBezTo>
                <a:cubicBezTo>
                  <a:pt x="114" y="1874"/>
                  <a:pt x="116" y="1874"/>
                  <a:pt x="120" y="1876"/>
                </a:cubicBezTo>
                <a:cubicBezTo>
                  <a:pt x="122" y="1878"/>
                  <a:pt x="124" y="1878"/>
                  <a:pt x="125" y="1878"/>
                </a:cubicBezTo>
                <a:cubicBezTo>
                  <a:pt x="126" y="1878"/>
                  <a:pt x="127" y="1879"/>
                  <a:pt x="128" y="1880"/>
                </a:cubicBezTo>
                <a:cubicBezTo>
                  <a:pt x="128" y="1880"/>
                  <a:pt x="130" y="1880"/>
                  <a:pt x="132" y="1879"/>
                </a:cubicBezTo>
                <a:cubicBezTo>
                  <a:pt x="133" y="1879"/>
                  <a:pt x="134" y="1878"/>
                  <a:pt x="134" y="1876"/>
                </a:cubicBezTo>
                <a:cubicBezTo>
                  <a:pt x="136" y="1869"/>
                  <a:pt x="141" y="1866"/>
                  <a:pt x="148" y="1867"/>
                </a:cubicBezTo>
                <a:cubicBezTo>
                  <a:pt x="154" y="1867"/>
                  <a:pt x="160" y="1865"/>
                  <a:pt x="161" y="1865"/>
                </a:cubicBezTo>
                <a:cubicBezTo>
                  <a:pt x="165" y="1864"/>
                  <a:pt x="167" y="1866"/>
                  <a:pt x="168" y="1867"/>
                </a:cubicBezTo>
                <a:cubicBezTo>
                  <a:pt x="168" y="1868"/>
                  <a:pt x="169" y="1869"/>
                  <a:pt x="170" y="1870"/>
                </a:cubicBezTo>
                <a:cubicBezTo>
                  <a:pt x="172" y="1871"/>
                  <a:pt x="173" y="1871"/>
                  <a:pt x="174" y="1872"/>
                </a:cubicBezTo>
                <a:cubicBezTo>
                  <a:pt x="173" y="1871"/>
                  <a:pt x="173" y="1870"/>
                  <a:pt x="173" y="1869"/>
                </a:cubicBezTo>
                <a:cubicBezTo>
                  <a:pt x="173" y="1868"/>
                  <a:pt x="174" y="1866"/>
                  <a:pt x="175" y="1865"/>
                </a:cubicBezTo>
                <a:cubicBezTo>
                  <a:pt x="177" y="1864"/>
                  <a:pt x="177" y="1864"/>
                  <a:pt x="178" y="1864"/>
                </a:cubicBezTo>
                <a:cubicBezTo>
                  <a:pt x="178" y="1864"/>
                  <a:pt x="178" y="1863"/>
                  <a:pt x="179" y="1862"/>
                </a:cubicBezTo>
                <a:cubicBezTo>
                  <a:pt x="180" y="1860"/>
                  <a:pt x="182" y="1858"/>
                  <a:pt x="185" y="1858"/>
                </a:cubicBezTo>
                <a:cubicBezTo>
                  <a:pt x="187" y="1859"/>
                  <a:pt x="187" y="1862"/>
                  <a:pt x="187" y="1863"/>
                </a:cubicBezTo>
                <a:cubicBezTo>
                  <a:pt x="188" y="1868"/>
                  <a:pt x="189" y="1870"/>
                  <a:pt x="191" y="1871"/>
                </a:cubicBezTo>
                <a:cubicBezTo>
                  <a:pt x="194" y="1872"/>
                  <a:pt x="198" y="1872"/>
                  <a:pt x="201" y="1872"/>
                </a:cubicBezTo>
                <a:cubicBezTo>
                  <a:pt x="203" y="1872"/>
                  <a:pt x="209" y="1871"/>
                  <a:pt x="211" y="1878"/>
                </a:cubicBezTo>
                <a:cubicBezTo>
                  <a:pt x="212" y="1881"/>
                  <a:pt x="213" y="1882"/>
                  <a:pt x="214" y="1883"/>
                </a:cubicBezTo>
                <a:cubicBezTo>
                  <a:pt x="215" y="1884"/>
                  <a:pt x="215" y="1884"/>
                  <a:pt x="216" y="1885"/>
                </a:cubicBezTo>
                <a:cubicBezTo>
                  <a:pt x="216" y="1886"/>
                  <a:pt x="216" y="1887"/>
                  <a:pt x="216" y="1892"/>
                </a:cubicBezTo>
                <a:cubicBezTo>
                  <a:pt x="216" y="1895"/>
                  <a:pt x="216" y="1897"/>
                  <a:pt x="216" y="1899"/>
                </a:cubicBezTo>
                <a:cubicBezTo>
                  <a:pt x="216" y="1899"/>
                  <a:pt x="216" y="1900"/>
                  <a:pt x="216" y="1900"/>
                </a:cubicBezTo>
                <a:cubicBezTo>
                  <a:pt x="216" y="1900"/>
                  <a:pt x="216" y="1900"/>
                  <a:pt x="216" y="1900"/>
                </a:cubicBezTo>
                <a:cubicBezTo>
                  <a:pt x="216" y="1900"/>
                  <a:pt x="216" y="1900"/>
                  <a:pt x="216" y="1901"/>
                </a:cubicBezTo>
                <a:cubicBezTo>
                  <a:pt x="217" y="1901"/>
                  <a:pt x="221" y="1903"/>
                  <a:pt x="220" y="1906"/>
                </a:cubicBezTo>
                <a:cubicBezTo>
                  <a:pt x="220" y="1909"/>
                  <a:pt x="216" y="1910"/>
                  <a:pt x="215" y="1910"/>
                </a:cubicBezTo>
                <a:cubicBezTo>
                  <a:pt x="211" y="1911"/>
                  <a:pt x="209" y="1913"/>
                  <a:pt x="206" y="1916"/>
                </a:cubicBezTo>
                <a:cubicBezTo>
                  <a:pt x="206" y="1916"/>
                  <a:pt x="206" y="1916"/>
                  <a:pt x="206" y="1916"/>
                </a:cubicBezTo>
                <a:cubicBezTo>
                  <a:pt x="205" y="1918"/>
                  <a:pt x="204" y="1918"/>
                  <a:pt x="202" y="1918"/>
                </a:cubicBezTo>
                <a:cubicBezTo>
                  <a:pt x="200" y="1918"/>
                  <a:pt x="199" y="1916"/>
                  <a:pt x="198" y="1915"/>
                </a:cubicBezTo>
                <a:cubicBezTo>
                  <a:pt x="197" y="1914"/>
                  <a:pt x="197" y="1914"/>
                  <a:pt x="197" y="1913"/>
                </a:cubicBezTo>
                <a:cubicBezTo>
                  <a:pt x="197" y="1913"/>
                  <a:pt x="196" y="1914"/>
                  <a:pt x="196" y="1916"/>
                </a:cubicBezTo>
                <a:cubicBezTo>
                  <a:pt x="194" y="1919"/>
                  <a:pt x="192" y="1922"/>
                  <a:pt x="189" y="1925"/>
                </a:cubicBezTo>
                <a:cubicBezTo>
                  <a:pt x="187" y="1926"/>
                  <a:pt x="185" y="1931"/>
                  <a:pt x="185" y="1934"/>
                </a:cubicBezTo>
                <a:cubicBezTo>
                  <a:pt x="185" y="1936"/>
                  <a:pt x="185" y="1936"/>
                  <a:pt x="185" y="1936"/>
                </a:cubicBezTo>
                <a:cubicBezTo>
                  <a:pt x="184" y="1940"/>
                  <a:pt x="184" y="1946"/>
                  <a:pt x="180" y="1949"/>
                </a:cubicBezTo>
                <a:cubicBezTo>
                  <a:pt x="178" y="1950"/>
                  <a:pt x="177" y="1951"/>
                  <a:pt x="177" y="1951"/>
                </a:cubicBezTo>
                <a:cubicBezTo>
                  <a:pt x="178" y="1953"/>
                  <a:pt x="177" y="1955"/>
                  <a:pt x="177" y="1956"/>
                </a:cubicBezTo>
                <a:cubicBezTo>
                  <a:pt x="176" y="1957"/>
                  <a:pt x="176" y="1958"/>
                  <a:pt x="175" y="1959"/>
                </a:cubicBezTo>
                <a:cubicBezTo>
                  <a:pt x="175" y="1960"/>
                  <a:pt x="175" y="1961"/>
                  <a:pt x="174" y="1962"/>
                </a:cubicBezTo>
                <a:cubicBezTo>
                  <a:pt x="173" y="1964"/>
                  <a:pt x="172" y="1967"/>
                  <a:pt x="173" y="1968"/>
                </a:cubicBezTo>
                <a:cubicBezTo>
                  <a:pt x="174" y="1972"/>
                  <a:pt x="174" y="1976"/>
                  <a:pt x="173" y="1977"/>
                </a:cubicBezTo>
                <a:cubicBezTo>
                  <a:pt x="174" y="1979"/>
                  <a:pt x="173" y="1981"/>
                  <a:pt x="170" y="1983"/>
                </a:cubicBezTo>
                <a:cubicBezTo>
                  <a:pt x="169" y="1983"/>
                  <a:pt x="168" y="1984"/>
                  <a:pt x="167" y="1985"/>
                </a:cubicBezTo>
                <a:cubicBezTo>
                  <a:pt x="166" y="1986"/>
                  <a:pt x="165" y="1987"/>
                  <a:pt x="164" y="1987"/>
                </a:cubicBezTo>
                <a:cubicBezTo>
                  <a:pt x="162" y="1988"/>
                  <a:pt x="161" y="1988"/>
                  <a:pt x="160" y="1987"/>
                </a:cubicBezTo>
                <a:cubicBezTo>
                  <a:pt x="160" y="1987"/>
                  <a:pt x="159" y="1987"/>
                  <a:pt x="158" y="1987"/>
                </a:cubicBezTo>
                <a:cubicBezTo>
                  <a:pt x="154" y="1987"/>
                  <a:pt x="149" y="1990"/>
                  <a:pt x="145" y="1994"/>
                </a:cubicBezTo>
                <a:cubicBezTo>
                  <a:pt x="141" y="1998"/>
                  <a:pt x="139" y="2000"/>
                  <a:pt x="138" y="2005"/>
                </a:cubicBezTo>
                <a:cubicBezTo>
                  <a:pt x="137" y="2009"/>
                  <a:pt x="136" y="2014"/>
                  <a:pt x="129" y="2014"/>
                </a:cubicBezTo>
                <a:cubicBezTo>
                  <a:pt x="127" y="2015"/>
                  <a:pt x="125" y="2014"/>
                  <a:pt x="124" y="2013"/>
                </a:cubicBezTo>
                <a:cubicBezTo>
                  <a:pt x="123" y="2012"/>
                  <a:pt x="123" y="2011"/>
                  <a:pt x="123" y="2010"/>
                </a:cubicBezTo>
                <a:cubicBezTo>
                  <a:pt x="118" y="2010"/>
                  <a:pt x="109" y="2013"/>
                  <a:pt x="108" y="2014"/>
                </a:cubicBezTo>
                <a:cubicBezTo>
                  <a:pt x="107" y="2015"/>
                  <a:pt x="107" y="2015"/>
                  <a:pt x="107" y="2016"/>
                </a:cubicBezTo>
                <a:cubicBezTo>
                  <a:pt x="107" y="2016"/>
                  <a:pt x="107" y="2016"/>
                  <a:pt x="107" y="2017"/>
                </a:cubicBezTo>
                <a:cubicBezTo>
                  <a:pt x="108" y="2018"/>
                  <a:pt x="106" y="2019"/>
                  <a:pt x="105" y="2020"/>
                </a:cubicBezTo>
                <a:cubicBezTo>
                  <a:pt x="103" y="2022"/>
                  <a:pt x="103" y="2022"/>
                  <a:pt x="103" y="2023"/>
                </a:cubicBezTo>
                <a:cubicBezTo>
                  <a:pt x="104" y="2025"/>
                  <a:pt x="104" y="2027"/>
                  <a:pt x="102" y="2029"/>
                </a:cubicBezTo>
                <a:cubicBezTo>
                  <a:pt x="101" y="2030"/>
                  <a:pt x="99" y="2031"/>
                  <a:pt x="97" y="2031"/>
                </a:cubicBezTo>
                <a:close/>
                <a:moveTo>
                  <a:pt x="81" y="2021"/>
                </a:moveTo>
                <a:cubicBezTo>
                  <a:pt x="82" y="2021"/>
                  <a:pt x="83" y="2021"/>
                  <a:pt x="85" y="2021"/>
                </a:cubicBezTo>
                <a:cubicBezTo>
                  <a:pt x="91" y="2021"/>
                  <a:pt x="93" y="2023"/>
                  <a:pt x="95" y="2025"/>
                </a:cubicBezTo>
                <a:cubicBezTo>
                  <a:pt x="95" y="2025"/>
                  <a:pt x="95" y="2026"/>
                  <a:pt x="96" y="2026"/>
                </a:cubicBezTo>
                <a:cubicBezTo>
                  <a:pt x="96" y="2026"/>
                  <a:pt x="98" y="2026"/>
                  <a:pt x="99" y="2025"/>
                </a:cubicBezTo>
                <a:cubicBezTo>
                  <a:pt x="99" y="2025"/>
                  <a:pt x="99" y="2025"/>
                  <a:pt x="99" y="2025"/>
                </a:cubicBezTo>
                <a:cubicBezTo>
                  <a:pt x="97" y="2020"/>
                  <a:pt x="101" y="2017"/>
                  <a:pt x="103" y="2016"/>
                </a:cubicBezTo>
                <a:cubicBezTo>
                  <a:pt x="102" y="2015"/>
                  <a:pt x="102" y="2012"/>
                  <a:pt x="105" y="2010"/>
                </a:cubicBezTo>
                <a:cubicBezTo>
                  <a:pt x="107" y="2009"/>
                  <a:pt x="123" y="2004"/>
                  <a:pt x="126" y="2005"/>
                </a:cubicBezTo>
                <a:cubicBezTo>
                  <a:pt x="127" y="2006"/>
                  <a:pt x="127" y="2006"/>
                  <a:pt x="127" y="2006"/>
                </a:cubicBezTo>
                <a:cubicBezTo>
                  <a:pt x="128" y="2007"/>
                  <a:pt x="128" y="2007"/>
                  <a:pt x="128" y="2007"/>
                </a:cubicBezTo>
                <a:cubicBezTo>
                  <a:pt x="128" y="2008"/>
                  <a:pt x="127" y="2008"/>
                  <a:pt x="127" y="2008"/>
                </a:cubicBezTo>
                <a:cubicBezTo>
                  <a:pt x="127" y="2009"/>
                  <a:pt x="127" y="2009"/>
                  <a:pt x="127" y="2010"/>
                </a:cubicBezTo>
                <a:cubicBezTo>
                  <a:pt x="127" y="2010"/>
                  <a:pt x="128" y="2010"/>
                  <a:pt x="128" y="2010"/>
                </a:cubicBezTo>
                <a:cubicBezTo>
                  <a:pt x="128" y="2010"/>
                  <a:pt x="129" y="2010"/>
                  <a:pt x="129" y="2010"/>
                </a:cubicBezTo>
                <a:cubicBezTo>
                  <a:pt x="132" y="2010"/>
                  <a:pt x="133" y="2009"/>
                  <a:pt x="134" y="2004"/>
                </a:cubicBezTo>
                <a:cubicBezTo>
                  <a:pt x="135" y="1998"/>
                  <a:pt x="137" y="1995"/>
                  <a:pt x="142" y="1990"/>
                </a:cubicBezTo>
                <a:cubicBezTo>
                  <a:pt x="146" y="1986"/>
                  <a:pt x="152" y="1982"/>
                  <a:pt x="158" y="1982"/>
                </a:cubicBezTo>
                <a:cubicBezTo>
                  <a:pt x="160" y="1982"/>
                  <a:pt x="161" y="1983"/>
                  <a:pt x="162" y="1983"/>
                </a:cubicBezTo>
                <a:cubicBezTo>
                  <a:pt x="163" y="1983"/>
                  <a:pt x="163" y="1982"/>
                  <a:pt x="164" y="1982"/>
                </a:cubicBezTo>
                <a:cubicBezTo>
                  <a:pt x="165" y="1981"/>
                  <a:pt x="166" y="1980"/>
                  <a:pt x="168" y="1979"/>
                </a:cubicBezTo>
                <a:cubicBezTo>
                  <a:pt x="168" y="1978"/>
                  <a:pt x="169" y="1978"/>
                  <a:pt x="169" y="1978"/>
                </a:cubicBezTo>
                <a:cubicBezTo>
                  <a:pt x="169" y="1978"/>
                  <a:pt x="169" y="1978"/>
                  <a:pt x="169" y="1978"/>
                </a:cubicBezTo>
                <a:cubicBezTo>
                  <a:pt x="169" y="1977"/>
                  <a:pt x="169" y="1977"/>
                  <a:pt x="169" y="1977"/>
                </a:cubicBezTo>
                <a:cubicBezTo>
                  <a:pt x="169" y="1976"/>
                  <a:pt x="170" y="1973"/>
                  <a:pt x="169" y="1970"/>
                </a:cubicBezTo>
                <a:cubicBezTo>
                  <a:pt x="167" y="1967"/>
                  <a:pt x="169" y="1963"/>
                  <a:pt x="170" y="1960"/>
                </a:cubicBezTo>
                <a:cubicBezTo>
                  <a:pt x="170" y="1959"/>
                  <a:pt x="171" y="1958"/>
                  <a:pt x="171" y="1958"/>
                </a:cubicBezTo>
                <a:cubicBezTo>
                  <a:pt x="171" y="1956"/>
                  <a:pt x="172" y="1955"/>
                  <a:pt x="172" y="1954"/>
                </a:cubicBezTo>
                <a:cubicBezTo>
                  <a:pt x="173" y="1954"/>
                  <a:pt x="173" y="1953"/>
                  <a:pt x="173" y="1953"/>
                </a:cubicBezTo>
                <a:cubicBezTo>
                  <a:pt x="171" y="1949"/>
                  <a:pt x="176" y="1946"/>
                  <a:pt x="178" y="1945"/>
                </a:cubicBezTo>
                <a:cubicBezTo>
                  <a:pt x="180" y="1943"/>
                  <a:pt x="180" y="1939"/>
                  <a:pt x="180" y="1936"/>
                </a:cubicBezTo>
                <a:cubicBezTo>
                  <a:pt x="180" y="1934"/>
                  <a:pt x="180" y="1934"/>
                  <a:pt x="180" y="1934"/>
                </a:cubicBezTo>
                <a:cubicBezTo>
                  <a:pt x="180" y="1929"/>
                  <a:pt x="183" y="1923"/>
                  <a:pt x="186" y="1921"/>
                </a:cubicBezTo>
                <a:cubicBezTo>
                  <a:pt x="189" y="1919"/>
                  <a:pt x="190" y="1917"/>
                  <a:pt x="191" y="1914"/>
                </a:cubicBezTo>
                <a:cubicBezTo>
                  <a:pt x="192" y="1911"/>
                  <a:pt x="194" y="1909"/>
                  <a:pt x="195" y="1909"/>
                </a:cubicBezTo>
                <a:cubicBezTo>
                  <a:pt x="197" y="1908"/>
                  <a:pt x="198" y="1909"/>
                  <a:pt x="200" y="1910"/>
                </a:cubicBezTo>
                <a:cubicBezTo>
                  <a:pt x="200" y="1910"/>
                  <a:pt x="201" y="1911"/>
                  <a:pt x="201" y="1912"/>
                </a:cubicBezTo>
                <a:cubicBezTo>
                  <a:pt x="202" y="1912"/>
                  <a:pt x="202" y="1913"/>
                  <a:pt x="203" y="1913"/>
                </a:cubicBezTo>
                <a:cubicBezTo>
                  <a:pt x="203" y="1913"/>
                  <a:pt x="203" y="1913"/>
                  <a:pt x="203" y="1913"/>
                </a:cubicBezTo>
                <a:cubicBezTo>
                  <a:pt x="205" y="1910"/>
                  <a:pt x="208" y="1907"/>
                  <a:pt x="214" y="1906"/>
                </a:cubicBezTo>
                <a:cubicBezTo>
                  <a:pt x="214" y="1906"/>
                  <a:pt x="215" y="1906"/>
                  <a:pt x="215" y="1905"/>
                </a:cubicBezTo>
                <a:cubicBezTo>
                  <a:pt x="215" y="1905"/>
                  <a:pt x="214" y="1905"/>
                  <a:pt x="214" y="1905"/>
                </a:cubicBezTo>
                <a:cubicBezTo>
                  <a:pt x="210" y="1902"/>
                  <a:pt x="211" y="1900"/>
                  <a:pt x="211" y="1898"/>
                </a:cubicBezTo>
                <a:cubicBezTo>
                  <a:pt x="211" y="1896"/>
                  <a:pt x="212" y="1895"/>
                  <a:pt x="212" y="1892"/>
                </a:cubicBezTo>
                <a:cubicBezTo>
                  <a:pt x="212" y="1891"/>
                  <a:pt x="212" y="1889"/>
                  <a:pt x="212" y="1888"/>
                </a:cubicBezTo>
                <a:cubicBezTo>
                  <a:pt x="212" y="1888"/>
                  <a:pt x="211" y="1887"/>
                  <a:pt x="211" y="1887"/>
                </a:cubicBezTo>
                <a:cubicBezTo>
                  <a:pt x="211" y="1887"/>
                  <a:pt x="211" y="1886"/>
                  <a:pt x="211" y="1886"/>
                </a:cubicBezTo>
                <a:cubicBezTo>
                  <a:pt x="210" y="1885"/>
                  <a:pt x="208" y="1883"/>
                  <a:pt x="207" y="1879"/>
                </a:cubicBezTo>
                <a:cubicBezTo>
                  <a:pt x="206" y="1877"/>
                  <a:pt x="205" y="1876"/>
                  <a:pt x="201" y="1876"/>
                </a:cubicBezTo>
                <a:cubicBezTo>
                  <a:pt x="200" y="1877"/>
                  <a:pt x="194" y="1877"/>
                  <a:pt x="189" y="1875"/>
                </a:cubicBezTo>
                <a:cubicBezTo>
                  <a:pt x="184" y="1873"/>
                  <a:pt x="183" y="1869"/>
                  <a:pt x="183" y="1864"/>
                </a:cubicBezTo>
                <a:cubicBezTo>
                  <a:pt x="183" y="1865"/>
                  <a:pt x="183" y="1865"/>
                  <a:pt x="182" y="1865"/>
                </a:cubicBezTo>
                <a:cubicBezTo>
                  <a:pt x="181" y="1867"/>
                  <a:pt x="181" y="1868"/>
                  <a:pt x="180" y="1868"/>
                </a:cubicBezTo>
                <a:cubicBezTo>
                  <a:pt x="179" y="1868"/>
                  <a:pt x="179" y="1868"/>
                  <a:pt x="178" y="1869"/>
                </a:cubicBezTo>
                <a:cubicBezTo>
                  <a:pt x="178" y="1869"/>
                  <a:pt x="178" y="1869"/>
                  <a:pt x="178" y="1869"/>
                </a:cubicBezTo>
                <a:cubicBezTo>
                  <a:pt x="178" y="1870"/>
                  <a:pt x="178" y="1871"/>
                  <a:pt x="180" y="1873"/>
                </a:cubicBezTo>
                <a:cubicBezTo>
                  <a:pt x="183" y="1877"/>
                  <a:pt x="181" y="1879"/>
                  <a:pt x="181" y="1879"/>
                </a:cubicBezTo>
                <a:cubicBezTo>
                  <a:pt x="179" y="1881"/>
                  <a:pt x="175" y="1880"/>
                  <a:pt x="173" y="1879"/>
                </a:cubicBezTo>
                <a:cubicBezTo>
                  <a:pt x="173" y="1878"/>
                  <a:pt x="173" y="1878"/>
                  <a:pt x="173" y="1878"/>
                </a:cubicBezTo>
                <a:cubicBezTo>
                  <a:pt x="172" y="1877"/>
                  <a:pt x="170" y="1875"/>
                  <a:pt x="168" y="1874"/>
                </a:cubicBezTo>
                <a:cubicBezTo>
                  <a:pt x="166" y="1873"/>
                  <a:pt x="165" y="1871"/>
                  <a:pt x="164" y="1870"/>
                </a:cubicBezTo>
                <a:cubicBezTo>
                  <a:pt x="164" y="1870"/>
                  <a:pt x="163" y="1869"/>
                  <a:pt x="163" y="1869"/>
                </a:cubicBezTo>
                <a:cubicBezTo>
                  <a:pt x="161" y="1870"/>
                  <a:pt x="154" y="1872"/>
                  <a:pt x="148" y="1871"/>
                </a:cubicBezTo>
                <a:cubicBezTo>
                  <a:pt x="144" y="1871"/>
                  <a:pt x="140" y="1871"/>
                  <a:pt x="139" y="1877"/>
                </a:cubicBezTo>
                <a:cubicBezTo>
                  <a:pt x="138" y="1881"/>
                  <a:pt x="135" y="1883"/>
                  <a:pt x="131" y="1884"/>
                </a:cubicBezTo>
                <a:cubicBezTo>
                  <a:pt x="129" y="1885"/>
                  <a:pt x="126" y="1885"/>
                  <a:pt x="124" y="1883"/>
                </a:cubicBezTo>
                <a:cubicBezTo>
                  <a:pt x="124" y="1883"/>
                  <a:pt x="124" y="1883"/>
                  <a:pt x="124" y="1883"/>
                </a:cubicBezTo>
                <a:cubicBezTo>
                  <a:pt x="123" y="1883"/>
                  <a:pt x="121" y="1882"/>
                  <a:pt x="117" y="1880"/>
                </a:cubicBezTo>
                <a:cubicBezTo>
                  <a:pt x="116" y="1879"/>
                  <a:pt x="115" y="1879"/>
                  <a:pt x="115" y="1879"/>
                </a:cubicBezTo>
                <a:cubicBezTo>
                  <a:pt x="115" y="1879"/>
                  <a:pt x="115" y="1880"/>
                  <a:pt x="115" y="1880"/>
                </a:cubicBezTo>
                <a:cubicBezTo>
                  <a:pt x="114" y="1880"/>
                  <a:pt x="112" y="1882"/>
                  <a:pt x="109" y="1881"/>
                </a:cubicBezTo>
                <a:cubicBezTo>
                  <a:pt x="105" y="1881"/>
                  <a:pt x="103" y="1881"/>
                  <a:pt x="101" y="1880"/>
                </a:cubicBezTo>
                <a:cubicBezTo>
                  <a:pt x="99" y="1880"/>
                  <a:pt x="98" y="1879"/>
                  <a:pt x="96" y="1879"/>
                </a:cubicBezTo>
                <a:cubicBezTo>
                  <a:pt x="95" y="1879"/>
                  <a:pt x="91" y="1879"/>
                  <a:pt x="91" y="1880"/>
                </a:cubicBezTo>
                <a:cubicBezTo>
                  <a:pt x="90" y="1880"/>
                  <a:pt x="90" y="1881"/>
                  <a:pt x="90" y="1881"/>
                </a:cubicBezTo>
                <a:cubicBezTo>
                  <a:pt x="91" y="1884"/>
                  <a:pt x="90" y="1885"/>
                  <a:pt x="89" y="1886"/>
                </a:cubicBezTo>
                <a:cubicBezTo>
                  <a:pt x="88" y="1888"/>
                  <a:pt x="85" y="1888"/>
                  <a:pt x="83" y="1887"/>
                </a:cubicBezTo>
                <a:cubicBezTo>
                  <a:pt x="82" y="1887"/>
                  <a:pt x="82" y="1887"/>
                  <a:pt x="81" y="1887"/>
                </a:cubicBezTo>
                <a:cubicBezTo>
                  <a:pt x="79" y="1887"/>
                  <a:pt x="76" y="1887"/>
                  <a:pt x="70" y="1885"/>
                </a:cubicBezTo>
                <a:cubicBezTo>
                  <a:pt x="66" y="1884"/>
                  <a:pt x="66" y="1885"/>
                  <a:pt x="63" y="1887"/>
                </a:cubicBezTo>
                <a:cubicBezTo>
                  <a:pt x="63" y="1888"/>
                  <a:pt x="62" y="1888"/>
                  <a:pt x="62" y="1889"/>
                </a:cubicBezTo>
                <a:cubicBezTo>
                  <a:pt x="61" y="1890"/>
                  <a:pt x="60" y="1891"/>
                  <a:pt x="59" y="1892"/>
                </a:cubicBezTo>
                <a:cubicBezTo>
                  <a:pt x="59" y="1892"/>
                  <a:pt x="60" y="1892"/>
                  <a:pt x="60" y="1892"/>
                </a:cubicBezTo>
                <a:cubicBezTo>
                  <a:pt x="61" y="1891"/>
                  <a:pt x="61" y="1891"/>
                  <a:pt x="61" y="1891"/>
                </a:cubicBezTo>
                <a:cubicBezTo>
                  <a:pt x="64" y="1890"/>
                  <a:pt x="65" y="1889"/>
                  <a:pt x="67" y="1890"/>
                </a:cubicBezTo>
                <a:cubicBezTo>
                  <a:pt x="68" y="1890"/>
                  <a:pt x="68" y="1892"/>
                  <a:pt x="68" y="1893"/>
                </a:cubicBezTo>
                <a:cubicBezTo>
                  <a:pt x="69" y="1898"/>
                  <a:pt x="66" y="1899"/>
                  <a:pt x="59" y="1904"/>
                </a:cubicBezTo>
                <a:cubicBezTo>
                  <a:pt x="56" y="1905"/>
                  <a:pt x="52" y="1908"/>
                  <a:pt x="48" y="1910"/>
                </a:cubicBezTo>
                <a:cubicBezTo>
                  <a:pt x="41" y="1914"/>
                  <a:pt x="32" y="1919"/>
                  <a:pt x="31" y="1921"/>
                </a:cubicBezTo>
                <a:cubicBezTo>
                  <a:pt x="30" y="1921"/>
                  <a:pt x="29" y="1922"/>
                  <a:pt x="28" y="1922"/>
                </a:cubicBezTo>
                <a:cubicBezTo>
                  <a:pt x="25" y="1925"/>
                  <a:pt x="20" y="1929"/>
                  <a:pt x="16" y="1930"/>
                </a:cubicBezTo>
                <a:cubicBezTo>
                  <a:pt x="14" y="1930"/>
                  <a:pt x="14" y="1930"/>
                  <a:pt x="14" y="1930"/>
                </a:cubicBezTo>
                <a:cubicBezTo>
                  <a:pt x="14" y="1930"/>
                  <a:pt x="14" y="1930"/>
                  <a:pt x="14" y="1931"/>
                </a:cubicBezTo>
                <a:cubicBezTo>
                  <a:pt x="13" y="1932"/>
                  <a:pt x="13" y="1933"/>
                  <a:pt x="11" y="1935"/>
                </a:cubicBezTo>
                <a:cubicBezTo>
                  <a:pt x="11" y="1936"/>
                  <a:pt x="10" y="1937"/>
                  <a:pt x="10" y="1937"/>
                </a:cubicBezTo>
                <a:cubicBezTo>
                  <a:pt x="10" y="1937"/>
                  <a:pt x="10" y="1937"/>
                  <a:pt x="11" y="1937"/>
                </a:cubicBezTo>
                <a:cubicBezTo>
                  <a:pt x="11" y="1938"/>
                  <a:pt x="12" y="1940"/>
                  <a:pt x="12" y="1942"/>
                </a:cubicBezTo>
                <a:cubicBezTo>
                  <a:pt x="13" y="1946"/>
                  <a:pt x="12" y="1948"/>
                  <a:pt x="11" y="1949"/>
                </a:cubicBezTo>
                <a:cubicBezTo>
                  <a:pt x="11" y="1950"/>
                  <a:pt x="10" y="1951"/>
                  <a:pt x="11" y="1951"/>
                </a:cubicBezTo>
                <a:cubicBezTo>
                  <a:pt x="11" y="1952"/>
                  <a:pt x="11" y="1952"/>
                  <a:pt x="11" y="1953"/>
                </a:cubicBezTo>
                <a:cubicBezTo>
                  <a:pt x="12" y="1956"/>
                  <a:pt x="13" y="1960"/>
                  <a:pt x="9" y="1968"/>
                </a:cubicBezTo>
                <a:cubicBezTo>
                  <a:pt x="6" y="1974"/>
                  <a:pt x="11" y="1980"/>
                  <a:pt x="12" y="1981"/>
                </a:cubicBezTo>
                <a:cubicBezTo>
                  <a:pt x="12" y="1981"/>
                  <a:pt x="12" y="1981"/>
                  <a:pt x="13" y="1982"/>
                </a:cubicBezTo>
                <a:cubicBezTo>
                  <a:pt x="17" y="1984"/>
                  <a:pt x="17" y="1987"/>
                  <a:pt x="14" y="1993"/>
                </a:cubicBezTo>
                <a:cubicBezTo>
                  <a:pt x="13" y="1994"/>
                  <a:pt x="13" y="1996"/>
                  <a:pt x="14" y="1997"/>
                </a:cubicBezTo>
                <a:cubicBezTo>
                  <a:pt x="14" y="1998"/>
                  <a:pt x="15" y="1999"/>
                  <a:pt x="16" y="1999"/>
                </a:cubicBezTo>
                <a:cubicBezTo>
                  <a:pt x="17" y="1999"/>
                  <a:pt x="17" y="1999"/>
                  <a:pt x="18" y="1999"/>
                </a:cubicBezTo>
                <a:cubicBezTo>
                  <a:pt x="21" y="2000"/>
                  <a:pt x="26" y="2000"/>
                  <a:pt x="27" y="2003"/>
                </a:cubicBezTo>
                <a:cubicBezTo>
                  <a:pt x="27" y="2005"/>
                  <a:pt x="31" y="2008"/>
                  <a:pt x="33" y="2008"/>
                </a:cubicBezTo>
                <a:cubicBezTo>
                  <a:pt x="36" y="2008"/>
                  <a:pt x="38" y="2009"/>
                  <a:pt x="38" y="2012"/>
                </a:cubicBezTo>
                <a:cubicBezTo>
                  <a:pt x="39" y="2012"/>
                  <a:pt x="39" y="2012"/>
                  <a:pt x="40" y="2012"/>
                </a:cubicBezTo>
                <a:cubicBezTo>
                  <a:pt x="43" y="2012"/>
                  <a:pt x="44" y="2013"/>
                  <a:pt x="46" y="2014"/>
                </a:cubicBezTo>
                <a:cubicBezTo>
                  <a:pt x="47" y="2014"/>
                  <a:pt x="47" y="2014"/>
                  <a:pt x="47" y="2014"/>
                </a:cubicBezTo>
                <a:cubicBezTo>
                  <a:pt x="48" y="2015"/>
                  <a:pt x="48" y="2015"/>
                  <a:pt x="49" y="2015"/>
                </a:cubicBezTo>
                <a:cubicBezTo>
                  <a:pt x="50" y="2016"/>
                  <a:pt x="51" y="2017"/>
                  <a:pt x="59" y="2018"/>
                </a:cubicBezTo>
                <a:cubicBezTo>
                  <a:pt x="65" y="2018"/>
                  <a:pt x="67" y="2019"/>
                  <a:pt x="68" y="2020"/>
                </a:cubicBezTo>
                <a:cubicBezTo>
                  <a:pt x="68" y="2020"/>
                  <a:pt x="69" y="2020"/>
                  <a:pt x="70" y="2021"/>
                </a:cubicBezTo>
                <a:cubicBezTo>
                  <a:pt x="75" y="2021"/>
                  <a:pt x="76" y="2021"/>
                  <a:pt x="78" y="2021"/>
                </a:cubicBezTo>
                <a:cubicBezTo>
                  <a:pt x="79" y="2021"/>
                  <a:pt x="80" y="2021"/>
                  <a:pt x="81" y="2021"/>
                </a:cubicBezTo>
                <a:close/>
                <a:moveTo>
                  <a:pt x="177" y="1877"/>
                </a:moveTo>
                <a:cubicBezTo>
                  <a:pt x="177" y="1877"/>
                  <a:pt x="177" y="1877"/>
                  <a:pt x="177" y="1877"/>
                </a:cubicBezTo>
                <a:close/>
                <a:moveTo>
                  <a:pt x="452" y="1681"/>
                </a:moveTo>
                <a:cubicBezTo>
                  <a:pt x="451" y="1681"/>
                  <a:pt x="450" y="1680"/>
                  <a:pt x="450" y="1680"/>
                </a:cubicBezTo>
                <a:cubicBezTo>
                  <a:pt x="448" y="1678"/>
                  <a:pt x="447" y="1676"/>
                  <a:pt x="448" y="1674"/>
                </a:cubicBezTo>
                <a:cubicBezTo>
                  <a:pt x="449" y="1672"/>
                  <a:pt x="449" y="1671"/>
                  <a:pt x="451" y="1670"/>
                </a:cubicBezTo>
                <a:cubicBezTo>
                  <a:pt x="452" y="1669"/>
                  <a:pt x="452" y="1669"/>
                  <a:pt x="452" y="1669"/>
                </a:cubicBezTo>
                <a:cubicBezTo>
                  <a:pt x="453" y="1668"/>
                  <a:pt x="455" y="1667"/>
                  <a:pt x="457" y="1667"/>
                </a:cubicBezTo>
                <a:cubicBezTo>
                  <a:pt x="458" y="1666"/>
                  <a:pt x="460" y="1666"/>
                  <a:pt x="461" y="1666"/>
                </a:cubicBezTo>
                <a:cubicBezTo>
                  <a:pt x="464" y="1664"/>
                  <a:pt x="466" y="1665"/>
                  <a:pt x="467" y="1666"/>
                </a:cubicBezTo>
                <a:cubicBezTo>
                  <a:pt x="468" y="1668"/>
                  <a:pt x="468" y="1670"/>
                  <a:pt x="467" y="1672"/>
                </a:cubicBezTo>
                <a:cubicBezTo>
                  <a:pt x="467" y="1672"/>
                  <a:pt x="467" y="1672"/>
                  <a:pt x="467" y="1673"/>
                </a:cubicBezTo>
                <a:cubicBezTo>
                  <a:pt x="467" y="1675"/>
                  <a:pt x="467" y="1677"/>
                  <a:pt x="465" y="1678"/>
                </a:cubicBezTo>
                <a:cubicBezTo>
                  <a:pt x="463" y="1680"/>
                  <a:pt x="461" y="1678"/>
                  <a:pt x="460" y="1677"/>
                </a:cubicBezTo>
                <a:cubicBezTo>
                  <a:pt x="460" y="1677"/>
                  <a:pt x="460" y="1677"/>
                  <a:pt x="459" y="1678"/>
                </a:cubicBezTo>
                <a:cubicBezTo>
                  <a:pt x="457" y="1680"/>
                  <a:pt x="455" y="1680"/>
                  <a:pt x="453" y="1680"/>
                </a:cubicBezTo>
                <a:cubicBezTo>
                  <a:pt x="453" y="1680"/>
                  <a:pt x="452" y="1681"/>
                  <a:pt x="452" y="1681"/>
                </a:cubicBezTo>
                <a:close/>
                <a:moveTo>
                  <a:pt x="452" y="1676"/>
                </a:moveTo>
                <a:cubicBezTo>
                  <a:pt x="452" y="1676"/>
                  <a:pt x="451" y="1676"/>
                  <a:pt x="451" y="1676"/>
                </a:cubicBezTo>
                <a:cubicBezTo>
                  <a:pt x="452" y="1677"/>
                  <a:pt x="452" y="1677"/>
                  <a:pt x="452" y="1677"/>
                </a:cubicBezTo>
                <a:cubicBezTo>
                  <a:pt x="452" y="1676"/>
                  <a:pt x="452" y="1676"/>
                  <a:pt x="452" y="1676"/>
                </a:cubicBezTo>
                <a:cubicBezTo>
                  <a:pt x="452" y="1676"/>
                  <a:pt x="452" y="1676"/>
                  <a:pt x="452" y="1676"/>
                </a:cubicBezTo>
                <a:close/>
                <a:moveTo>
                  <a:pt x="462" y="1670"/>
                </a:moveTo>
                <a:cubicBezTo>
                  <a:pt x="461" y="1671"/>
                  <a:pt x="459" y="1671"/>
                  <a:pt x="458" y="1671"/>
                </a:cubicBezTo>
                <a:cubicBezTo>
                  <a:pt x="457" y="1672"/>
                  <a:pt x="456" y="1672"/>
                  <a:pt x="455" y="1673"/>
                </a:cubicBezTo>
                <a:cubicBezTo>
                  <a:pt x="454" y="1673"/>
                  <a:pt x="454" y="1673"/>
                  <a:pt x="454" y="1673"/>
                </a:cubicBezTo>
                <a:cubicBezTo>
                  <a:pt x="453" y="1675"/>
                  <a:pt x="453" y="1675"/>
                  <a:pt x="452" y="1675"/>
                </a:cubicBezTo>
                <a:cubicBezTo>
                  <a:pt x="453" y="1675"/>
                  <a:pt x="455" y="1675"/>
                  <a:pt x="456" y="1675"/>
                </a:cubicBezTo>
                <a:cubicBezTo>
                  <a:pt x="457" y="1674"/>
                  <a:pt x="459" y="1671"/>
                  <a:pt x="462" y="1673"/>
                </a:cubicBezTo>
                <a:cubicBezTo>
                  <a:pt x="462" y="1672"/>
                  <a:pt x="462" y="1671"/>
                  <a:pt x="462" y="1670"/>
                </a:cubicBezTo>
                <a:close/>
                <a:moveTo>
                  <a:pt x="466" y="1672"/>
                </a:moveTo>
                <a:cubicBezTo>
                  <a:pt x="466" y="1672"/>
                  <a:pt x="466" y="1672"/>
                  <a:pt x="466" y="1672"/>
                </a:cubicBezTo>
                <a:cubicBezTo>
                  <a:pt x="466" y="1672"/>
                  <a:pt x="466" y="1672"/>
                  <a:pt x="466" y="1672"/>
                </a:cubicBezTo>
                <a:close/>
                <a:moveTo>
                  <a:pt x="1049" y="934"/>
                </a:moveTo>
                <a:cubicBezTo>
                  <a:pt x="1049" y="934"/>
                  <a:pt x="1049" y="934"/>
                  <a:pt x="1049" y="934"/>
                </a:cubicBezTo>
                <a:cubicBezTo>
                  <a:pt x="1048" y="934"/>
                  <a:pt x="1048" y="934"/>
                  <a:pt x="1048" y="934"/>
                </a:cubicBezTo>
                <a:cubicBezTo>
                  <a:pt x="1045" y="934"/>
                  <a:pt x="1042" y="934"/>
                  <a:pt x="1041" y="929"/>
                </a:cubicBezTo>
                <a:cubicBezTo>
                  <a:pt x="1041" y="927"/>
                  <a:pt x="1040" y="927"/>
                  <a:pt x="1040" y="926"/>
                </a:cubicBezTo>
                <a:cubicBezTo>
                  <a:pt x="1039" y="925"/>
                  <a:pt x="1038" y="924"/>
                  <a:pt x="1037" y="921"/>
                </a:cubicBezTo>
                <a:cubicBezTo>
                  <a:pt x="1037" y="921"/>
                  <a:pt x="1037" y="921"/>
                  <a:pt x="1037" y="921"/>
                </a:cubicBezTo>
                <a:cubicBezTo>
                  <a:pt x="1034" y="917"/>
                  <a:pt x="1036" y="915"/>
                  <a:pt x="1037" y="914"/>
                </a:cubicBezTo>
                <a:cubicBezTo>
                  <a:pt x="1041" y="911"/>
                  <a:pt x="1049" y="914"/>
                  <a:pt x="1051" y="915"/>
                </a:cubicBezTo>
                <a:cubicBezTo>
                  <a:pt x="1052" y="917"/>
                  <a:pt x="1052" y="917"/>
                  <a:pt x="1057" y="918"/>
                </a:cubicBezTo>
                <a:cubicBezTo>
                  <a:pt x="1063" y="919"/>
                  <a:pt x="1065" y="924"/>
                  <a:pt x="1066" y="926"/>
                </a:cubicBezTo>
                <a:cubicBezTo>
                  <a:pt x="1066" y="927"/>
                  <a:pt x="1066" y="928"/>
                  <a:pt x="1065" y="929"/>
                </a:cubicBezTo>
                <a:cubicBezTo>
                  <a:pt x="1062" y="933"/>
                  <a:pt x="1052" y="934"/>
                  <a:pt x="1049" y="934"/>
                </a:cubicBezTo>
                <a:close/>
                <a:moveTo>
                  <a:pt x="1041" y="919"/>
                </a:moveTo>
                <a:cubicBezTo>
                  <a:pt x="1042" y="922"/>
                  <a:pt x="1043" y="923"/>
                  <a:pt x="1043" y="923"/>
                </a:cubicBezTo>
                <a:cubicBezTo>
                  <a:pt x="1044" y="924"/>
                  <a:pt x="1045" y="925"/>
                  <a:pt x="1046" y="927"/>
                </a:cubicBezTo>
                <a:cubicBezTo>
                  <a:pt x="1046" y="929"/>
                  <a:pt x="1046" y="929"/>
                  <a:pt x="1048" y="929"/>
                </a:cubicBezTo>
                <a:cubicBezTo>
                  <a:pt x="1049" y="929"/>
                  <a:pt x="1049" y="929"/>
                  <a:pt x="1049" y="929"/>
                </a:cubicBezTo>
                <a:cubicBezTo>
                  <a:pt x="1052" y="930"/>
                  <a:pt x="1059" y="928"/>
                  <a:pt x="1061" y="927"/>
                </a:cubicBezTo>
                <a:cubicBezTo>
                  <a:pt x="1060" y="925"/>
                  <a:pt x="1059" y="923"/>
                  <a:pt x="1056" y="922"/>
                </a:cubicBezTo>
                <a:cubicBezTo>
                  <a:pt x="1051" y="922"/>
                  <a:pt x="1050" y="921"/>
                  <a:pt x="1047" y="919"/>
                </a:cubicBezTo>
                <a:cubicBezTo>
                  <a:pt x="1046" y="918"/>
                  <a:pt x="1041" y="917"/>
                  <a:pt x="1040" y="917"/>
                </a:cubicBezTo>
                <a:cubicBezTo>
                  <a:pt x="1040" y="917"/>
                  <a:pt x="1040" y="918"/>
                  <a:pt x="1041" y="919"/>
                </a:cubicBezTo>
                <a:close/>
                <a:moveTo>
                  <a:pt x="1012" y="813"/>
                </a:moveTo>
                <a:cubicBezTo>
                  <a:pt x="1011" y="813"/>
                  <a:pt x="1008" y="812"/>
                  <a:pt x="1007" y="811"/>
                </a:cubicBezTo>
                <a:cubicBezTo>
                  <a:pt x="1007" y="810"/>
                  <a:pt x="1007" y="810"/>
                  <a:pt x="1005" y="809"/>
                </a:cubicBezTo>
                <a:cubicBezTo>
                  <a:pt x="1003" y="809"/>
                  <a:pt x="1002" y="808"/>
                  <a:pt x="1001" y="808"/>
                </a:cubicBezTo>
                <a:cubicBezTo>
                  <a:pt x="1001" y="807"/>
                  <a:pt x="1000" y="807"/>
                  <a:pt x="999" y="807"/>
                </a:cubicBezTo>
                <a:cubicBezTo>
                  <a:pt x="999" y="807"/>
                  <a:pt x="999" y="807"/>
                  <a:pt x="999" y="807"/>
                </a:cubicBezTo>
                <a:cubicBezTo>
                  <a:pt x="998" y="806"/>
                  <a:pt x="997" y="806"/>
                  <a:pt x="997" y="804"/>
                </a:cubicBezTo>
                <a:cubicBezTo>
                  <a:pt x="997" y="803"/>
                  <a:pt x="997" y="803"/>
                  <a:pt x="997" y="803"/>
                </a:cubicBezTo>
                <a:cubicBezTo>
                  <a:pt x="998" y="802"/>
                  <a:pt x="998" y="802"/>
                  <a:pt x="998" y="802"/>
                </a:cubicBezTo>
                <a:cubicBezTo>
                  <a:pt x="1000" y="801"/>
                  <a:pt x="1004" y="801"/>
                  <a:pt x="1005" y="802"/>
                </a:cubicBezTo>
                <a:cubicBezTo>
                  <a:pt x="1006" y="802"/>
                  <a:pt x="1007" y="802"/>
                  <a:pt x="1007" y="802"/>
                </a:cubicBezTo>
                <a:cubicBezTo>
                  <a:pt x="1009" y="803"/>
                  <a:pt x="1010" y="803"/>
                  <a:pt x="1011" y="804"/>
                </a:cubicBezTo>
                <a:cubicBezTo>
                  <a:pt x="1014" y="805"/>
                  <a:pt x="1016" y="809"/>
                  <a:pt x="1015" y="811"/>
                </a:cubicBezTo>
                <a:cubicBezTo>
                  <a:pt x="1015" y="812"/>
                  <a:pt x="1015" y="812"/>
                  <a:pt x="1015" y="812"/>
                </a:cubicBezTo>
                <a:cubicBezTo>
                  <a:pt x="1013" y="813"/>
                  <a:pt x="1013" y="813"/>
                  <a:pt x="1013" y="813"/>
                </a:cubicBezTo>
                <a:cubicBezTo>
                  <a:pt x="1013" y="813"/>
                  <a:pt x="1013" y="813"/>
                  <a:pt x="1012" y="813"/>
                </a:cubicBezTo>
                <a:close/>
                <a:moveTo>
                  <a:pt x="1001" y="802"/>
                </a:moveTo>
                <a:cubicBezTo>
                  <a:pt x="1000" y="805"/>
                  <a:pt x="1000" y="805"/>
                  <a:pt x="1000" y="805"/>
                </a:cubicBezTo>
                <a:cubicBezTo>
                  <a:pt x="1001" y="802"/>
                  <a:pt x="1001" y="802"/>
                  <a:pt x="1001" y="802"/>
                </a:cubicBezTo>
                <a:cubicBezTo>
                  <a:pt x="1001" y="802"/>
                  <a:pt x="1001" y="802"/>
                  <a:pt x="1001" y="802"/>
                </a:cubicBezTo>
                <a:close/>
                <a:moveTo>
                  <a:pt x="1014" y="802"/>
                </a:moveTo>
                <a:cubicBezTo>
                  <a:pt x="1010" y="802"/>
                  <a:pt x="1000" y="798"/>
                  <a:pt x="997" y="797"/>
                </a:cubicBezTo>
                <a:cubicBezTo>
                  <a:pt x="993" y="795"/>
                  <a:pt x="986" y="792"/>
                  <a:pt x="982" y="791"/>
                </a:cubicBezTo>
                <a:cubicBezTo>
                  <a:pt x="978" y="789"/>
                  <a:pt x="971" y="785"/>
                  <a:pt x="968" y="782"/>
                </a:cubicBezTo>
                <a:cubicBezTo>
                  <a:pt x="968" y="783"/>
                  <a:pt x="966" y="783"/>
                  <a:pt x="965" y="783"/>
                </a:cubicBezTo>
                <a:cubicBezTo>
                  <a:pt x="963" y="782"/>
                  <a:pt x="962" y="779"/>
                  <a:pt x="961" y="777"/>
                </a:cubicBezTo>
                <a:cubicBezTo>
                  <a:pt x="960" y="774"/>
                  <a:pt x="963" y="771"/>
                  <a:pt x="967" y="768"/>
                </a:cubicBezTo>
                <a:cubicBezTo>
                  <a:pt x="968" y="766"/>
                  <a:pt x="971" y="766"/>
                  <a:pt x="974" y="766"/>
                </a:cubicBezTo>
                <a:cubicBezTo>
                  <a:pt x="977" y="767"/>
                  <a:pt x="981" y="769"/>
                  <a:pt x="982" y="771"/>
                </a:cubicBezTo>
                <a:cubicBezTo>
                  <a:pt x="983" y="772"/>
                  <a:pt x="986" y="774"/>
                  <a:pt x="988" y="775"/>
                </a:cubicBezTo>
                <a:cubicBezTo>
                  <a:pt x="989" y="776"/>
                  <a:pt x="990" y="776"/>
                  <a:pt x="991" y="776"/>
                </a:cubicBezTo>
                <a:cubicBezTo>
                  <a:pt x="994" y="777"/>
                  <a:pt x="998" y="779"/>
                  <a:pt x="1000" y="781"/>
                </a:cubicBezTo>
                <a:cubicBezTo>
                  <a:pt x="1001" y="783"/>
                  <a:pt x="1012" y="787"/>
                  <a:pt x="1016" y="787"/>
                </a:cubicBezTo>
                <a:cubicBezTo>
                  <a:pt x="1018" y="787"/>
                  <a:pt x="1020" y="788"/>
                  <a:pt x="1021" y="790"/>
                </a:cubicBezTo>
                <a:cubicBezTo>
                  <a:pt x="1022" y="792"/>
                  <a:pt x="1022" y="794"/>
                  <a:pt x="1021" y="796"/>
                </a:cubicBezTo>
                <a:cubicBezTo>
                  <a:pt x="1020" y="798"/>
                  <a:pt x="1018" y="801"/>
                  <a:pt x="1014" y="802"/>
                </a:cubicBezTo>
                <a:cubicBezTo>
                  <a:pt x="1014" y="802"/>
                  <a:pt x="1014" y="802"/>
                  <a:pt x="1014" y="802"/>
                </a:cubicBezTo>
                <a:close/>
                <a:moveTo>
                  <a:pt x="968" y="776"/>
                </a:moveTo>
                <a:cubicBezTo>
                  <a:pt x="969" y="776"/>
                  <a:pt x="970" y="777"/>
                  <a:pt x="970" y="777"/>
                </a:cubicBezTo>
                <a:cubicBezTo>
                  <a:pt x="971" y="778"/>
                  <a:pt x="971" y="778"/>
                  <a:pt x="971" y="778"/>
                </a:cubicBezTo>
                <a:cubicBezTo>
                  <a:pt x="974" y="781"/>
                  <a:pt x="980" y="785"/>
                  <a:pt x="984" y="786"/>
                </a:cubicBezTo>
                <a:cubicBezTo>
                  <a:pt x="988" y="788"/>
                  <a:pt x="995" y="791"/>
                  <a:pt x="999" y="793"/>
                </a:cubicBezTo>
                <a:cubicBezTo>
                  <a:pt x="1003" y="794"/>
                  <a:pt x="1012" y="797"/>
                  <a:pt x="1014" y="797"/>
                </a:cubicBezTo>
                <a:cubicBezTo>
                  <a:pt x="1015" y="797"/>
                  <a:pt x="1015" y="797"/>
                  <a:pt x="1017" y="794"/>
                </a:cubicBezTo>
                <a:cubicBezTo>
                  <a:pt x="1017" y="793"/>
                  <a:pt x="1017" y="793"/>
                  <a:pt x="1017" y="792"/>
                </a:cubicBezTo>
                <a:cubicBezTo>
                  <a:pt x="1017" y="792"/>
                  <a:pt x="1016" y="792"/>
                  <a:pt x="1015" y="792"/>
                </a:cubicBezTo>
                <a:cubicBezTo>
                  <a:pt x="1012" y="791"/>
                  <a:pt x="999" y="787"/>
                  <a:pt x="996" y="784"/>
                </a:cubicBezTo>
                <a:cubicBezTo>
                  <a:pt x="995" y="783"/>
                  <a:pt x="992" y="782"/>
                  <a:pt x="989" y="781"/>
                </a:cubicBezTo>
                <a:cubicBezTo>
                  <a:pt x="988" y="780"/>
                  <a:pt x="987" y="780"/>
                  <a:pt x="986" y="779"/>
                </a:cubicBezTo>
                <a:cubicBezTo>
                  <a:pt x="983" y="778"/>
                  <a:pt x="980" y="775"/>
                  <a:pt x="978" y="773"/>
                </a:cubicBezTo>
                <a:cubicBezTo>
                  <a:pt x="978" y="772"/>
                  <a:pt x="975" y="771"/>
                  <a:pt x="972" y="771"/>
                </a:cubicBezTo>
                <a:cubicBezTo>
                  <a:pt x="972" y="771"/>
                  <a:pt x="970" y="771"/>
                  <a:pt x="970" y="771"/>
                </a:cubicBezTo>
                <a:cubicBezTo>
                  <a:pt x="966" y="774"/>
                  <a:pt x="966" y="775"/>
                  <a:pt x="966" y="776"/>
                </a:cubicBezTo>
                <a:cubicBezTo>
                  <a:pt x="966" y="776"/>
                  <a:pt x="966" y="776"/>
                  <a:pt x="966" y="777"/>
                </a:cubicBezTo>
                <a:cubicBezTo>
                  <a:pt x="967" y="776"/>
                  <a:pt x="967" y="776"/>
                  <a:pt x="967" y="776"/>
                </a:cubicBezTo>
                <a:cubicBezTo>
                  <a:pt x="967" y="776"/>
                  <a:pt x="968" y="776"/>
                  <a:pt x="968" y="776"/>
                </a:cubicBezTo>
                <a:close/>
                <a:moveTo>
                  <a:pt x="966" y="778"/>
                </a:moveTo>
                <a:cubicBezTo>
                  <a:pt x="967" y="780"/>
                  <a:pt x="967" y="780"/>
                  <a:pt x="967" y="780"/>
                </a:cubicBezTo>
                <a:lnTo>
                  <a:pt x="966" y="778"/>
                </a:lnTo>
                <a:close/>
                <a:moveTo>
                  <a:pt x="966" y="778"/>
                </a:moveTo>
                <a:cubicBezTo>
                  <a:pt x="966" y="778"/>
                  <a:pt x="966" y="778"/>
                  <a:pt x="966" y="778"/>
                </a:cubicBezTo>
                <a:cubicBezTo>
                  <a:pt x="967" y="780"/>
                  <a:pt x="967" y="780"/>
                  <a:pt x="967" y="780"/>
                </a:cubicBezTo>
                <a:lnTo>
                  <a:pt x="966" y="778"/>
                </a:lnTo>
                <a:close/>
                <a:moveTo>
                  <a:pt x="870" y="236"/>
                </a:moveTo>
                <a:cubicBezTo>
                  <a:pt x="869" y="236"/>
                  <a:pt x="868" y="235"/>
                  <a:pt x="867" y="235"/>
                </a:cubicBezTo>
                <a:cubicBezTo>
                  <a:pt x="866" y="234"/>
                  <a:pt x="865" y="233"/>
                  <a:pt x="865" y="231"/>
                </a:cubicBezTo>
                <a:cubicBezTo>
                  <a:pt x="865" y="230"/>
                  <a:pt x="865" y="230"/>
                  <a:pt x="865" y="230"/>
                </a:cubicBezTo>
                <a:cubicBezTo>
                  <a:pt x="866" y="229"/>
                  <a:pt x="866" y="229"/>
                  <a:pt x="866" y="229"/>
                </a:cubicBezTo>
                <a:cubicBezTo>
                  <a:pt x="867" y="229"/>
                  <a:pt x="867" y="229"/>
                  <a:pt x="868" y="229"/>
                </a:cubicBezTo>
                <a:cubicBezTo>
                  <a:pt x="868" y="228"/>
                  <a:pt x="869" y="227"/>
                  <a:pt x="871" y="228"/>
                </a:cubicBezTo>
                <a:cubicBezTo>
                  <a:pt x="872" y="228"/>
                  <a:pt x="873" y="229"/>
                  <a:pt x="874" y="230"/>
                </a:cubicBezTo>
                <a:cubicBezTo>
                  <a:pt x="874" y="231"/>
                  <a:pt x="875" y="233"/>
                  <a:pt x="872" y="235"/>
                </a:cubicBezTo>
                <a:cubicBezTo>
                  <a:pt x="871" y="236"/>
                  <a:pt x="871" y="236"/>
                  <a:pt x="870" y="236"/>
                </a:cubicBezTo>
                <a:close/>
                <a:moveTo>
                  <a:pt x="867" y="231"/>
                </a:moveTo>
                <a:cubicBezTo>
                  <a:pt x="869" y="233"/>
                  <a:pt x="869" y="233"/>
                  <a:pt x="869" y="233"/>
                </a:cubicBezTo>
                <a:lnTo>
                  <a:pt x="867" y="231"/>
                </a:lnTo>
                <a:close/>
                <a:moveTo>
                  <a:pt x="870" y="232"/>
                </a:moveTo>
                <a:cubicBezTo>
                  <a:pt x="870" y="232"/>
                  <a:pt x="870" y="232"/>
                  <a:pt x="870" y="232"/>
                </a:cubicBezTo>
                <a:cubicBezTo>
                  <a:pt x="870" y="232"/>
                  <a:pt x="870" y="231"/>
                  <a:pt x="870" y="231"/>
                </a:cubicBezTo>
                <a:cubicBezTo>
                  <a:pt x="870" y="231"/>
                  <a:pt x="869" y="232"/>
                  <a:pt x="870" y="232"/>
                </a:cubicBezTo>
                <a:close/>
                <a:moveTo>
                  <a:pt x="871" y="232"/>
                </a:moveTo>
                <a:cubicBezTo>
                  <a:pt x="871" y="232"/>
                  <a:pt x="871" y="232"/>
                  <a:pt x="871" y="232"/>
                </a:cubicBezTo>
                <a:cubicBezTo>
                  <a:pt x="871" y="232"/>
                  <a:pt x="871" y="232"/>
                  <a:pt x="871" y="232"/>
                </a:cubicBezTo>
                <a:close/>
                <a:moveTo>
                  <a:pt x="860" y="231"/>
                </a:moveTo>
                <a:cubicBezTo>
                  <a:pt x="860" y="231"/>
                  <a:pt x="859" y="231"/>
                  <a:pt x="859" y="231"/>
                </a:cubicBezTo>
                <a:cubicBezTo>
                  <a:pt x="858" y="230"/>
                  <a:pt x="857" y="228"/>
                  <a:pt x="858" y="227"/>
                </a:cubicBezTo>
                <a:cubicBezTo>
                  <a:pt x="858" y="227"/>
                  <a:pt x="858" y="227"/>
                  <a:pt x="858" y="227"/>
                </a:cubicBezTo>
                <a:cubicBezTo>
                  <a:pt x="859" y="226"/>
                  <a:pt x="859" y="225"/>
                  <a:pt x="861" y="224"/>
                </a:cubicBezTo>
                <a:cubicBezTo>
                  <a:pt x="862" y="224"/>
                  <a:pt x="862" y="224"/>
                  <a:pt x="862" y="224"/>
                </a:cubicBezTo>
                <a:cubicBezTo>
                  <a:pt x="863" y="225"/>
                  <a:pt x="863" y="225"/>
                  <a:pt x="863" y="225"/>
                </a:cubicBezTo>
                <a:cubicBezTo>
                  <a:pt x="864" y="226"/>
                  <a:pt x="865" y="227"/>
                  <a:pt x="863" y="230"/>
                </a:cubicBezTo>
                <a:cubicBezTo>
                  <a:pt x="862" y="231"/>
                  <a:pt x="861" y="231"/>
                  <a:pt x="860" y="231"/>
                </a:cubicBezTo>
                <a:close/>
                <a:moveTo>
                  <a:pt x="862" y="229"/>
                </a:moveTo>
                <a:cubicBezTo>
                  <a:pt x="862" y="229"/>
                  <a:pt x="862" y="229"/>
                  <a:pt x="862" y="229"/>
                </a:cubicBezTo>
                <a:cubicBezTo>
                  <a:pt x="862" y="229"/>
                  <a:pt x="862" y="229"/>
                  <a:pt x="862" y="229"/>
                </a:cubicBezTo>
                <a:close/>
                <a:moveTo>
                  <a:pt x="862" y="229"/>
                </a:moveTo>
                <a:cubicBezTo>
                  <a:pt x="862" y="229"/>
                  <a:pt x="862" y="229"/>
                  <a:pt x="862" y="229"/>
                </a:cubicBezTo>
                <a:cubicBezTo>
                  <a:pt x="862" y="229"/>
                  <a:pt x="862" y="229"/>
                  <a:pt x="862" y="229"/>
                </a:cubicBezTo>
                <a:cubicBezTo>
                  <a:pt x="863" y="228"/>
                  <a:pt x="862" y="227"/>
                  <a:pt x="861" y="227"/>
                </a:cubicBezTo>
                <a:cubicBezTo>
                  <a:pt x="861" y="226"/>
                  <a:pt x="860" y="226"/>
                  <a:pt x="859" y="227"/>
                </a:cubicBezTo>
                <a:cubicBezTo>
                  <a:pt x="859" y="227"/>
                  <a:pt x="859" y="227"/>
                  <a:pt x="859" y="228"/>
                </a:cubicBezTo>
                <a:cubicBezTo>
                  <a:pt x="860" y="228"/>
                  <a:pt x="860" y="228"/>
                  <a:pt x="860" y="228"/>
                </a:cubicBezTo>
                <a:cubicBezTo>
                  <a:pt x="861" y="227"/>
                  <a:pt x="861" y="227"/>
                  <a:pt x="861" y="227"/>
                </a:cubicBezTo>
                <a:lnTo>
                  <a:pt x="862" y="229"/>
                </a:lnTo>
                <a:close/>
                <a:moveTo>
                  <a:pt x="859" y="228"/>
                </a:moveTo>
                <a:cubicBezTo>
                  <a:pt x="859" y="228"/>
                  <a:pt x="860" y="228"/>
                  <a:pt x="860" y="229"/>
                </a:cubicBezTo>
                <a:cubicBezTo>
                  <a:pt x="860" y="228"/>
                  <a:pt x="860" y="228"/>
                  <a:pt x="860" y="228"/>
                </a:cubicBezTo>
                <a:lnTo>
                  <a:pt x="859" y="228"/>
                </a:lnTo>
                <a:close/>
                <a:moveTo>
                  <a:pt x="869" y="213"/>
                </a:moveTo>
                <a:cubicBezTo>
                  <a:pt x="869" y="213"/>
                  <a:pt x="868" y="213"/>
                  <a:pt x="868" y="213"/>
                </a:cubicBezTo>
                <a:cubicBezTo>
                  <a:pt x="867" y="213"/>
                  <a:pt x="864" y="212"/>
                  <a:pt x="864" y="209"/>
                </a:cubicBezTo>
                <a:cubicBezTo>
                  <a:pt x="864" y="208"/>
                  <a:pt x="865" y="207"/>
                  <a:pt x="866" y="206"/>
                </a:cubicBezTo>
                <a:cubicBezTo>
                  <a:pt x="867" y="206"/>
                  <a:pt x="867" y="206"/>
                  <a:pt x="867" y="206"/>
                </a:cubicBezTo>
                <a:cubicBezTo>
                  <a:pt x="868" y="206"/>
                  <a:pt x="870" y="205"/>
                  <a:pt x="871" y="207"/>
                </a:cubicBezTo>
                <a:cubicBezTo>
                  <a:pt x="872" y="208"/>
                  <a:pt x="873" y="209"/>
                  <a:pt x="872" y="211"/>
                </a:cubicBezTo>
                <a:cubicBezTo>
                  <a:pt x="872" y="211"/>
                  <a:pt x="872" y="212"/>
                  <a:pt x="871" y="213"/>
                </a:cubicBezTo>
                <a:cubicBezTo>
                  <a:pt x="870" y="213"/>
                  <a:pt x="870" y="213"/>
                  <a:pt x="869" y="213"/>
                </a:cubicBezTo>
                <a:close/>
                <a:moveTo>
                  <a:pt x="868" y="211"/>
                </a:moveTo>
                <a:cubicBezTo>
                  <a:pt x="868" y="211"/>
                  <a:pt x="868" y="211"/>
                  <a:pt x="868" y="211"/>
                </a:cubicBezTo>
                <a:cubicBezTo>
                  <a:pt x="868" y="211"/>
                  <a:pt x="868" y="211"/>
                  <a:pt x="868" y="211"/>
                </a:cubicBezTo>
                <a:close/>
                <a:moveTo>
                  <a:pt x="869" y="208"/>
                </a:moveTo>
                <a:cubicBezTo>
                  <a:pt x="868" y="209"/>
                  <a:pt x="868" y="209"/>
                  <a:pt x="868" y="210"/>
                </a:cubicBezTo>
                <a:cubicBezTo>
                  <a:pt x="868" y="210"/>
                  <a:pt x="868" y="210"/>
                  <a:pt x="868" y="210"/>
                </a:cubicBezTo>
                <a:cubicBezTo>
                  <a:pt x="869" y="210"/>
                  <a:pt x="869" y="210"/>
                  <a:pt x="869" y="209"/>
                </a:cubicBezTo>
                <a:cubicBezTo>
                  <a:pt x="869" y="209"/>
                  <a:pt x="869" y="209"/>
                  <a:pt x="869" y="208"/>
                </a:cubicBezTo>
                <a:close/>
                <a:moveTo>
                  <a:pt x="898" y="105"/>
                </a:moveTo>
                <a:cubicBezTo>
                  <a:pt x="896" y="105"/>
                  <a:pt x="894" y="104"/>
                  <a:pt x="893" y="102"/>
                </a:cubicBezTo>
                <a:cubicBezTo>
                  <a:pt x="892" y="103"/>
                  <a:pt x="891" y="103"/>
                  <a:pt x="890" y="103"/>
                </a:cubicBezTo>
                <a:cubicBezTo>
                  <a:pt x="890" y="103"/>
                  <a:pt x="888" y="103"/>
                  <a:pt x="888" y="100"/>
                </a:cubicBezTo>
                <a:cubicBezTo>
                  <a:pt x="888" y="100"/>
                  <a:pt x="888" y="100"/>
                  <a:pt x="888" y="100"/>
                </a:cubicBezTo>
                <a:cubicBezTo>
                  <a:pt x="887" y="99"/>
                  <a:pt x="887" y="97"/>
                  <a:pt x="888" y="94"/>
                </a:cubicBezTo>
                <a:cubicBezTo>
                  <a:pt x="889" y="94"/>
                  <a:pt x="889" y="93"/>
                  <a:pt x="889" y="93"/>
                </a:cubicBezTo>
                <a:cubicBezTo>
                  <a:pt x="889" y="93"/>
                  <a:pt x="889" y="93"/>
                  <a:pt x="889" y="93"/>
                </a:cubicBezTo>
                <a:cubicBezTo>
                  <a:pt x="889" y="93"/>
                  <a:pt x="888" y="93"/>
                  <a:pt x="887" y="93"/>
                </a:cubicBezTo>
                <a:cubicBezTo>
                  <a:pt x="886" y="93"/>
                  <a:pt x="884" y="92"/>
                  <a:pt x="884" y="91"/>
                </a:cubicBezTo>
                <a:cubicBezTo>
                  <a:pt x="883" y="90"/>
                  <a:pt x="884" y="87"/>
                  <a:pt x="886" y="86"/>
                </a:cubicBezTo>
                <a:cubicBezTo>
                  <a:pt x="887" y="85"/>
                  <a:pt x="887" y="85"/>
                  <a:pt x="888" y="84"/>
                </a:cubicBezTo>
                <a:cubicBezTo>
                  <a:pt x="889" y="82"/>
                  <a:pt x="891" y="80"/>
                  <a:pt x="894" y="80"/>
                </a:cubicBezTo>
                <a:cubicBezTo>
                  <a:pt x="894" y="79"/>
                  <a:pt x="895" y="79"/>
                  <a:pt x="896" y="79"/>
                </a:cubicBezTo>
                <a:cubicBezTo>
                  <a:pt x="897" y="79"/>
                  <a:pt x="898" y="79"/>
                  <a:pt x="899" y="78"/>
                </a:cubicBezTo>
                <a:cubicBezTo>
                  <a:pt x="901" y="76"/>
                  <a:pt x="903" y="76"/>
                  <a:pt x="904" y="76"/>
                </a:cubicBezTo>
                <a:cubicBezTo>
                  <a:pt x="906" y="77"/>
                  <a:pt x="907" y="78"/>
                  <a:pt x="907" y="80"/>
                </a:cubicBezTo>
                <a:cubicBezTo>
                  <a:pt x="907" y="82"/>
                  <a:pt x="907" y="84"/>
                  <a:pt x="905" y="87"/>
                </a:cubicBezTo>
                <a:cubicBezTo>
                  <a:pt x="903" y="88"/>
                  <a:pt x="902" y="89"/>
                  <a:pt x="900" y="90"/>
                </a:cubicBezTo>
                <a:cubicBezTo>
                  <a:pt x="904" y="91"/>
                  <a:pt x="904" y="93"/>
                  <a:pt x="904" y="97"/>
                </a:cubicBezTo>
                <a:cubicBezTo>
                  <a:pt x="903" y="102"/>
                  <a:pt x="902" y="105"/>
                  <a:pt x="898" y="105"/>
                </a:cubicBezTo>
                <a:close/>
                <a:moveTo>
                  <a:pt x="898" y="100"/>
                </a:moveTo>
                <a:cubicBezTo>
                  <a:pt x="898" y="100"/>
                  <a:pt x="898" y="100"/>
                  <a:pt x="898" y="100"/>
                </a:cubicBezTo>
                <a:cubicBezTo>
                  <a:pt x="898" y="100"/>
                  <a:pt x="898" y="100"/>
                  <a:pt x="898" y="100"/>
                </a:cubicBezTo>
                <a:cubicBezTo>
                  <a:pt x="898" y="100"/>
                  <a:pt x="899" y="100"/>
                  <a:pt x="899" y="99"/>
                </a:cubicBezTo>
                <a:cubicBezTo>
                  <a:pt x="898" y="99"/>
                  <a:pt x="898" y="100"/>
                  <a:pt x="898" y="100"/>
                </a:cubicBezTo>
                <a:close/>
                <a:moveTo>
                  <a:pt x="892" y="99"/>
                </a:moveTo>
                <a:cubicBezTo>
                  <a:pt x="890" y="100"/>
                  <a:pt x="890" y="100"/>
                  <a:pt x="890" y="100"/>
                </a:cubicBezTo>
                <a:cubicBezTo>
                  <a:pt x="892" y="99"/>
                  <a:pt x="892" y="99"/>
                  <a:pt x="892" y="99"/>
                </a:cubicBezTo>
                <a:cubicBezTo>
                  <a:pt x="892" y="99"/>
                  <a:pt x="892" y="99"/>
                  <a:pt x="892" y="99"/>
                </a:cubicBezTo>
                <a:close/>
                <a:moveTo>
                  <a:pt x="891" y="88"/>
                </a:moveTo>
                <a:cubicBezTo>
                  <a:pt x="891" y="88"/>
                  <a:pt x="892" y="88"/>
                  <a:pt x="892" y="88"/>
                </a:cubicBezTo>
                <a:cubicBezTo>
                  <a:pt x="894" y="87"/>
                  <a:pt x="895" y="86"/>
                  <a:pt x="897" y="86"/>
                </a:cubicBezTo>
                <a:cubicBezTo>
                  <a:pt x="898" y="86"/>
                  <a:pt x="900" y="85"/>
                  <a:pt x="901" y="84"/>
                </a:cubicBezTo>
                <a:cubicBezTo>
                  <a:pt x="901" y="83"/>
                  <a:pt x="902" y="82"/>
                  <a:pt x="902" y="82"/>
                </a:cubicBezTo>
                <a:cubicBezTo>
                  <a:pt x="900" y="83"/>
                  <a:pt x="898" y="84"/>
                  <a:pt x="896" y="84"/>
                </a:cubicBezTo>
                <a:cubicBezTo>
                  <a:pt x="896" y="84"/>
                  <a:pt x="895" y="84"/>
                  <a:pt x="895" y="84"/>
                </a:cubicBezTo>
                <a:cubicBezTo>
                  <a:pt x="893" y="84"/>
                  <a:pt x="893" y="85"/>
                  <a:pt x="892" y="87"/>
                </a:cubicBezTo>
                <a:cubicBezTo>
                  <a:pt x="891" y="87"/>
                  <a:pt x="891" y="88"/>
                  <a:pt x="891" y="88"/>
                </a:cubicBezTo>
                <a:close/>
                <a:moveTo>
                  <a:pt x="886" y="88"/>
                </a:moveTo>
                <a:cubicBezTo>
                  <a:pt x="886" y="88"/>
                  <a:pt x="886" y="88"/>
                  <a:pt x="886" y="88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886" y="88"/>
                  <a:pt x="886" y="88"/>
                  <a:pt x="886" y="88"/>
                </a:cubicBezTo>
                <a:close/>
                <a:moveTo>
                  <a:pt x="846" y="13"/>
                </a:moveTo>
                <a:cubicBezTo>
                  <a:pt x="846" y="13"/>
                  <a:pt x="846" y="13"/>
                  <a:pt x="846" y="13"/>
                </a:cubicBezTo>
                <a:cubicBezTo>
                  <a:pt x="845" y="13"/>
                  <a:pt x="844" y="13"/>
                  <a:pt x="843" y="10"/>
                </a:cubicBezTo>
                <a:cubicBezTo>
                  <a:pt x="843" y="9"/>
                  <a:pt x="843" y="8"/>
                  <a:pt x="843" y="8"/>
                </a:cubicBezTo>
                <a:cubicBezTo>
                  <a:pt x="843" y="7"/>
                  <a:pt x="843" y="5"/>
                  <a:pt x="844" y="4"/>
                </a:cubicBezTo>
                <a:cubicBezTo>
                  <a:pt x="845" y="3"/>
                  <a:pt x="845" y="3"/>
                  <a:pt x="845" y="3"/>
                </a:cubicBezTo>
                <a:cubicBezTo>
                  <a:pt x="845" y="3"/>
                  <a:pt x="846" y="3"/>
                  <a:pt x="846" y="2"/>
                </a:cubicBezTo>
                <a:cubicBezTo>
                  <a:pt x="846" y="1"/>
                  <a:pt x="847" y="0"/>
                  <a:pt x="849" y="0"/>
                </a:cubicBezTo>
                <a:cubicBezTo>
                  <a:pt x="849" y="0"/>
                  <a:pt x="849" y="0"/>
                  <a:pt x="849" y="0"/>
                </a:cubicBezTo>
                <a:cubicBezTo>
                  <a:pt x="850" y="0"/>
                  <a:pt x="852" y="1"/>
                  <a:pt x="853" y="3"/>
                </a:cubicBezTo>
                <a:cubicBezTo>
                  <a:pt x="853" y="4"/>
                  <a:pt x="853" y="5"/>
                  <a:pt x="852" y="6"/>
                </a:cubicBezTo>
                <a:cubicBezTo>
                  <a:pt x="852" y="7"/>
                  <a:pt x="851" y="8"/>
                  <a:pt x="850" y="8"/>
                </a:cubicBezTo>
                <a:cubicBezTo>
                  <a:pt x="850" y="8"/>
                  <a:pt x="850" y="8"/>
                  <a:pt x="850" y="9"/>
                </a:cubicBezTo>
                <a:cubicBezTo>
                  <a:pt x="849" y="9"/>
                  <a:pt x="849" y="9"/>
                  <a:pt x="849" y="10"/>
                </a:cubicBezTo>
                <a:cubicBezTo>
                  <a:pt x="848" y="11"/>
                  <a:pt x="848" y="13"/>
                  <a:pt x="846" y="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6" name="íśļîḍé">
            <a:extLst>
              <a:ext uri="{FF2B5EF4-FFF2-40B4-BE49-F238E27FC236}">
                <a16:creationId xmlns:a16="http://schemas.microsoft.com/office/drawing/2014/main" id="{C9B921CE-C8D9-4F16-9070-43EEA99E3FD5}"/>
              </a:ext>
            </a:extLst>
          </p:cNvPr>
          <p:cNvSpPr/>
          <p:nvPr/>
        </p:nvSpPr>
        <p:spPr bwMode="auto">
          <a:xfrm>
            <a:off x="3276492" y="4918177"/>
            <a:ext cx="9712" cy="9712"/>
          </a:xfrm>
          <a:custGeom>
            <a:avLst/>
            <a:gdLst>
              <a:gd name="T0" fmla="*/ 2 w 9"/>
              <a:gd name="T1" fmla="*/ 7 h 9"/>
              <a:gd name="T2" fmla="*/ 2 w 9"/>
              <a:gd name="T3" fmla="*/ 3 h 9"/>
              <a:gd name="T4" fmla="*/ 6 w 9"/>
              <a:gd name="T5" fmla="*/ 0 h 9"/>
              <a:gd name="T6" fmla="*/ 7 w 9"/>
              <a:gd name="T7" fmla="*/ 4 h 9"/>
              <a:gd name="T8" fmla="*/ 4 w 9"/>
              <a:gd name="T9" fmla="*/ 8 h 9"/>
              <a:gd name="T10" fmla="*/ 2 w 9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9">
                <a:moveTo>
                  <a:pt x="2" y="7"/>
                </a:moveTo>
                <a:cubicBezTo>
                  <a:pt x="1" y="6"/>
                  <a:pt x="0" y="5"/>
                  <a:pt x="2" y="3"/>
                </a:cubicBezTo>
                <a:cubicBezTo>
                  <a:pt x="3" y="1"/>
                  <a:pt x="4" y="1"/>
                  <a:pt x="6" y="0"/>
                </a:cubicBezTo>
                <a:cubicBezTo>
                  <a:pt x="7" y="0"/>
                  <a:pt x="9" y="2"/>
                  <a:pt x="7" y="4"/>
                </a:cubicBezTo>
                <a:cubicBezTo>
                  <a:pt x="5" y="6"/>
                  <a:pt x="5" y="7"/>
                  <a:pt x="4" y="8"/>
                </a:cubicBezTo>
                <a:cubicBezTo>
                  <a:pt x="4" y="9"/>
                  <a:pt x="2" y="8"/>
                  <a:pt x="2" y="7"/>
                </a:cubicBezTo>
                <a:close/>
              </a:path>
            </a:pathLst>
          </a:custGeom>
          <a:solidFill>
            <a:srgbClr val="FFF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7" name="iSḻidê">
            <a:extLst>
              <a:ext uri="{FF2B5EF4-FFF2-40B4-BE49-F238E27FC236}">
                <a16:creationId xmlns:a16="http://schemas.microsoft.com/office/drawing/2014/main" id="{9CFC3D3E-A20F-4234-AEB5-9A867A6497C8}"/>
              </a:ext>
            </a:extLst>
          </p:cNvPr>
          <p:cNvSpPr/>
          <p:nvPr/>
        </p:nvSpPr>
        <p:spPr bwMode="auto">
          <a:xfrm>
            <a:off x="3273254" y="4915749"/>
            <a:ext cx="14568" cy="14568"/>
          </a:xfrm>
          <a:custGeom>
            <a:avLst/>
            <a:gdLst>
              <a:gd name="T0" fmla="*/ 6 w 13"/>
              <a:gd name="T1" fmla="*/ 13 h 13"/>
              <a:gd name="T2" fmla="*/ 6 w 13"/>
              <a:gd name="T3" fmla="*/ 13 h 13"/>
              <a:gd name="T4" fmla="*/ 3 w 13"/>
              <a:gd name="T5" fmla="*/ 10 h 13"/>
              <a:gd name="T6" fmla="*/ 2 w 13"/>
              <a:gd name="T7" fmla="*/ 10 h 13"/>
              <a:gd name="T8" fmla="*/ 3 w 13"/>
              <a:gd name="T9" fmla="*/ 3 h 13"/>
              <a:gd name="T10" fmla="*/ 8 w 13"/>
              <a:gd name="T11" fmla="*/ 0 h 13"/>
              <a:gd name="T12" fmla="*/ 12 w 13"/>
              <a:gd name="T13" fmla="*/ 2 h 13"/>
              <a:gd name="T14" fmla="*/ 12 w 13"/>
              <a:gd name="T15" fmla="*/ 7 h 13"/>
              <a:gd name="T16" fmla="*/ 10 w 13"/>
              <a:gd name="T17" fmla="*/ 10 h 13"/>
              <a:gd name="T18" fmla="*/ 9 w 13"/>
              <a:gd name="T19" fmla="*/ 12 h 13"/>
              <a:gd name="T20" fmla="*/ 6 w 13"/>
              <a:gd name="T21" fmla="*/ 13 h 13"/>
              <a:gd name="T22" fmla="*/ 8 w 13"/>
              <a:gd name="T23" fmla="*/ 5 h 13"/>
              <a:gd name="T24" fmla="*/ 6 w 13"/>
              <a:gd name="T25" fmla="*/ 6 h 13"/>
              <a:gd name="T26" fmla="*/ 6 w 13"/>
              <a:gd name="T27" fmla="*/ 7 h 13"/>
              <a:gd name="T28" fmla="*/ 8 w 13"/>
              <a:gd name="T2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1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3" y="12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0" y="6"/>
                  <a:pt x="3" y="3"/>
                </a:cubicBezTo>
                <a:cubicBezTo>
                  <a:pt x="5" y="1"/>
                  <a:pt x="6" y="0"/>
                  <a:pt x="8" y="0"/>
                </a:cubicBezTo>
                <a:cubicBezTo>
                  <a:pt x="10" y="0"/>
                  <a:pt x="12" y="1"/>
                  <a:pt x="12" y="2"/>
                </a:cubicBezTo>
                <a:cubicBezTo>
                  <a:pt x="13" y="4"/>
                  <a:pt x="13" y="6"/>
                  <a:pt x="12" y="7"/>
                </a:cubicBezTo>
                <a:cubicBezTo>
                  <a:pt x="11" y="8"/>
                  <a:pt x="11" y="9"/>
                  <a:pt x="10" y="10"/>
                </a:cubicBezTo>
                <a:cubicBezTo>
                  <a:pt x="10" y="10"/>
                  <a:pt x="10" y="11"/>
                  <a:pt x="9" y="12"/>
                </a:cubicBezTo>
                <a:cubicBezTo>
                  <a:pt x="9" y="12"/>
                  <a:pt x="8" y="13"/>
                  <a:pt x="6" y="13"/>
                </a:cubicBezTo>
                <a:close/>
                <a:moveTo>
                  <a:pt x="8" y="5"/>
                </a:moveTo>
                <a:cubicBezTo>
                  <a:pt x="7" y="5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6"/>
                  <a:pt x="8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8" name="ïṣľîḍe">
            <a:extLst>
              <a:ext uri="{FF2B5EF4-FFF2-40B4-BE49-F238E27FC236}">
                <a16:creationId xmlns:a16="http://schemas.microsoft.com/office/drawing/2014/main" id="{AC086387-9176-4C0D-8ED0-C57E7907A092}"/>
              </a:ext>
            </a:extLst>
          </p:cNvPr>
          <p:cNvSpPr/>
          <p:nvPr/>
        </p:nvSpPr>
        <p:spPr bwMode="auto">
          <a:xfrm>
            <a:off x="3454546" y="4800823"/>
            <a:ext cx="90646" cy="61509"/>
          </a:xfrm>
          <a:custGeom>
            <a:avLst/>
            <a:gdLst>
              <a:gd name="T0" fmla="*/ 23 w 83"/>
              <a:gd name="T1" fmla="*/ 56 h 56"/>
              <a:gd name="T2" fmla="*/ 21 w 83"/>
              <a:gd name="T3" fmla="*/ 51 h 56"/>
              <a:gd name="T4" fmla="*/ 21 w 83"/>
              <a:gd name="T5" fmla="*/ 46 h 56"/>
              <a:gd name="T6" fmla="*/ 17 w 83"/>
              <a:gd name="T7" fmla="*/ 46 h 56"/>
              <a:gd name="T8" fmla="*/ 10 w 83"/>
              <a:gd name="T9" fmla="*/ 51 h 56"/>
              <a:gd name="T10" fmla="*/ 5 w 83"/>
              <a:gd name="T11" fmla="*/ 53 h 56"/>
              <a:gd name="T12" fmla="*/ 2 w 83"/>
              <a:gd name="T13" fmla="*/ 52 h 56"/>
              <a:gd name="T14" fmla="*/ 6 w 83"/>
              <a:gd name="T15" fmla="*/ 41 h 56"/>
              <a:gd name="T16" fmla="*/ 15 w 83"/>
              <a:gd name="T17" fmla="*/ 36 h 56"/>
              <a:gd name="T18" fmla="*/ 23 w 83"/>
              <a:gd name="T19" fmla="*/ 36 h 56"/>
              <a:gd name="T20" fmla="*/ 26 w 83"/>
              <a:gd name="T21" fmla="*/ 33 h 56"/>
              <a:gd name="T22" fmla="*/ 37 w 83"/>
              <a:gd name="T23" fmla="*/ 34 h 56"/>
              <a:gd name="T24" fmla="*/ 31 w 83"/>
              <a:gd name="T25" fmla="*/ 41 h 56"/>
              <a:gd name="T26" fmla="*/ 30 w 83"/>
              <a:gd name="T27" fmla="*/ 51 h 56"/>
              <a:gd name="T28" fmla="*/ 28 w 83"/>
              <a:gd name="T29" fmla="*/ 54 h 56"/>
              <a:gd name="T30" fmla="*/ 25 w 83"/>
              <a:gd name="T31" fmla="*/ 48 h 56"/>
              <a:gd name="T32" fmla="*/ 26 w 83"/>
              <a:gd name="T33" fmla="*/ 48 h 56"/>
              <a:gd name="T34" fmla="*/ 26 w 83"/>
              <a:gd name="T35" fmla="*/ 41 h 56"/>
              <a:gd name="T36" fmla="*/ 24 w 83"/>
              <a:gd name="T37" fmla="*/ 41 h 56"/>
              <a:gd name="T38" fmla="*/ 26 w 83"/>
              <a:gd name="T39" fmla="*/ 44 h 56"/>
              <a:gd name="T40" fmla="*/ 25 w 83"/>
              <a:gd name="T41" fmla="*/ 48 h 56"/>
              <a:gd name="T42" fmla="*/ 12 w 83"/>
              <a:gd name="T43" fmla="*/ 41 h 56"/>
              <a:gd name="T44" fmla="*/ 7 w 83"/>
              <a:gd name="T45" fmla="*/ 46 h 56"/>
              <a:gd name="T46" fmla="*/ 12 w 83"/>
              <a:gd name="T47" fmla="*/ 46 h 56"/>
              <a:gd name="T48" fmla="*/ 13 w 83"/>
              <a:gd name="T49" fmla="*/ 43 h 56"/>
              <a:gd name="T50" fmla="*/ 13 w 83"/>
              <a:gd name="T51" fmla="*/ 41 h 56"/>
              <a:gd name="T52" fmla="*/ 76 w 83"/>
              <a:gd name="T53" fmla="*/ 16 h 56"/>
              <a:gd name="T54" fmla="*/ 72 w 83"/>
              <a:gd name="T55" fmla="*/ 14 h 56"/>
              <a:gd name="T56" fmla="*/ 69 w 83"/>
              <a:gd name="T57" fmla="*/ 8 h 56"/>
              <a:gd name="T58" fmla="*/ 69 w 83"/>
              <a:gd name="T59" fmla="*/ 5 h 56"/>
              <a:gd name="T60" fmla="*/ 81 w 83"/>
              <a:gd name="T61" fmla="*/ 4 h 56"/>
              <a:gd name="T62" fmla="*/ 80 w 83"/>
              <a:gd name="T63" fmla="*/ 11 h 56"/>
              <a:gd name="T64" fmla="*/ 78 w 83"/>
              <a:gd name="T65" fmla="*/ 15 h 56"/>
              <a:gd name="T66" fmla="*/ 72 w 83"/>
              <a:gd name="T67" fmla="*/ 14 h 56"/>
              <a:gd name="T68" fmla="*/ 74 w 83"/>
              <a:gd name="T69" fmla="*/ 10 h 56"/>
              <a:gd name="T70" fmla="*/ 75 w 83"/>
              <a:gd name="T71" fmla="*/ 11 h 56"/>
              <a:gd name="T72" fmla="*/ 77 w 83"/>
              <a:gd name="T73" fmla="*/ 8 h 56"/>
              <a:gd name="T74" fmla="*/ 74 w 83"/>
              <a:gd name="T75" fmla="*/ 6 h 56"/>
              <a:gd name="T76" fmla="*/ 74 w 83"/>
              <a:gd name="T77" fmla="*/ 1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" h="56">
                <a:moveTo>
                  <a:pt x="25" y="56"/>
                </a:moveTo>
                <a:cubicBezTo>
                  <a:pt x="24" y="56"/>
                  <a:pt x="24" y="56"/>
                  <a:pt x="23" y="56"/>
                </a:cubicBezTo>
                <a:cubicBezTo>
                  <a:pt x="22" y="55"/>
                  <a:pt x="21" y="54"/>
                  <a:pt x="2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8"/>
                  <a:pt x="20" y="47"/>
                  <a:pt x="21" y="46"/>
                </a:cubicBezTo>
                <a:cubicBezTo>
                  <a:pt x="20" y="45"/>
                  <a:pt x="19" y="45"/>
                  <a:pt x="19" y="43"/>
                </a:cubicBezTo>
                <a:cubicBezTo>
                  <a:pt x="18" y="44"/>
                  <a:pt x="18" y="45"/>
                  <a:pt x="17" y="46"/>
                </a:cubicBezTo>
                <a:cubicBezTo>
                  <a:pt x="17" y="46"/>
                  <a:pt x="17" y="47"/>
                  <a:pt x="17" y="47"/>
                </a:cubicBezTo>
                <a:cubicBezTo>
                  <a:pt x="15" y="51"/>
                  <a:pt x="13" y="51"/>
                  <a:pt x="10" y="51"/>
                </a:cubicBezTo>
                <a:cubicBezTo>
                  <a:pt x="8" y="50"/>
                  <a:pt x="8" y="51"/>
                  <a:pt x="8" y="51"/>
                </a:cubicBezTo>
                <a:cubicBezTo>
                  <a:pt x="7" y="52"/>
                  <a:pt x="6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4" y="53"/>
                  <a:pt x="3" y="53"/>
                  <a:pt x="2" y="52"/>
                </a:cubicBezTo>
                <a:cubicBezTo>
                  <a:pt x="0" y="50"/>
                  <a:pt x="2" y="45"/>
                  <a:pt x="4" y="43"/>
                </a:cubicBezTo>
                <a:cubicBezTo>
                  <a:pt x="5" y="42"/>
                  <a:pt x="6" y="41"/>
                  <a:pt x="6" y="41"/>
                </a:cubicBezTo>
                <a:cubicBezTo>
                  <a:pt x="7" y="40"/>
                  <a:pt x="7" y="39"/>
                  <a:pt x="9" y="38"/>
                </a:cubicBezTo>
                <a:cubicBezTo>
                  <a:pt x="10" y="36"/>
                  <a:pt x="13" y="35"/>
                  <a:pt x="15" y="36"/>
                </a:cubicBezTo>
                <a:cubicBezTo>
                  <a:pt x="17" y="37"/>
                  <a:pt x="18" y="39"/>
                  <a:pt x="19" y="40"/>
                </a:cubicBezTo>
                <a:cubicBezTo>
                  <a:pt x="19" y="39"/>
                  <a:pt x="21" y="37"/>
                  <a:pt x="23" y="36"/>
                </a:cubicBezTo>
                <a:cubicBezTo>
                  <a:pt x="24" y="36"/>
                  <a:pt x="25" y="35"/>
                  <a:pt x="25" y="35"/>
                </a:cubicBezTo>
                <a:cubicBezTo>
                  <a:pt x="25" y="34"/>
                  <a:pt x="26" y="34"/>
                  <a:pt x="26" y="33"/>
                </a:cubicBezTo>
                <a:cubicBezTo>
                  <a:pt x="28" y="31"/>
                  <a:pt x="32" y="30"/>
                  <a:pt x="35" y="31"/>
                </a:cubicBezTo>
                <a:cubicBezTo>
                  <a:pt x="36" y="31"/>
                  <a:pt x="37" y="33"/>
                  <a:pt x="37" y="34"/>
                </a:cubicBezTo>
                <a:cubicBezTo>
                  <a:pt x="38" y="36"/>
                  <a:pt x="36" y="38"/>
                  <a:pt x="34" y="39"/>
                </a:cubicBezTo>
                <a:cubicBezTo>
                  <a:pt x="33" y="39"/>
                  <a:pt x="31" y="41"/>
                  <a:pt x="31" y="41"/>
                </a:cubicBezTo>
                <a:cubicBezTo>
                  <a:pt x="31" y="42"/>
                  <a:pt x="31" y="42"/>
                  <a:pt x="31" y="43"/>
                </a:cubicBezTo>
                <a:cubicBezTo>
                  <a:pt x="31" y="45"/>
                  <a:pt x="31" y="49"/>
                  <a:pt x="30" y="51"/>
                </a:cubicBezTo>
                <a:cubicBezTo>
                  <a:pt x="29" y="53"/>
                  <a:pt x="29" y="53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7" y="55"/>
                  <a:pt x="26" y="56"/>
                  <a:pt x="25" y="56"/>
                </a:cubicBezTo>
                <a:close/>
                <a:moveTo>
                  <a:pt x="25" y="48"/>
                </a:moveTo>
                <a:cubicBezTo>
                  <a:pt x="25" y="48"/>
                  <a:pt x="25" y="49"/>
                  <a:pt x="25" y="50"/>
                </a:cubicBezTo>
                <a:cubicBezTo>
                  <a:pt x="25" y="49"/>
                  <a:pt x="26" y="49"/>
                  <a:pt x="26" y="48"/>
                </a:cubicBezTo>
                <a:cubicBezTo>
                  <a:pt x="27" y="47"/>
                  <a:pt x="26" y="45"/>
                  <a:pt x="26" y="44"/>
                </a:cubicBezTo>
                <a:cubicBezTo>
                  <a:pt x="26" y="43"/>
                  <a:pt x="26" y="42"/>
                  <a:pt x="26" y="41"/>
                </a:cubicBezTo>
                <a:cubicBezTo>
                  <a:pt x="26" y="41"/>
                  <a:pt x="26" y="40"/>
                  <a:pt x="26" y="40"/>
                </a:cubicBezTo>
                <a:cubicBezTo>
                  <a:pt x="26" y="40"/>
                  <a:pt x="25" y="40"/>
                  <a:pt x="24" y="41"/>
                </a:cubicBezTo>
                <a:cubicBezTo>
                  <a:pt x="24" y="41"/>
                  <a:pt x="23" y="41"/>
                  <a:pt x="23" y="42"/>
                </a:cubicBezTo>
                <a:cubicBezTo>
                  <a:pt x="25" y="42"/>
                  <a:pt x="25" y="43"/>
                  <a:pt x="26" y="44"/>
                </a:cubicBezTo>
                <a:cubicBezTo>
                  <a:pt x="26" y="45"/>
                  <a:pt x="26" y="46"/>
                  <a:pt x="25" y="48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13" y="41"/>
                </a:moveTo>
                <a:cubicBezTo>
                  <a:pt x="13" y="41"/>
                  <a:pt x="13" y="41"/>
                  <a:pt x="12" y="41"/>
                </a:cubicBezTo>
                <a:cubicBezTo>
                  <a:pt x="11" y="43"/>
                  <a:pt x="10" y="43"/>
                  <a:pt x="9" y="44"/>
                </a:cubicBezTo>
                <a:cubicBezTo>
                  <a:pt x="9" y="44"/>
                  <a:pt x="8" y="45"/>
                  <a:pt x="7" y="46"/>
                </a:cubicBezTo>
                <a:cubicBezTo>
                  <a:pt x="8" y="46"/>
                  <a:pt x="9" y="46"/>
                  <a:pt x="10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5"/>
                </a:cubicBezTo>
                <a:cubicBezTo>
                  <a:pt x="13" y="44"/>
                  <a:pt x="13" y="44"/>
                  <a:pt x="13" y="43"/>
                </a:cubicBezTo>
                <a:cubicBezTo>
                  <a:pt x="14" y="43"/>
                  <a:pt x="14" y="42"/>
                  <a:pt x="14" y="41"/>
                </a:cubicBezTo>
                <a:cubicBezTo>
                  <a:pt x="14" y="41"/>
                  <a:pt x="14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lose/>
                <a:moveTo>
                  <a:pt x="76" y="16"/>
                </a:moveTo>
                <a:cubicBezTo>
                  <a:pt x="75" y="16"/>
                  <a:pt x="74" y="15"/>
                  <a:pt x="73" y="14"/>
                </a:cubicBezTo>
                <a:cubicBezTo>
                  <a:pt x="73" y="14"/>
                  <a:pt x="72" y="14"/>
                  <a:pt x="72" y="14"/>
                </a:cubicBezTo>
                <a:cubicBezTo>
                  <a:pt x="71" y="14"/>
                  <a:pt x="70" y="13"/>
                  <a:pt x="69" y="12"/>
                </a:cubicBezTo>
                <a:cubicBezTo>
                  <a:pt x="68" y="11"/>
                  <a:pt x="68" y="10"/>
                  <a:pt x="69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9" y="7"/>
                  <a:pt x="69" y="6"/>
                  <a:pt x="69" y="5"/>
                </a:cubicBezTo>
                <a:cubicBezTo>
                  <a:pt x="69" y="3"/>
                  <a:pt x="70" y="2"/>
                  <a:pt x="71" y="1"/>
                </a:cubicBezTo>
                <a:cubicBezTo>
                  <a:pt x="74" y="0"/>
                  <a:pt x="81" y="4"/>
                  <a:pt x="81" y="4"/>
                </a:cubicBezTo>
                <a:cubicBezTo>
                  <a:pt x="83" y="6"/>
                  <a:pt x="82" y="9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2"/>
                  <a:pt x="80" y="12"/>
                  <a:pt x="80" y="13"/>
                </a:cubicBezTo>
                <a:cubicBezTo>
                  <a:pt x="80" y="13"/>
                  <a:pt x="79" y="14"/>
                  <a:pt x="78" y="15"/>
                </a:cubicBezTo>
                <a:cubicBezTo>
                  <a:pt x="77" y="16"/>
                  <a:pt x="77" y="16"/>
                  <a:pt x="76" y="16"/>
                </a:cubicBezTo>
                <a:close/>
                <a:moveTo>
                  <a:pt x="72" y="14"/>
                </a:moveTo>
                <a:cubicBezTo>
                  <a:pt x="72" y="14"/>
                  <a:pt x="72" y="14"/>
                  <a:pt x="72" y="14"/>
                </a:cubicBezTo>
                <a:close/>
                <a:moveTo>
                  <a:pt x="74" y="10"/>
                </a:moveTo>
                <a:cubicBezTo>
                  <a:pt x="74" y="10"/>
                  <a:pt x="75" y="10"/>
                  <a:pt x="75" y="10"/>
                </a:cubicBezTo>
                <a:cubicBezTo>
                  <a:pt x="75" y="11"/>
                  <a:pt x="75" y="11"/>
                  <a:pt x="75" y="11"/>
                </a:cubicBezTo>
                <a:cubicBezTo>
                  <a:pt x="76" y="10"/>
                  <a:pt x="76" y="9"/>
                  <a:pt x="76" y="9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8"/>
                  <a:pt x="77" y="8"/>
                  <a:pt x="77" y="7"/>
                </a:cubicBezTo>
                <a:cubicBezTo>
                  <a:pt x="76" y="7"/>
                  <a:pt x="75" y="6"/>
                  <a:pt x="74" y="6"/>
                </a:cubicBezTo>
                <a:cubicBezTo>
                  <a:pt x="74" y="6"/>
                  <a:pt x="74" y="7"/>
                  <a:pt x="74" y="7"/>
                </a:cubicBezTo>
                <a:cubicBezTo>
                  <a:pt x="74" y="8"/>
                  <a:pt x="74" y="9"/>
                  <a:pt x="74" y="1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9" name="îşľîḋè">
            <a:extLst>
              <a:ext uri="{FF2B5EF4-FFF2-40B4-BE49-F238E27FC236}">
                <a16:creationId xmlns:a16="http://schemas.microsoft.com/office/drawing/2014/main" id="{F5BCD459-C681-4262-8606-F2934AE1A0F3}"/>
              </a:ext>
            </a:extLst>
          </p:cNvPr>
          <p:cNvSpPr/>
          <p:nvPr/>
        </p:nvSpPr>
        <p:spPr bwMode="auto">
          <a:xfrm>
            <a:off x="3526577" y="4818628"/>
            <a:ext cx="7284" cy="7284"/>
          </a:xfrm>
          <a:custGeom>
            <a:avLst/>
            <a:gdLst>
              <a:gd name="T0" fmla="*/ 1 w 6"/>
              <a:gd name="T1" fmla="*/ 2 h 7"/>
              <a:gd name="T2" fmla="*/ 4 w 6"/>
              <a:gd name="T3" fmla="*/ 2 h 7"/>
              <a:gd name="T4" fmla="*/ 5 w 6"/>
              <a:gd name="T5" fmla="*/ 6 h 7"/>
              <a:gd name="T6" fmla="*/ 3 w 6"/>
              <a:gd name="T7" fmla="*/ 7 h 7"/>
              <a:gd name="T8" fmla="*/ 0 w 6"/>
              <a:gd name="T9" fmla="*/ 4 h 7"/>
              <a:gd name="T10" fmla="*/ 1 w 6"/>
              <a:gd name="T1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3" y="1"/>
                  <a:pt x="4" y="0"/>
                  <a:pt x="4" y="2"/>
                </a:cubicBezTo>
                <a:cubicBezTo>
                  <a:pt x="5" y="3"/>
                  <a:pt x="6" y="4"/>
                  <a:pt x="5" y="6"/>
                </a:cubicBezTo>
                <a:cubicBezTo>
                  <a:pt x="5" y="7"/>
                  <a:pt x="4" y="7"/>
                  <a:pt x="3" y="7"/>
                </a:cubicBezTo>
                <a:cubicBezTo>
                  <a:pt x="1" y="6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lose/>
              </a:path>
            </a:pathLst>
          </a:custGeom>
          <a:solidFill>
            <a:srgbClr val="C7D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0" name="iśḻîďe">
            <a:extLst>
              <a:ext uri="{FF2B5EF4-FFF2-40B4-BE49-F238E27FC236}">
                <a16:creationId xmlns:a16="http://schemas.microsoft.com/office/drawing/2014/main" id="{EECB42D7-2BCE-4818-8145-4053167006CE}"/>
              </a:ext>
            </a:extLst>
          </p:cNvPr>
          <p:cNvSpPr/>
          <p:nvPr/>
        </p:nvSpPr>
        <p:spPr bwMode="auto">
          <a:xfrm>
            <a:off x="3524958" y="4816201"/>
            <a:ext cx="10522" cy="12140"/>
          </a:xfrm>
          <a:custGeom>
            <a:avLst/>
            <a:gdLst>
              <a:gd name="T0" fmla="*/ 6 w 10"/>
              <a:gd name="T1" fmla="*/ 11 h 11"/>
              <a:gd name="T2" fmla="*/ 4 w 10"/>
              <a:gd name="T3" fmla="*/ 11 h 11"/>
              <a:gd name="T4" fmla="*/ 0 w 10"/>
              <a:gd name="T5" fmla="*/ 7 h 11"/>
              <a:gd name="T6" fmla="*/ 0 w 10"/>
              <a:gd name="T7" fmla="*/ 3 h 11"/>
              <a:gd name="T8" fmla="*/ 3 w 10"/>
              <a:gd name="T9" fmla="*/ 1 h 11"/>
              <a:gd name="T10" fmla="*/ 4 w 10"/>
              <a:gd name="T11" fmla="*/ 1 h 11"/>
              <a:gd name="T12" fmla="*/ 8 w 10"/>
              <a:gd name="T13" fmla="*/ 2 h 11"/>
              <a:gd name="T14" fmla="*/ 9 w 10"/>
              <a:gd name="T15" fmla="*/ 9 h 11"/>
              <a:gd name="T16" fmla="*/ 6 w 10"/>
              <a:gd name="T17" fmla="*/ 11 h 11"/>
              <a:gd name="T18" fmla="*/ 5 w 10"/>
              <a:gd name="T19" fmla="*/ 6 h 11"/>
              <a:gd name="T20" fmla="*/ 5 w 10"/>
              <a:gd name="T21" fmla="*/ 6 h 11"/>
              <a:gd name="T22" fmla="*/ 5 w 10"/>
              <a:gd name="T23" fmla="*/ 6 h 11"/>
              <a:gd name="T24" fmla="*/ 5 w 10"/>
              <a:gd name="T2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1">
                <a:moveTo>
                  <a:pt x="6" y="11"/>
                </a:moveTo>
                <a:cubicBezTo>
                  <a:pt x="5" y="11"/>
                  <a:pt x="5" y="11"/>
                  <a:pt x="4" y="11"/>
                </a:cubicBezTo>
                <a:cubicBezTo>
                  <a:pt x="2" y="10"/>
                  <a:pt x="0" y="8"/>
                  <a:pt x="0" y="7"/>
                </a:cubicBezTo>
                <a:cubicBezTo>
                  <a:pt x="0" y="6"/>
                  <a:pt x="0" y="4"/>
                  <a:pt x="0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7" y="0"/>
                  <a:pt x="8" y="2"/>
                </a:cubicBezTo>
                <a:cubicBezTo>
                  <a:pt x="10" y="5"/>
                  <a:pt x="10" y="7"/>
                  <a:pt x="9" y="9"/>
                </a:cubicBezTo>
                <a:cubicBezTo>
                  <a:pt x="9" y="10"/>
                  <a:pt x="8" y="11"/>
                  <a:pt x="6" y="11"/>
                </a:cubicBezTo>
                <a:close/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1" name="ïṡ1idè">
            <a:extLst>
              <a:ext uri="{FF2B5EF4-FFF2-40B4-BE49-F238E27FC236}">
                <a16:creationId xmlns:a16="http://schemas.microsoft.com/office/drawing/2014/main" id="{69481CD5-1B24-40F4-9C30-19DFC7759575}"/>
              </a:ext>
            </a:extLst>
          </p:cNvPr>
          <p:cNvSpPr/>
          <p:nvPr/>
        </p:nvSpPr>
        <p:spPr bwMode="auto">
          <a:xfrm>
            <a:off x="3621269" y="4803251"/>
            <a:ext cx="3237" cy="4047"/>
          </a:xfrm>
          <a:custGeom>
            <a:avLst/>
            <a:gdLst>
              <a:gd name="T0" fmla="*/ 1 w 3"/>
              <a:gd name="T1" fmla="*/ 1 h 4"/>
              <a:gd name="T2" fmla="*/ 2 w 3"/>
              <a:gd name="T3" fmla="*/ 1 h 4"/>
              <a:gd name="T4" fmla="*/ 2 w 3"/>
              <a:gd name="T5" fmla="*/ 3 h 4"/>
              <a:gd name="T6" fmla="*/ 1 w 3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1" y="1"/>
                </a:moveTo>
                <a:cubicBezTo>
                  <a:pt x="1" y="1"/>
                  <a:pt x="3" y="0"/>
                  <a:pt x="2" y="1"/>
                </a:cubicBezTo>
                <a:cubicBezTo>
                  <a:pt x="2" y="3"/>
                  <a:pt x="2" y="4"/>
                  <a:pt x="2" y="3"/>
                </a:cubicBezTo>
                <a:cubicBezTo>
                  <a:pt x="1" y="3"/>
                  <a:pt x="0" y="2"/>
                  <a:pt x="1" y="1"/>
                </a:cubicBezTo>
                <a:close/>
              </a:path>
            </a:pathLst>
          </a:custGeom>
          <a:solidFill>
            <a:srgbClr val="C7D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2" name="ïsľídè">
            <a:extLst>
              <a:ext uri="{FF2B5EF4-FFF2-40B4-BE49-F238E27FC236}">
                <a16:creationId xmlns:a16="http://schemas.microsoft.com/office/drawing/2014/main" id="{A2338C82-14F3-436A-A6CB-CE6FFAE5956A}"/>
              </a:ext>
            </a:extLst>
          </p:cNvPr>
          <p:cNvSpPr/>
          <p:nvPr/>
        </p:nvSpPr>
        <p:spPr bwMode="auto">
          <a:xfrm>
            <a:off x="3618841" y="4800014"/>
            <a:ext cx="7284" cy="9712"/>
          </a:xfrm>
          <a:custGeom>
            <a:avLst/>
            <a:gdLst>
              <a:gd name="T0" fmla="*/ 4 w 7"/>
              <a:gd name="T1" fmla="*/ 9 h 9"/>
              <a:gd name="T2" fmla="*/ 2 w 7"/>
              <a:gd name="T3" fmla="*/ 8 h 9"/>
              <a:gd name="T4" fmla="*/ 0 w 7"/>
              <a:gd name="T5" fmla="*/ 6 h 9"/>
              <a:gd name="T6" fmla="*/ 1 w 7"/>
              <a:gd name="T7" fmla="*/ 3 h 9"/>
              <a:gd name="T8" fmla="*/ 1 w 7"/>
              <a:gd name="T9" fmla="*/ 3 h 9"/>
              <a:gd name="T10" fmla="*/ 5 w 7"/>
              <a:gd name="T11" fmla="*/ 1 h 9"/>
              <a:gd name="T12" fmla="*/ 7 w 7"/>
              <a:gd name="T13" fmla="*/ 5 h 9"/>
              <a:gd name="T14" fmla="*/ 6 w 7"/>
              <a:gd name="T15" fmla="*/ 6 h 9"/>
              <a:gd name="T16" fmla="*/ 5 w 7"/>
              <a:gd name="T17" fmla="*/ 8 h 9"/>
              <a:gd name="T18" fmla="*/ 4 w 7"/>
              <a:gd name="T19" fmla="*/ 9 h 9"/>
              <a:gd name="T20" fmla="*/ 4 w 7"/>
              <a:gd name="T21" fmla="*/ 6 h 9"/>
              <a:gd name="T22" fmla="*/ 5 w 7"/>
              <a:gd name="T23" fmla="*/ 6 h 9"/>
              <a:gd name="T24" fmla="*/ 5 w 7"/>
              <a:gd name="T25" fmla="*/ 6 h 9"/>
              <a:gd name="T26" fmla="*/ 5 w 7"/>
              <a:gd name="T27" fmla="*/ 6 h 9"/>
              <a:gd name="T28" fmla="*/ 5 w 7"/>
              <a:gd name="T29" fmla="*/ 5 h 9"/>
              <a:gd name="T30" fmla="*/ 5 w 7"/>
              <a:gd name="T31" fmla="*/ 5 h 9"/>
              <a:gd name="T32" fmla="*/ 5 w 7"/>
              <a:gd name="T33" fmla="*/ 4 h 9"/>
              <a:gd name="T34" fmla="*/ 3 w 7"/>
              <a:gd name="T35" fmla="*/ 4 h 9"/>
              <a:gd name="T36" fmla="*/ 3 w 7"/>
              <a:gd name="T37" fmla="*/ 4 h 9"/>
              <a:gd name="T38" fmla="*/ 3 w 7"/>
              <a:gd name="T39" fmla="*/ 4 h 9"/>
              <a:gd name="T40" fmla="*/ 3 w 7"/>
              <a:gd name="T41" fmla="*/ 5 h 9"/>
              <a:gd name="T42" fmla="*/ 4 w 7"/>
              <a:gd name="T4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9">
                <a:moveTo>
                  <a:pt x="4" y="9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7"/>
                  <a:pt x="0" y="6"/>
                </a:cubicBezTo>
                <a:cubicBezTo>
                  <a:pt x="0" y="5"/>
                  <a:pt x="0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3" y="0"/>
                  <a:pt x="5" y="1"/>
                </a:cubicBezTo>
                <a:cubicBezTo>
                  <a:pt x="6" y="1"/>
                  <a:pt x="7" y="2"/>
                  <a:pt x="7" y="5"/>
                </a:cubicBezTo>
                <a:cubicBezTo>
                  <a:pt x="7" y="5"/>
                  <a:pt x="6" y="6"/>
                  <a:pt x="6" y="6"/>
                </a:cubicBezTo>
                <a:cubicBezTo>
                  <a:pt x="6" y="7"/>
                  <a:pt x="6" y="8"/>
                  <a:pt x="5" y="8"/>
                </a:cubicBezTo>
                <a:lnTo>
                  <a:pt x="4" y="9"/>
                </a:lnTo>
                <a:close/>
                <a:moveTo>
                  <a:pt x="4" y="6"/>
                </a:move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lnTo>
                  <a:pt x="4" y="6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3" name="íṣļíde">
            <a:extLst>
              <a:ext uri="{FF2B5EF4-FFF2-40B4-BE49-F238E27FC236}">
                <a16:creationId xmlns:a16="http://schemas.microsoft.com/office/drawing/2014/main" id="{2546FC73-A3C9-492A-9BE8-C417E12935D2}"/>
              </a:ext>
            </a:extLst>
          </p:cNvPr>
          <p:cNvSpPr/>
          <p:nvPr/>
        </p:nvSpPr>
        <p:spPr bwMode="auto">
          <a:xfrm>
            <a:off x="3605892" y="4812154"/>
            <a:ext cx="4047" cy="2428"/>
          </a:xfrm>
          <a:custGeom>
            <a:avLst/>
            <a:gdLst>
              <a:gd name="T0" fmla="*/ 1 w 4"/>
              <a:gd name="T1" fmla="*/ 1 h 2"/>
              <a:gd name="T2" fmla="*/ 4 w 4"/>
              <a:gd name="T3" fmla="*/ 1 h 2"/>
              <a:gd name="T4" fmla="*/ 1 w 4"/>
              <a:gd name="T5" fmla="*/ 2 h 2"/>
              <a:gd name="T6" fmla="*/ 1 w 4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3" y="2"/>
                  <a:pt x="1" y="2"/>
                  <a:pt x="1" y="2"/>
                </a:cubicBezTo>
                <a:cubicBezTo>
                  <a:pt x="1" y="2"/>
                  <a:pt x="0" y="2"/>
                  <a:pt x="1" y="1"/>
                </a:cubicBezTo>
                <a:close/>
              </a:path>
            </a:pathLst>
          </a:custGeom>
          <a:solidFill>
            <a:srgbClr val="C7D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4" name="îšḻíḑê">
            <a:extLst>
              <a:ext uri="{FF2B5EF4-FFF2-40B4-BE49-F238E27FC236}">
                <a16:creationId xmlns:a16="http://schemas.microsoft.com/office/drawing/2014/main" id="{09D15C40-F6B7-4A5B-BFFD-683B9F793B20}"/>
              </a:ext>
            </a:extLst>
          </p:cNvPr>
          <p:cNvSpPr/>
          <p:nvPr/>
        </p:nvSpPr>
        <p:spPr bwMode="auto">
          <a:xfrm>
            <a:off x="3603463" y="4809726"/>
            <a:ext cx="8903" cy="8093"/>
          </a:xfrm>
          <a:custGeom>
            <a:avLst/>
            <a:gdLst>
              <a:gd name="T0" fmla="*/ 3 w 8"/>
              <a:gd name="T1" fmla="*/ 7 h 7"/>
              <a:gd name="T2" fmla="*/ 2 w 8"/>
              <a:gd name="T3" fmla="*/ 6 h 7"/>
              <a:gd name="T4" fmla="*/ 1 w 8"/>
              <a:gd name="T5" fmla="*/ 4 h 7"/>
              <a:gd name="T6" fmla="*/ 1 w 8"/>
              <a:gd name="T7" fmla="*/ 1 h 7"/>
              <a:gd name="T8" fmla="*/ 6 w 8"/>
              <a:gd name="T9" fmla="*/ 1 h 7"/>
              <a:gd name="T10" fmla="*/ 8 w 8"/>
              <a:gd name="T11" fmla="*/ 3 h 7"/>
              <a:gd name="T12" fmla="*/ 8 w 8"/>
              <a:gd name="T13" fmla="*/ 4 h 7"/>
              <a:gd name="T14" fmla="*/ 7 w 8"/>
              <a:gd name="T15" fmla="*/ 5 h 7"/>
              <a:gd name="T16" fmla="*/ 4 w 8"/>
              <a:gd name="T17" fmla="*/ 7 h 7"/>
              <a:gd name="T18" fmla="*/ 3 w 8"/>
              <a:gd name="T19" fmla="*/ 7 h 7"/>
              <a:gd name="T20" fmla="*/ 4 w 8"/>
              <a:gd name="T21" fmla="*/ 4 h 7"/>
              <a:gd name="T22" fmla="*/ 4 w 8"/>
              <a:gd name="T23" fmla="*/ 5 h 7"/>
              <a:gd name="T24" fmla="*/ 5 w 8"/>
              <a:gd name="T25" fmla="*/ 5 h 7"/>
              <a:gd name="T26" fmla="*/ 5 w 8"/>
              <a:gd name="T27" fmla="*/ 5 h 7"/>
              <a:gd name="T28" fmla="*/ 5 w 8"/>
              <a:gd name="T29" fmla="*/ 3 h 7"/>
              <a:gd name="T30" fmla="*/ 4 w 8"/>
              <a:gd name="T31" fmla="*/ 2 h 7"/>
              <a:gd name="T32" fmla="*/ 4 w 8"/>
              <a:gd name="T3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7">
                <a:moveTo>
                  <a:pt x="3" y="7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5"/>
                  <a:pt x="1" y="4"/>
                </a:cubicBezTo>
                <a:cubicBezTo>
                  <a:pt x="0" y="4"/>
                  <a:pt x="0" y="2"/>
                  <a:pt x="1" y="1"/>
                </a:cubicBezTo>
                <a:cubicBezTo>
                  <a:pt x="3" y="0"/>
                  <a:pt x="6" y="1"/>
                  <a:pt x="6" y="1"/>
                </a:cubicBezTo>
                <a:cubicBezTo>
                  <a:pt x="8" y="1"/>
                  <a:pt x="8" y="2"/>
                  <a:pt x="8" y="3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7" y="5"/>
                  <a:pt x="7" y="5"/>
                </a:cubicBezTo>
                <a:cubicBezTo>
                  <a:pt x="6" y="6"/>
                  <a:pt x="5" y="6"/>
                  <a:pt x="4" y="7"/>
                </a:cubicBezTo>
                <a:lnTo>
                  <a:pt x="3" y="7"/>
                </a:lnTo>
                <a:close/>
                <a:moveTo>
                  <a:pt x="4" y="4"/>
                </a:moveTo>
                <a:cubicBezTo>
                  <a:pt x="4" y="4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lnTo>
                  <a:pt x="4" y="4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5" name="iṥ1iḍe">
            <a:extLst>
              <a:ext uri="{FF2B5EF4-FFF2-40B4-BE49-F238E27FC236}">
                <a16:creationId xmlns:a16="http://schemas.microsoft.com/office/drawing/2014/main" id="{14583B18-BF66-4142-AAFA-E8AFCB1DC02F}"/>
              </a:ext>
            </a:extLst>
          </p:cNvPr>
          <p:cNvSpPr/>
          <p:nvPr/>
        </p:nvSpPr>
        <p:spPr bwMode="auto">
          <a:xfrm>
            <a:off x="3338811" y="2903741"/>
            <a:ext cx="1669660" cy="2037098"/>
          </a:xfrm>
          <a:custGeom>
            <a:avLst/>
            <a:gdLst>
              <a:gd name="T0" fmla="*/ 37 w 1527"/>
              <a:gd name="T1" fmla="*/ 1784 h 1865"/>
              <a:gd name="T2" fmla="*/ 150 w 1527"/>
              <a:gd name="T3" fmla="*/ 1731 h 1865"/>
              <a:gd name="T4" fmla="*/ 196 w 1527"/>
              <a:gd name="T5" fmla="*/ 1667 h 1865"/>
              <a:gd name="T6" fmla="*/ 278 w 1527"/>
              <a:gd name="T7" fmla="*/ 1701 h 1865"/>
              <a:gd name="T8" fmla="*/ 346 w 1527"/>
              <a:gd name="T9" fmla="*/ 1679 h 1865"/>
              <a:gd name="T10" fmla="*/ 507 w 1527"/>
              <a:gd name="T11" fmla="*/ 1564 h 1865"/>
              <a:gd name="T12" fmla="*/ 599 w 1527"/>
              <a:gd name="T13" fmla="*/ 1494 h 1865"/>
              <a:gd name="T14" fmla="*/ 643 w 1527"/>
              <a:gd name="T15" fmla="*/ 1435 h 1865"/>
              <a:gd name="T16" fmla="*/ 687 w 1527"/>
              <a:gd name="T17" fmla="*/ 1326 h 1865"/>
              <a:gd name="T18" fmla="*/ 698 w 1527"/>
              <a:gd name="T19" fmla="*/ 1287 h 1865"/>
              <a:gd name="T20" fmla="*/ 782 w 1527"/>
              <a:gd name="T21" fmla="*/ 1150 h 1865"/>
              <a:gd name="T22" fmla="*/ 815 w 1527"/>
              <a:gd name="T23" fmla="*/ 1021 h 1865"/>
              <a:gd name="T24" fmla="*/ 719 w 1527"/>
              <a:gd name="T25" fmla="*/ 983 h 1865"/>
              <a:gd name="T26" fmla="*/ 757 w 1527"/>
              <a:gd name="T27" fmla="*/ 798 h 1865"/>
              <a:gd name="T28" fmla="*/ 609 w 1527"/>
              <a:gd name="T29" fmla="*/ 453 h 1865"/>
              <a:gd name="T30" fmla="*/ 771 w 1527"/>
              <a:gd name="T31" fmla="*/ 338 h 1865"/>
              <a:gd name="T32" fmla="*/ 590 w 1527"/>
              <a:gd name="T33" fmla="*/ 346 h 1865"/>
              <a:gd name="T34" fmla="*/ 426 w 1527"/>
              <a:gd name="T35" fmla="*/ 263 h 1865"/>
              <a:gd name="T36" fmla="*/ 635 w 1527"/>
              <a:gd name="T37" fmla="*/ 19 h 1865"/>
              <a:gd name="T38" fmla="*/ 689 w 1527"/>
              <a:gd name="T39" fmla="*/ 167 h 1865"/>
              <a:gd name="T40" fmla="*/ 788 w 1527"/>
              <a:gd name="T41" fmla="*/ 108 h 1865"/>
              <a:gd name="T42" fmla="*/ 719 w 1527"/>
              <a:gd name="T43" fmla="*/ 174 h 1865"/>
              <a:gd name="T44" fmla="*/ 676 w 1527"/>
              <a:gd name="T45" fmla="*/ 141 h 1865"/>
              <a:gd name="T46" fmla="*/ 595 w 1527"/>
              <a:gd name="T47" fmla="*/ 91 h 1865"/>
              <a:gd name="T48" fmla="*/ 488 w 1527"/>
              <a:gd name="T49" fmla="*/ 289 h 1865"/>
              <a:gd name="T50" fmla="*/ 663 w 1527"/>
              <a:gd name="T51" fmla="*/ 296 h 1865"/>
              <a:gd name="T52" fmla="*/ 745 w 1527"/>
              <a:gd name="T53" fmla="*/ 367 h 1865"/>
              <a:gd name="T54" fmla="*/ 581 w 1527"/>
              <a:gd name="T55" fmla="*/ 520 h 1865"/>
              <a:gd name="T56" fmla="*/ 711 w 1527"/>
              <a:gd name="T57" fmla="*/ 820 h 1865"/>
              <a:gd name="T58" fmla="*/ 790 w 1527"/>
              <a:gd name="T59" fmla="*/ 984 h 1865"/>
              <a:gd name="T60" fmla="*/ 803 w 1527"/>
              <a:gd name="T61" fmla="*/ 1059 h 1865"/>
              <a:gd name="T62" fmla="*/ 771 w 1527"/>
              <a:gd name="T63" fmla="*/ 1139 h 1865"/>
              <a:gd name="T64" fmla="*/ 681 w 1527"/>
              <a:gd name="T65" fmla="*/ 1314 h 1865"/>
              <a:gd name="T66" fmla="*/ 639 w 1527"/>
              <a:gd name="T67" fmla="*/ 1419 h 1865"/>
              <a:gd name="T68" fmla="*/ 612 w 1527"/>
              <a:gd name="T69" fmla="*/ 1474 h 1865"/>
              <a:gd name="T70" fmla="*/ 543 w 1527"/>
              <a:gd name="T71" fmla="*/ 1513 h 1865"/>
              <a:gd name="T72" fmla="*/ 458 w 1527"/>
              <a:gd name="T73" fmla="*/ 1622 h 1865"/>
              <a:gd name="T74" fmla="*/ 309 w 1527"/>
              <a:gd name="T75" fmla="*/ 1692 h 1865"/>
              <a:gd name="T76" fmla="*/ 258 w 1527"/>
              <a:gd name="T77" fmla="*/ 1704 h 1865"/>
              <a:gd name="T78" fmla="*/ 202 w 1527"/>
              <a:gd name="T79" fmla="*/ 1736 h 1865"/>
              <a:gd name="T80" fmla="*/ 94 w 1527"/>
              <a:gd name="T81" fmla="*/ 1779 h 1865"/>
              <a:gd name="T82" fmla="*/ 283 w 1527"/>
              <a:gd name="T83" fmla="*/ 1704 h 1865"/>
              <a:gd name="T84" fmla="*/ 667 w 1527"/>
              <a:gd name="T85" fmla="*/ 1321 h 1865"/>
              <a:gd name="T86" fmla="*/ 783 w 1527"/>
              <a:gd name="T87" fmla="*/ 1687 h 1865"/>
              <a:gd name="T88" fmla="*/ 765 w 1527"/>
              <a:gd name="T89" fmla="*/ 1480 h 1865"/>
              <a:gd name="T90" fmla="*/ 844 w 1527"/>
              <a:gd name="T91" fmla="*/ 1611 h 1865"/>
              <a:gd name="T92" fmla="*/ 799 w 1527"/>
              <a:gd name="T93" fmla="*/ 1709 h 1865"/>
              <a:gd name="T94" fmla="*/ 863 w 1527"/>
              <a:gd name="T95" fmla="*/ 1467 h 1865"/>
              <a:gd name="T96" fmla="*/ 733 w 1527"/>
              <a:gd name="T97" fmla="*/ 1609 h 1865"/>
              <a:gd name="T98" fmla="*/ 849 w 1527"/>
              <a:gd name="T99" fmla="*/ 1638 h 1865"/>
              <a:gd name="T100" fmla="*/ 511 w 1527"/>
              <a:gd name="T101" fmla="*/ 1575 h 1865"/>
              <a:gd name="T102" fmla="*/ 688 w 1527"/>
              <a:gd name="T103" fmla="*/ 1581 h 1865"/>
              <a:gd name="T104" fmla="*/ 669 w 1527"/>
              <a:gd name="T105" fmla="*/ 1441 h 1865"/>
              <a:gd name="T106" fmla="*/ 1259 w 1527"/>
              <a:gd name="T107" fmla="*/ 1436 h 1865"/>
              <a:gd name="T108" fmla="*/ 677 w 1527"/>
              <a:gd name="T109" fmla="*/ 1394 h 1865"/>
              <a:gd name="T110" fmla="*/ 1229 w 1527"/>
              <a:gd name="T111" fmla="*/ 1313 h 1865"/>
              <a:gd name="T112" fmla="*/ 1387 w 1527"/>
              <a:gd name="T113" fmla="*/ 1265 h 1865"/>
              <a:gd name="T114" fmla="*/ 1410 w 1527"/>
              <a:gd name="T115" fmla="*/ 1285 h 1865"/>
              <a:gd name="T116" fmla="*/ 1278 w 1527"/>
              <a:gd name="T117" fmla="*/ 1342 h 1865"/>
              <a:gd name="T118" fmla="*/ 991 w 1527"/>
              <a:gd name="T119" fmla="*/ 1330 h 1865"/>
              <a:gd name="T120" fmla="*/ 713 w 1527"/>
              <a:gd name="T121" fmla="*/ 1271 h 1865"/>
              <a:gd name="T122" fmla="*/ 769 w 1527"/>
              <a:gd name="T123" fmla="*/ 1185 h 1865"/>
              <a:gd name="T124" fmla="*/ 825 w 1527"/>
              <a:gd name="T125" fmla="*/ 1001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27" h="1865">
                <a:moveTo>
                  <a:pt x="461" y="1865"/>
                </a:moveTo>
                <a:cubicBezTo>
                  <a:pt x="461" y="1865"/>
                  <a:pt x="461" y="1865"/>
                  <a:pt x="461" y="1865"/>
                </a:cubicBezTo>
                <a:cubicBezTo>
                  <a:pt x="460" y="1864"/>
                  <a:pt x="460" y="1864"/>
                  <a:pt x="460" y="1864"/>
                </a:cubicBezTo>
                <a:cubicBezTo>
                  <a:pt x="459" y="1863"/>
                  <a:pt x="457" y="1862"/>
                  <a:pt x="457" y="1860"/>
                </a:cubicBezTo>
                <a:cubicBezTo>
                  <a:pt x="457" y="1858"/>
                  <a:pt x="457" y="1858"/>
                  <a:pt x="458" y="1857"/>
                </a:cubicBezTo>
                <a:cubicBezTo>
                  <a:pt x="458" y="1857"/>
                  <a:pt x="458" y="1857"/>
                  <a:pt x="458" y="1857"/>
                </a:cubicBezTo>
                <a:cubicBezTo>
                  <a:pt x="458" y="1857"/>
                  <a:pt x="458" y="1857"/>
                  <a:pt x="458" y="1857"/>
                </a:cubicBezTo>
                <a:cubicBezTo>
                  <a:pt x="458" y="1857"/>
                  <a:pt x="458" y="1857"/>
                  <a:pt x="458" y="1857"/>
                </a:cubicBezTo>
                <a:cubicBezTo>
                  <a:pt x="460" y="1855"/>
                  <a:pt x="461" y="1855"/>
                  <a:pt x="463" y="1856"/>
                </a:cubicBezTo>
                <a:cubicBezTo>
                  <a:pt x="464" y="1856"/>
                  <a:pt x="465" y="1857"/>
                  <a:pt x="465" y="1859"/>
                </a:cubicBezTo>
                <a:cubicBezTo>
                  <a:pt x="466" y="1861"/>
                  <a:pt x="465" y="1862"/>
                  <a:pt x="464" y="1863"/>
                </a:cubicBezTo>
                <a:cubicBezTo>
                  <a:pt x="463" y="1864"/>
                  <a:pt x="462" y="1865"/>
                  <a:pt x="461" y="1865"/>
                </a:cubicBezTo>
                <a:close/>
                <a:moveTo>
                  <a:pt x="461" y="1860"/>
                </a:moveTo>
                <a:cubicBezTo>
                  <a:pt x="461" y="1860"/>
                  <a:pt x="461" y="1860"/>
                  <a:pt x="461" y="1860"/>
                </a:cubicBezTo>
                <a:cubicBezTo>
                  <a:pt x="461" y="1860"/>
                  <a:pt x="461" y="1860"/>
                  <a:pt x="461" y="1860"/>
                </a:cubicBezTo>
                <a:cubicBezTo>
                  <a:pt x="461" y="1860"/>
                  <a:pt x="461" y="1860"/>
                  <a:pt x="461" y="1860"/>
                </a:cubicBezTo>
                <a:close/>
                <a:moveTo>
                  <a:pt x="7" y="1803"/>
                </a:moveTo>
                <a:cubicBezTo>
                  <a:pt x="5" y="1803"/>
                  <a:pt x="4" y="1802"/>
                  <a:pt x="4" y="1802"/>
                </a:cubicBezTo>
                <a:cubicBezTo>
                  <a:pt x="3" y="1801"/>
                  <a:pt x="2" y="1800"/>
                  <a:pt x="2" y="1798"/>
                </a:cubicBezTo>
                <a:cubicBezTo>
                  <a:pt x="1" y="1798"/>
                  <a:pt x="1" y="1798"/>
                  <a:pt x="0" y="1799"/>
                </a:cubicBezTo>
                <a:cubicBezTo>
                  <a:pt x="0" y="1794"/>
                  <a:pt x="0" y="1794"/>
                  <a:pt x="0" y="1794"/>
                </a:cubicBezTo>
                <a:cubicBezTo>
                  <a:pt x="3" y="1794"/>
                  <a:pt x="4" y="1794"/>
                  <a:pt x="5" y="1795"/>
                </a:cubicBezTo>
                <a:cubicBezTo>
                  <a:pt x="6" y="1796"/>
                  <a:pt x="6" y="1797"/>
                  <a:pt x="6" y="1798"/>
                </a:cubicBezTo>
                <a:cubicBezTo>
                  <a:pt x="6" y="1798"/>
                  <a:pt x="6" y="1798"/>
                  <a:pt x="6" y="1798"/>
                </a:cubicBezTo>
                <a:cubicBezTo>
                  <a:pt x="6" y="1798"/>
                  <a:pt x="9" y="1798"/>
                  <a:pt x="14" y="1795"/>
                </a:cubicBezTo>
                <a:cubicBezTo>
                  <a:pt x="16" y="1794"/>
                  <a:pt x="17" y="1793"/>
                  <a:pt x="19" y="1791"/>
                </a:cubicBezTo>
                <a:cubicBezTo>
                  <a:pt x="24" y="1787"/>
                  <a:pt x="29" y="1784"/>
                  <a:pt x="37" y="1784"/>
                </a:cubicBezTo>
                <a:cubicBezTo>
                  <a:pt x="37" y="1784"/>
                  <a:pt x="37" y="1784"/>
                  <a:pt x="37" y="1784"/>
                </a:cubicBezTo>
                <a:cubicBezTo>
                  <a:pt x="45" y="1784"/>
                  <a:pt x="45" y="1783"/>
                  <a:pt x="46" y="1779"/>
                </a:cubicBezTo>
                <a:cubicBezTo>
                  <a:pt x="46" y="1777"/>
                  <a:pt x="47" y="1776"/>
                  <a:pt x="49" y="1775"/>
                </a:cubicBezTo>
                <a:cubicBezTo>
                  <a:pt x="51" y="1774"/>
                  <a:pt x="54" y="1775"/>
                  <a:pt x="56" y="1777"/>
                </a:cubicBezTo>
                <a:cubicBezTo>
                  <a:pt x="57" y="1779"/>
                  <a:pt x="58" y="1781"/>
                  <a:pt x="57" y="1784"/>
                </a:cubicBezTo>
                <a:cubicBezTo>
                  <a:pt x="56" y="1785"/>
                  <a:pt x="56" y="1786"/>
                  <a:pt x="55" y="1787"/>
                </a:cubicBezTo>
                <a:cubicBezTo>
                  <a:pt x="55" y="1787"/>
                  <a:pt x="55" y="1788"/>
                  <a:pt x="55" y="1788"/>
                </a:cubicBezTo>
                <a:cubicBezTo>
                  <a:pt x="56" y="1787"/>
                  <a:pt x="57" y="1786"/>
                  <a:pt x="58" y="1786"/>
                </a:cubicBezTo>
                <a:cubicBezTo>
                  <a:pt x="63" y="1783"/>
                  <a:pt x="63" y="1782"/>
                  <a:pt x="63" y="1782"/>
                </a:cubicBezTo>
                <a:cubicBezTo>
                  <a:pt x="63" y="1782"/>
                  <a:pt x="63" y="1781"/>
                  <a:pt x="62" y="1781"/>
                </a:cubicBezTo>
                <a:cubicBezTo>
                  <a:pt x="61" y="1780"/>
                  <a:pt x="59" y="1778"/>
                  <a:pt x="59" y="1776"/>
                </a:cubicBezTo>
                <a:cubicBezTo>
                  <a:pt x="59" y="1775"/>
                  <a:pt x="60" y="1774"/>
                  <a:pt x="61" y="1772"/>
                </a:cubicBezTo>
                <a:cubicBezTo>
                  <a:pt x="63" y="1771"/>
                  <a:pt x="64" y="1770"/>
                  <a:pt x="65" y="1768"/>
                </a:cubicBezTo>
                <a:cubicBezTo>
                  <a:pt x="69" y="1764"/>
                  <a:pt x="74" y="1759"/>
                  <a:pt x="80" y="1762"/>
                </a:cubicBezTo>
                <a:cubicBezTo>
                  <a:pt x="85" y="1764"/>
                  <a:pt x="85" y="1767"/>
                  <a:pt x="85" y="1769"/>
                </a:cubicBezTo>
                <a:cubicBezTo>
                  <a:pt x="86" y="1771"/>
                  <a:pt x="86" y="1772"/>
                  <a:pt x="88" y="1773"/>
                </a:cubicBezTo>
                <a:cubicBezTo>
                  <a:pt x="90" y="1775"/>
                  <a:pt x="92" y="1775"/>
                  <a:pt x="94" y="1775"/>
                </a:cubicBezTo>
                <a:cubicBezTo>
                  <a:pt x="95" y="1775"/>
                  <a:pt x="97" y="1773"/>
                  <a:pt x="98" y="1772"/>
                </a:cubicBezTo>
                <a:cubicBezTo>
                  <a:pt x="101" y="1766"/>
                  <a:pt x="107" y="1767"/>
                  <a:pt x="113" y="1769"/>
                </a:cubicBezTo>
                <a:cubicBezTo>
                  <a:pt x="117" y="1770"/>
                  <a:pt x="118" y="1768"/>
                  <a:pt x="120" y="1763"/>
                </a:cubicBezTo>
                <a:cubicBezTo>
                  <a:pt x="122" y="1759"/>
                  <a:pt x="129" y="1751"/>
                  <a:pt x="135" y="1751"/>
                </a:cubicBezTo>
                <a:cubicBezTo>
                  <a:pt x="135" y="1751"/>
                  <a:pt x="135" y="1751"/>
                  <a:pt x="135" y="1751"/>
                </a:cubicBezTo>
                <a:cubicBezTo>
                  <a:pt x="142" y="1751"/>
                  <a:pt x="142" y="1756"/>
                  <a:pt x="143" y="1759"/>
                </a:cubicBezTo>
                <a:cubicBezTo>
                  <a:pt x="143" y="1760"/>
                  <a:pt x="143" y="1760"/>
                  <a:pt x="143" y="1760"/>
                </a:cubicBezTo>
                <a:cubicBezTo>
                  <a:pt x="144" y="1759"/>
                  <a:pt x="147" y="1758"/>
                  <a:pt x="148" y="1753"/>
                </a:cubicBezTo>
                <a:cubicBezTo>
                  <a:pt x="148" y="1752"/>
                  <a:pt x="148" y="1752"/>
                  <a:pt x="148" y="1752"/>
                </a:cubicBezTo>
                <a:cubicBezTo>
                  <a:pt x="150" y="1745"/>
                  <a:pt x="152" y="1737"/>
                  <a:pt x="150" y="1731"/>
                </a:cubicBezTo>
                <a:cubicBezTo>
                  <a:pt x="149" y="1725"/>
                  <a:pt x="148" y="1722"/>
                  <a:pt x="150" y="1719"/>
                </a:cubicBezTo>
                <a:cubicBezTo>
                  <a:pt x="151" y="1717"/>
                  <a:pt x="154" y="1717"/>
                  <a:pt x="156" y="1717"/>
                </a:cubicBezTo>
                <a:cubicBezTo>
                  <a:pt x="161" y="1717"/>
                  <a:pt x="164" y="1718"/>
                  <a:pt x="165" y="1720"/>
                </a:cubicBezTo>
                <a:cubicBezTo>
                  <a:pt x="166" y="1721"/>
                  <a:pt x="167" y="1723"/>
                  <a:pt x="166" y="1726"/>
                </a:cubicBezTo>
                <a:cubicBezTo>
                  <a:pt x="166" y="1727"/>
                  <a:pt x="165" y="1728"/>
                  <a:pt x="165" y="1729"/>
                </a:cubicBezTo>
                <a:cubicBezTo>
                  <a:pt x="163" y="1733"/>
                  <a:pt x="161" y="1738"/>
                  <a:pt x="162" y="1742"/>
                </a:cubicBezTo>
                <a:cubicBezTo>
                  <a:pt x="163" y="1744"/>
                  <a:pt x="165" y="1744"/>
                  <a:pt x="166" y="1744"/>
                </a:cubicBezTo>
                <a:cubicBezTo>
                  <a:pt x="167" y="1743"/>
                  <a:pt x="169" y="1742"/>
                  <a:pt x="169" y="1740"/>
                </a:cubicBezTo>
                <a:cubicBezTo>
                  <a:pt x="169" y="1737"/>
                  <a:pt x="169" y="1735"/>
                  <a:pt x="170" y="1733"/>
                </a:cubicBezTo>
                <a:cubicBezTo>
                  <a:pt x="171" y="1731"/>
                  <a:pt x="171" y="1730"/>
                  <a:pt x="170" y="1727"/>
                </a:cubicBezTo>
                <a:cubicBezTo>
                  <a:pt x="168" y="1723"/>
                  <a:pt x="170" y="1717"/>
                  <a:pt x="173" y="1715"/>
                </a:cubicBezTo>
                <a:cubicBezTo>
                  <a:pt x="174" y="1715"/>
                  <a:pt x="177" y="1714"/>
                  <a:pt x="179" y="1720"/>
                </a:cubicBezTo>
                <a:cubicBezTo>
                  <a:pt x="181" y="1723"/>
                  <a:pt x="183" y="1725"/>
                  <a:pt x="184" y="1727"/>
                </a:cubicBezTo>
                <a:cubicBezTo>
                  <a:pt x="186" y="1729"/>
                  <a:pt x="188" y="1731"/>
                  <a:pt x="189" y="1734"/>
                </a:cubicBezTo>
                <a:cubicBezTo>
                  <a:pt x="189" y="1736"/>
                  <a:pt x="191" y="1738"/>
                  <a:pt x="193" y="1738"/>
                </a:cubicBezTo>
                <a:cubicBezTo>
                  <a:pt x="195" y="1739"/>
                  <a:pt x="197" y="1736"/>
                  <a:pt x="197" y="1734"/>
                </a:cubicBezTo>
                <a:cubicBezTo>
                  <a:pt x="201" y="1724"/>
                  <a:pt x="199" y="1719"/>
                  <a:pt x="197" y="1716"/>
                </a:cubicBezTo>
                <a:cubicBezTo>
                  <a:pt x="196" y="1713"/>
                  <a:pt x="195" y="1711"/>
                  <a:pt x="195" y="1708"/>
                </a:cubicBezTo>
                <a:cubicBezTo>
                  <a:pt x="194" y="1704"/>
                  <a:pt x="193" y="1701"/>
                  <a:pt x="191" y="1698"/>
                </a:cubicBezTo>
                <a:cubicBezTo>
                  <a:pt x="190" y="1697"/>
                  <a:pt x="190" y="1696"/>
                  <a:pt x="190" y="1694"/>
                </a:cubicBezTo>
                <a:cubicBezTo>
                  <a:pt x="191" y="1693"/>
                  <a:pt x="193" y="1692"/>
                  <a:pt x="194" y="1691"/>
                </a:cubicBezTo>
                <a:cubicBezTo>
                  <a:pt x="196" y="1690"/>
                  <a:pt x="196" y="1690"/>
                  <a:pt x="195" y="1687"/>
                </a:cubicBezTo>
                <a:cubicBezTo>
                  <a:pt x="193" y="1683"/>
                  <a:pt x="191" y="1681"/>
                  <a:pt x="190" y="1679"/>
                </a:cubicBezTo>
                <a:cubicBezTo>
                  <a:pt x="188" y="1676"/>
                  <a:pt x="187" y="1675"/>
                  <a:pt x="186" y="1673"/>
                </a:cubicBezTo>
                <a:cubicBezTo>
                  <a:pt x="186" y="1671"/>
                  <a:pt x="183" y="1657"/>
                  <a:pt x="187" y="1655"/>
                </a:cubicBezTo>
                <a:cubicBezTo>
                  <a:pt x="190" y="1654"/>
                  <a:pt x="192" y="1658"/>
                  <a:pt x="193" y="1659"/>
                </a:cubicBezTo>
                <a:cubicBezTo>
                  <a:pt x="194" y="1662"/>
                  <a:pt x="195" y="1665"/>
                  <a:pt x="196" y="1667"/>
                </a:cubicBezTo>
                <a:cubicBezTo>
                  <a:pt x="198" y="1674"/>
                  <a:pt x="200" y="1676"/>
                  <a:pt x="203" y="1676"/>
                </a:cubicBezTo>
                <a:cubicBezTo>
                  <a:pt x="214" y="1675"/>
                  <a:pt x="216" y="1679"/>
                  <a:pt x="219" y="1688"/>
                </a:cubicBezTo>
                <a:cubicBezTo>
                  <a:pt x="221" y="1696"/>
                  <a:pt x="222" y="1697"/>
                  <a:pt x="228" y="1700"/>
                </a:cubicBezTo>
                <a:cubicBezTo>
                  <a:pt x="232" y="1701"/>
                  <a:pt x="234" y="1703"/>
                  <a:pt x="235" y="1705"/>
                </a:cubicBezTo>
                <a:cubicBezTo>
                  <a:pt x="235" y="1708"/>
                  <a:pt x="232" y="1709"/>
                  <a:pt x="230" y="1710"/>
                </a:cubicBezTo>
                <a:cubicBezTo>
                  <a:pt x="229" y="1711"/>
                  <a:pt x="228" y="1713"/>
                  <a:pt x="228" y="1713"/>
                </a:cubicBezTo>
                <a:cubicBezTo>
                  <a:pt x="228" y="1713"/>
                  <a:pt x="228" y="1713"/>
                  <a:pt x="229" y="1713"/>
                </a:cubicBezTo>
                <a:cubicBezTo>
                  <a:pt x="231" y="1713"/>
                  <a:pt x="232" y="1713"/>
                  <a:pt x="233" y="1713"/>
                </a:cubicBezTo>
                <a:cubicBezTo>
                  <a:pt x="236" y="1713"/>
                  <a:pt x="237" y="1713"/>
                  <a:pt x="241" y="1716"/>
                </a:cubicBezTo>
                <a:cubicBezTo>
                  <a:pt x="242" y="1717"/>
                  <a:pt x="244" y="1717"/>
                  <a:pt x="247" y="1716"/>
                </a:cubicBezTo>
                <a:cubicBezTo>
                  <a:pt x="249" y="1716"/>
                  <a:pt x="251" y="1716"/>
                  <a:pt x="254" y="1717"/>
                </a:cubicBezTo>
                <a:cubicBezTo>
                  <a:pt x="254" y="1717"/>
                  <a:pt x="254" y="1717"/>
                  <a:pt x="254" y="1717"/>
                </a:cubicBezTo>
                <a:cubicBezTo>
                  <a:pt x="254" y="1717"/>
                  <a:pt x="254" y="1716"/>
                  <a:pt x="254" y="1716"/>
                </a:cubicBezTo>
                <a:cubicBezTo>
                  <a:pt x="254" y="1714"/>
                  <a:pt x="255" y="1712"/>
                  <a:pt x="255" y="1712"/>
                </a:cubicBezTo>
                <a:cubicBezTo>
                  <a:pt x="257" y="1710"/>
                  <a:pt x="259" y="1711"/>
                  <a:pt x="261" y="1711"/>
                </a:cubicBezTo>
                <a:cubicBezTo>
                  <a:pt x="261" y="1711"/>
                  <a:pt x="262" y="1711"/>
                  <a:pt x="263" y="1711"/>
                </a:cubicBezTo>
                <a:cubicBezTo>
                  <a:pt x="262" y="1710"/>
                  <a:pt x="262" y="1709"/>
                  <a:pt x="261" y="1709"/>
                </a:cubicBezTo>
                <a:cubicBezTo>
                  <a:pt x="261" y="1708"/>
                  <a:pt x="260" y="1708"/>
                  <a:pt x="259" y="1708"/>
                </a:cubicBezTo>
                <a:cubicBezTo>
                  <a:pt x="256" y="1709"/>
                  <a:pt x="252" y="1710"/>
                  <a:pt x="250" y="1704"/>
                </a:cubicBezTo>
                <a:cubicBezTo>
                  <a:pt x="249" y="1703"/>
                  <a:pt x="249" y="1702"/>
                  <a:pt x="250" y="1701"/>
                </a:cubicBezTo>
                <a:cubicBezTo>
                  <a:pt x="251" y="1700"/>
                  <a:pt x="252" y="1699"/>
                  <a:pt x="254" y="1699"/>
                </a:cubicBezTo>
                <a:cubicBezTo>
                  <a:pt x="254" y="1699"/>
                  <a:pt x="255" y="1699"/>
                  <a:pt x="255" y="1699"/>
                </a:cubicBezTo>
                <a:cubicBezTo>
                  <a:pt x="255" y="1699"/>
                  <a:pt x="256" y="1698"/>
                  <a:pt x="256" y="1698"/>
                </a:cubicBezTo>
                <a:cubicBezTo>
                  <a:pt x="255" y="1695"/>
                  <a:pt x="257" y="1692"/>
                  <a:pt x="260" y="1692"/>
                </a:cubicBezTo>
                <a:cubicBezTo>
                  <a:pt x="265" y="1690"/>
                  <a:pt x="272" y="1693"/>
                  <a:pt x="274" y="1698"/>
                </a:cubicBezTo>
                <a:cubicBezTo>
                  <a:pt x="276" y="1701"/>
                  <a:pt x="276" y="1702"/>
                  <a:pt x="276" y="1702"/>
                </a:cubicBezTo>
                <a:cubicBezTo>
                  <a:pt x="277" y="1702"/>
                  <a:pt x="277" y="1702"/>
                  <a:pt x="278" y="1701"/>
                </a:cubicBezTo>
                <a:cubicBezTo>
                  <a:pt x="278" y="1700"/>
                  <a:pt x="277" y="1699"/>
                  <a:pt x="276" y="1699"/>
                </a:cubicBezTo>
                <a:cubicBezTo>
                  <a:pt x="275" y="1698"/>
                  <a:pt x="273" y="1696"/>
                  <a:pt x="273" y="1694"/>
                </a:cubicBezTo>
                <a:cubicBezTo>
                  <a:pt x="273" y="1693"/>
                  <a:pt x="273" y="1692"/>
                  <a:pt x="274" y="1691"/>
                </a:cubicBezTo>
                <a:cubicBezTo>
                  <a:pt x="274" y="1691"/>
                  <a:pt x="274" y="1691"/>
                  <a:pt x="274" y="1691"/>
                </a:cubicBezTo>
                <a:cubicBezTo>
                  <a:pt x="273" y="1689"/>
                  <a:pt x="271" y="1687"/>
                  <a:pt x="273" y="1684"/>
                </a:cubicBezTo>
                <a:cubicBezTo>
                  <a:pt x="275" y="1681"/>
                  <a:pt x="277" y="1680"/>
                  <a:pt x="280" y="1679"/>
                </a:cubicBezTo>
                <a:cubicBezTo>
                  <a:pt x="282" y="1678"/>
                  <a:pt x="282" y="1678"/>
                  <a:pt x="282" y="1678"/>
                </a:cubicBezTo>
                <a:cubicBezTo>
                  <a:pt x="285" y="1676"/>
                  <a:pt x="290" y="1674"/>
                  <a:pt x="291" y="1673"/>
                </a:cubicBezTo>
                <a:cubicBezTo>
                  <a:pt x="293" y="1671"/>
                  <a:pt x="296" y="1669"/>
                  <a:pt x="298" y="1671"/>
                </a:cubicBezTo>
                <a:cubicBezTo>
                  <a:pt x="299" y="1672"/>
                  <a:pt x="300" y="1673"/>
                  <a:pt x="299" y="1676"/>
                </a:cubicBezTo>
                <a:cubicBezTo>
                  <a:pt x="299" y="1677"/>
                  <a:pt x="298" y="1678"/>
                  <a:pt x="297" y="1680"/>
                </a:cubicBezTo>
                <a:cubicBezTo>
                  <a:pt x="296" y="1682"/>
                  <a:pt x="295" y="1683"/>
                  <a:pt x="295" y="1687"/>
                </a:cubicBezTo>
                <a:cubicBezTo>
                  <a:pt x="295" y="1689"/>
                  <a:pt x="295" y="1690"/>
                  <a:pt x="295" y="1691"/>
                </a:cubicBezTo>
                <a:cubicBezTo>
                  <a:pt x="295" y="1691"/>
                  <a:pt x="296" y="1691"/>
                  <a:pt x="297" y="1690"/>
                </a:cubicBezTo>
                <a:cubicBezTo>
                  <a:pt x="299" y="1690"/>
                  <a:pt x="301" y="1690"/>
                  <a:pt x="303" y="1690"/>
                </a:cubicBezTo>
                <a:cubicBezTo>
                  <a:pt x="303" y="1690"/>
                  <a:pt x="304" y="1691"/>
                  <a:pt x="304" y="1690"/>
                </a:cubicBezTo>
                <a:cubicBezTo>
                  <a:pt x="304" y="1690"/>
                  <a:pt x="304" y="1690"/>
                  <a:pt x="304" y="1690"/>
                </a:cubicBezTo>
                <a:cubicBezTo>
                  <a:pt x="304" y="1690"/>
                  <a:pt x="305" y="1690"/>
                  <a:pt x="305" y="1690"/>
                </a:cubicBezTo>
                <a:cubicBezTo>
                  <a:pt x="306" y="1687"/>
                  <a:pt x="308" y="1684"/>
                  <a:pt x="310" y="1682"/>
                </a:cubicBezTo>
                <a:cubicBezTo>
                  <a:pt x="311" y="1681"/>
                  <a:pt x="311" y="1680"/>
                  <a:pt x="312" y="1679"/>
                </a:cubicBezTo>
                <a:cubicBezTo>
                  <a:pt x="312" y="1679"/>
                  <a:pt x="313" y="1678"/>
                  <a:pt x="313" y="1677"/>
                </a:cubicBezTo>
                <a:cubicBezTo>
                  <a:pt x="314" y="1675"/>
                  <a:pt x="316" y="1671"/>
                  <a:pt x="322" y="1671"/>
                </a:cubicBezTo>
                <a:cubicBezTo>
                  <a:pt x="327" y="1672"/>
                  <a:pt x="333" y="1672"/>
                  <a:pt x="337" y="1670"/>
                </a:cubicBezTo>
                <a:cubicBezTo>
                  <a:pt x="340" y="1668"/>
                  <a:pt x="344" y="1669"/>
                  <a:pt x="345" y="1671"/>
                </a:cubicBezTo>
                <a:cubicBezTo>
                  <a:pt x="346" y="1672"/>
                  <a:pt x="347" y="1674"/>
                  <a:pt x="344" y="1678"/>
                </a:cubicBezTo>
                <a:cubicBezTo>
                  <a:pt x="344" y="1678"/>
                  <a:pt x="344" y="1678"/>
                  <a:pt x="344" y="1678"/>
                </a:cubicBezTo>
                <a:cubicBezTo>
                  <a:pt x="344" y="1678"/>
                  <a:pt x="344" y="1679"/>
                  <a:pt x="346" y="1679"/>
                </a:cubicBezTo>
                <a:cubicBezTo>
                  <a:pt x="347" y="1679"/>
                  <a:pt x="348" y="1679"/>
                  <a:pt x="349" y="1678"/>
                </a:cubicBezTo>
                <a:cubicBezTo>
                  <a:pt x="353" y="1677"/>
                  <a:pt x="356" y="1678"/>
                  <a:pt x="359" y="1679"/>
                </a:cubicBezTo>
                <a:cubicBezTo>
                  <a:pt x="359" y="1679"/>
                  <a:pt x="360" y="1679"/>
                  <a:pt x="361" y="1679"/>
                </a:cubicBezTo>
                <a:cubicBezTo>
                  <a:pt x="361" y="1678"/>
                  <a:pt x="361" y="1678"/>
                  <a:pt x="361" y="1677"/>
                </a:cubicBezTo>
                <a:cubicBezTo>
                  <a:pt x="361" y="1677"/>
                  <a:pt x="361" y="1677"/>
                  <a:pt x="361" y="1677"/>
                </a:cubicBezTo>
                <a:cubicBezTo>
                  <a:pt x="359" y="1677"/>
                  <a:pt x="357" y="1677"/>
                  <a:pt x="357" y="1675"/>
                </a:cubicBezTo>
                <a:cubicBezTo>
                  <a:pt x="356" y="1672"/>
                  <a:pt x="357" y="1667"/>
                  <a:pt x="361" y="1664"/>
                </a:cubicBezTo>
                <a:cubicBezTo>
                  <a:pt x="365" y="1661"/>
                  <a:pt x="368" y="1659"/>
                  <a:pt x="374" y="1663"/>
                </a:cubicBezTo>
                <a:cubicBezTo>
                  <a:pt x="376" y="1664"/>
                  <a:pt x="378" y="1666"/>
                  <a:pt x="379" y="1667"/>
                </a:cubicBezTo>
                <a:cubicBezTo>
                  <a:pt x="382" y="1670"/>
                  <a:pt x="382" y="1670"/>
                  <a:pt x="387" y="1666"/>
                </a:cubicBezTo>
                <a:cubicBezTo>
                  <a:pt x="394" y="1662"/>
                  <a:pt x="396" y="1661"/>
                  <a:pt x="403" y="1661"/>
                </a:cubicBezTo>
                <a:cubicBezTo>
                  <a:pt x="407" y="1662"/>
                  <a:pt x="409" y="1660"/>
                  <a:pt x="412" y="1656"/>
                </a:cubicBezTo>
                <a:cubicBezTo>
                  <a:pt x="412" y="1656"/>
                  <a:pt x="412" y="1655"/>
                  <a:pt x="413" y="1655"/>
                </a:cubicBezTo>
                <a:cubicBezTo>
                  <a:pt x="415" y="1652"/>
                  <a:pt x="419" y="1647"/>
                  <a:pt x="425" y="1650"/>
                </a:cubicBezTo>
                <a:cubicBezTo>
                  <a:pt x="427" y="1651"/>
                  <a:pt x="431" y="1651"/>
                  <a:pt x="434" y="1649"/>
                </a:cubicBezTo>
                <a:cubicBezTo>
                  <a:pt x="437" y="1647"/>
                  <a:pt x="438" y="1643"/>
                  <a:pt x="438" y="1638"/>
                </a:cubicBezTo>
                <a:cubicBezTo>
                  <a:pt x="438" y="1628"/>
                  <a:pt x="444" y="1626"/>
                  <a:pt x="448" y="1624"/>
                </a:cubicBezTo>
                <a:cubicBezTo>
                  <a:pt x="451" y="1623"/>
                  <a:pt x="453" y="1622"/>
                  <a:pt x="454" y="1620"/>
                </a:cubicBezTo>
                <a:cubicBezTo>
                  <a:pt x="455" y="1616"/>
                  <a:pt x="457" y="1613"/>
                  <a:pt x="458" y="1610"/>
                </a:cubicBezTo>
                <a:cubicBezTo>
                  <a:pt x="460" y="1606"/>
                  <a:pt x="462" y="1603"/>
                  <a:pt x="464" y="1598"/>
                </a:cubicBezTo>
                <a:cubicBezTo>
                  <a:pt x="464" y="1597"/>
                  <a:pt x="464" y="1596"/>
                  <a:pt x="465" y="1596"/>
                </a:cubicBezTo>
                <a:cubicBezTo>
                  <a:pt x="467" y="1588"/>
                  <a:pt x="469" y="1582"/>
                  <a:pt x="479" y="1584"/>
                </a:cubicBezTo>
                <a:cubicBezTo>
                  <a:pt x="481" y="1585"/>
                  <a:pt x="481" y="1585"/>
                  <a:pt x="481" y="1585"/>
                </a:cubicBezTo>
                <a:cubicBezTo>
                  <a:pt x="487" y="1586"/>
                  <a:pt x="487" y="1586"/>
                  <a:pt x="491" y="1581"/>
                </a:cubicBezTo>
                <a:cubicBezTo>
                  <a:pt x="492" y="1579"/>
                  <a:pt x="493" y="1577"/>
                  <a:pt x="494" y="1576"/>
                </a:cubicBezTo>
                <a:cubicBezTo>
                  <a:pt x="496" y="1573"/>
                  <a:pt x="497" y="1571"/>
                  <a:pt x="502" y="1569"/>
                </a:cubicBezTo>
                <a:cubicBezTo>
                  <a:pt x="504" y="1569"/>
                  <a:pt x="506" y="1567"/>
                  <a:pt x="507" y="1564"/>
                </a:cubicBezTo>
                <a:cubicBezTo>
                  <a:pt x="509" y="1561"/>
                  <a:pt x="511" y="1558"/>
                  <a:pt x="514" y="1557"/>
                </a:cubicBezTo>
                <a:cubicBezTo>
                  <a:pt x="516" y="1556"/>
                  <a:pt x="519" y="1555"/>
                  <a:pt x="521" y="1554"/>
                </a:cubicBezTo>
                <a:cubicBezTo>
                  <a:pt x="523" y="1554"/>
                  <a:pt x="526" y="1553"/>
                  <a:pt x="526" y="1553"/>
                </a:cubicBezTo>
                <a:cubicBezTo>
                  <a:pt x="526" y="1550"/>
                  <a:pt x="528" y="1548"/>
                  <a:pt x="530" y="1546"/>
                </a:cubicBezTo>
                <a:cubicBezTo>
                  <a:pt x="531" y="1545"/>
                  <a:pt x="533" y="1545"/>
                  <a:pt x="535" y="1545"/>
                </a:cubicBezTo>
                <a:cubicBezTo>
                  <a:pt x="536" y="1546"/>
                  <a:pt x="537" y="1546"/>
                  <a:pt x="537" y="1547"/>
                </a:cubicBezTo>
                <a:cubicBezTo>
                  <a:pt x="538" y="1549"/>
                  <a:pt x="538" y="1551"/>
                  <a:pt x="537" y="1553"/>
                </a:cubicBezTo>
                <a:cubicBezTo>
                  <a:pt x="538" y="1552"/>
                  <a:pt x="539" y="1551"/>
                  <a:pt x="539" y="1550"/>
                </a:cubicBezTo>
                <a:cubicBezTo>
                  <a:pt x="540" y="1548"/>
                  <a:pt x="541" y="1547"/>
                  <a:pt x="542" y="1546"/>
                </a:cubicBezTo>
                <a:cubicBezTo>
                  <a:pt x="544" y="1543"/>
                  <a:pt x="545" y="1541"/>
                  <a:pt x="545" y="1539"/>
                </a:cubicBezTo>
                <a:cubicBezTo>
                  <a:pt x="545" y="1533"/>
                  <a:pt x="548" y="1532"/>
                  <a:pt x="552" y="1530"/>
                </a:cubicBezTo>
                <a:cubicBezTo>
                  <a:pt x="553" y="1529"/>
                  <a:pt x="553" y="1529"/>
                  <a:pt x="553" y="1529"/>
                </a:cubicBezTo>
                <a:cubicBezTo>
                  <a:pt x="557" y="1527"/>
                  <a:pt x="561" y="1522"/>
                  <a:pt x="561" y="1521"/>
                </a:cubicBezTo>
                <a:cubicBezTo>
                  <a:pt x="560" y="1521"/>
                  <a:pt x="560" y="1520"/>
                  <a:pt x="559" y="1520"/>
                </a:cubicBezTo>
                <a:cubicBezTo>
                  <a:pt x="557" y="1518"/>
                  <a:pt x="555" y="1517"/>
                  <a:pt x="551" y="1518"/>
                </a:cubicBezTo>
                <a:cubicBezTo>
                  <a:pt x="546" y="1519"/>
                  <a:pt x="542" y="1518"/>
                  <a:pt x="540" y="1517"/>
                </a:cubicBezTo>
                <a:cubicBezTo>
                  <a:pt x="539" y="1515"/>
                  <a:pt x="538" y="1514"/>
                  <a:pt x="538" y="1512"/>
                </a:cubicBezTo>
                <a:cubicBezTo>
                  <a:pt x="538" y="1509"/>
                  <a:pt x="543" y="1507"/>
                  <a:pt x="557" y="1505"/>
                </a:cubicBezTo>
                <a:cubicBezTo>
                  <a:pt x="558" y="1505"/>
                  <a:pt x="558" y="1505"/>
                  <a:pt x="558" y="1505"/>
                </a:cubicBezTo>
                <a:cubicBezTo>
                  <a:pt x="559" y="1504"/>
                  <a:pt x="558" y="1501"/>
                  <a:pt x="558" y="1498"/>
                </a:cubicBezTo>
                <a:cubicBezTo>
                  <a:pt x="558" y="1497"/>
                  <a:pt x="558" y="1496"/>
                  <a:pt x="558" y="1495"/>
                </a:cubicBezTo>
                <a:cubicBezTo>
                  <a:pt x="557" y="1493"/>
                  <a:pt x="558" y="1490"/>
                  <a:pt x="560" y="1489"/>
                </a:cubicBezTo>
                <a:cubicBezTo>
                  <a:pt x="562" y="1488"/>
                  <a:pt x="564" y="1488"/>
                  <a:pt x="566" y="1489"/>
                </a:cubicBezTo>
                <a:cubicBezTo>
                  <a:pt x="568" y="1490"/>
                  <a:pt x="569" y="1492"/>
                  <a:pt x="569" y="1494"/>
                </a:cubicBezTo>
                <a:cubicBezTo>
                  <a:pt x="569" y="1495"/>
                  <a:pt x="569" y="1495"/>
                  <a:pt x="570" y="1495"/>
                </a:cubicBezTo>
                <a:cubicBezTo>
                  <a:pt x="571" y="1496"/>
                  <a:pt x="574" y="1495"/>
                  <a:pt x="579" y="1493"/>
                </a:cubicBezTo>
                <a:cubicBezTo>
                  <a:pt x="583" y="1491"/>
                  <a:pt x="594" y="1486"/>
                  <a:pt x="599" y="1494"/>
                </a:cubicBezTo>
                <a:cubicBezTo>
                  <a:pt x="599" y="1494"/>
                  <a:pt x="599" y="1494"/>
                  <a:pt x="599" y="1494"/>
                </a:cubicBezTo>
                <a:cubicBezTo>
                  <a:pt x="599" y="1494"/>
                  <a:pt x="602" y="1491"/>
                  <a:pt x="606" y="1483"/>
                </a:cubicBezTo>
                <a:cubicBezTo>
                  <a:pt x="608" y="1478"/>
                  <a:pt x="608" y="1476"/>
                  <a:pt x="608" y="1476"/>
                </a:cubicBezTo>
                <a:cubicBezTo>
                  <a:pt x="608" y="1476"/>
                  <a:pt x="608" y="1476"/>
                  <a:pt x="608" y="1476"/>
                </a:cubicBezTo>
                <a:cubicBezTo>
                  <a:pt x="608" y="1476"/>
                  <a:pt x="608" y="1476"/>
                  <a:pt x="607" y="1476"/>
                </a:cubicBezTo>
                <a:cubicBezTo>
                  <a:pt x="606" y="1476"/>
                  <a:pt x="606" y="1476"/>
                  <a:pt x="605" y="1476"/>
                </a:cubicBezTo>
                <a:cubicBezTo>
                  <a:pt x="602" y="1476"/>
                  <a:pt x="599" y="1476"/>
                  <a:pt x="598" y="1474"/>
                </a:cubicBezTo>
                <a:cubicBezTo>
                  <a:pt x="596" y="1472"/>
                  <a:pt x="597" y="1470"/>
                  <a:pt x="597" y="1469"/>
                </a:cubicBezTo>
                <a:cubicBezTo>
                  <a:pt x="598" y="1465"/>
                  <a:pt x="603" y="1466"/>
                  <a:pt x="606" y="1466"/>
                </a:cubicBezTo>
                <a:cubicBezTo>
                  <a:pt x="610" y="1467"/>
                  <a:pt x="612" y="1467"/>
                  <a:pt x="614" y="1465"/>
                </a:cubicBezTo>
                <a:cubicBezTo>
                  <a:pt x="616" y="1462"/>
                  <a:pt x="618" y="1462"/>
                  <a:pt x="620" y="1461"/>
                </a:cubicBezTo>
                <a:cubicBezTo>
                  <a:pt x="621" y="1461"/>
                  <a:pt x="622" y="1460"/>
                  <a:pt x="623" y="1458"/>
                </a:cubicBezTo>
                <a:cubicBezTo>
                  <a:pt x="624" y="1456"/>
                  <a:pt x="624" y="1455"/>
                  <a:pt x="624" y="1454"/>
                </a:cubicBezTo>
                <a:cubicBezTo>
                  <a:pt x="623" y="1455"/>
                  <a:pt x="622" y="1455"/>
                  <a:pt x="621" y="1455"/>
                </a:cubicBezTo>
                <a:cubicBezTo>
                  <a:pt x="616" y="1456"/>
                  <a:pt x="613" y="1453"/>
                  <a:pt x="612" y="1450"/>
                </a:cubicBezTo>
                <a:cubicBezTo>
                  <a:pt x="612" y="1447"/>
                  <a:pt x="613" y="1443"/>
                  <a:pt x="617" y="1442"/>
                </a:cubicBezTo>
                <a:cubicBezTo>
                  <a:pt x="618" y="1442"/>
                  <a:pt x="618" y="1441"/>
                  <a:pt x="618" y="1441"/>
                </a:cubicBezTo>
                <a:cubicBezTo>
                  <a:pt x="619" y="1440"/>
                  <a:pt x="618" y="1439"/>
                  <a:pt x="618" y="1438"/>
                </a:cubicBezTo>
                <a:cubicBezTo>
                  <a:pt x="617" y="1437"/>
                  <a:pt x="616" y="1435"/>
                  <a:pt x="617" y="1434"/>
                </a:cubicBezTo>
                <a:cubicBezTo>
                  <a:pt x="619" y="1432"/>
                  <a:pt x="621" y="1430"/>
                  <a:pt x="624" y="1431"/>
                </a:cubicBezTo>
                <a:cubicBezTo>
                  <a:pt x="625" y="1431"/>
                  <a:pt x="628" y="1432"/>
                  <a:pt x="629" y="1437"/>
                </a:cubicBezTo>
                <a:cubicBezTo>
                  <a:pt x="629" y="1439"/>
                  <a:pt x="630" y="1440"/>
                  <a:pt x="630" y="1440"/>
                </a:cubicBezTo>
                <a:cubicBezTo>
                  <a:pt x="631" y="1441"/>
                  <a:pt x="633" y="1440"/>
                  <a:pt x="634" y="1440"/>
                </a:cubicBezTo>
                <a:cubicBezTo>
                  <a:pt x="635" y="1440"/>
                  <a:pt x="635" y="1440"/>
                  <a:pt x="635" y="1440"/>
                </a:cubicBezTo>
                <a:cubicBezTo>
                  <a:pt x="635" y="1440"/>
                  <a:pt x="636" y="1439"/>
                  <a:pt x="636" y="1439"/>
                </a:cubicBezTo>
                <a:cubicBezTo>
                  <a:pt x="636" y="1438"/>
                  <a:pt x="637" y="1435"/>
                  <a:pt x="641" y="1435"/>
                </a:cubicBezTo>
                <a:cubicBezTo>
                  <a:pt x="641" y="1435"/>
                  <a:pt x="642" y="1435"/>
                  <a:pt x="643" y="1435"/>
                </a:cubicBezTo>
                <a:cubicBezTo>
                  <a:pt x="647" y="1435"/>
                  <a:pt x="648" y="1435"/>
                  <a:pt x="648" y="1432"/>
                </a:cubicBezTo>
                <a:cubicBezTo>
                  <a:pt x="649" y="1428"/>
                  <a:pt x="648" y="1428"/>
                  <a:pt x="642" y="1425"/>
                </a:cubicBezTo>
                <a:cubicBezTo>
                  <a:pt x="640" y="1425"/>
                  <a:pt x="640" y="1425"/>
                  <a:pt x="640" y="1425"/>
                </a:cubicBezTo>
                <a:cubicBezTo>
                  <a:pt x="636" y="1423"/>
                  <a:pt x="635" y="1421"/>
                  <a:pt x="635" y="1419"/>
                </a:cubicBezTo>
                <a:cubicBezTo>
                  <a:pt x="634" y="1415"/>
                  <a:pt x="639" y="1411"/>
                  <a:pt x="643" y="1409"/>
                </a:cubicBezTo>
                <a:cubicBezTo>
                  <a:pt x="645" y="1407"/>
                  <a:pt x="654" y="1403"/>
                  <a:pt x="659" y="1405"/>
                </a:cubicBezTo>
                <a:cubicBezTo>
                  <a:pt x="661" y="1406"/>
                  <a:pt x="662" y="1407"/>
                  <a:pt x="662" y="1409"/>
                </a:cubicBezTo>
                <a:cubicBezTo>
                  <a:pt x="663" y="1413"/>
                  <a:pt x="663" y="1413"/>
                  <a:pt x="666" y="1414"/>
                </a:cubicBezTo>
                <a:cubicBezTo>
                  <a:pt x="667" y="1414"/>
                  <a:pt x="668" y="1415"/>
                  <a:pt x="669" y="1415"/>
                </a:cubicBezTo>
                <a:cubicBezTo>
                  <a:pt x="670" y="1416"/>
                  <a:pt x="670" y="1416"/>
                  <a:pt x="670" y="1416"/>
                </a:cubicBezTo>
                <a:cubicBezTo>
                  <a:pt x="671" y="1416"/>
                  <a:pt x="672" y="1417"/>
                  <a:pt x="673" y="1417"/>
                </a:cubicBezTo>
                <a:cubicBezTo>
                  <a:pt x="673" y="1417"/>
                  <a:pt x="673" y="1416"/>
                  <a:pt x="673" y="1415"/>
                </a:cubicBezTo>
                <a:cubicBezTo>
                  <a:pt x="673" y="1411"/>
                  <a:pt x="671" y="1408"/>
                  <a:pt x="668" y="1405"/>
                </a:cubicBezTo>
                <a:cubicBezTo>
                  <a:pt x="667" y="1404"/>
                  <a:pt x="666" y="1402"/>
                  <a:pt x="665" y="1401"/>
                </a:cubicBezTo>
                <a:cubicBezTo>
                  <a:pt x="665" y="1400"/>
                  <a:pt x="665" y="1400"/>
                  <a:pt x="663" y="1400"/>
                </a:cubicBezTo>
                <a:cubicBezTo>
                  <a:pt x="662" y="1400"/>
                  <a:pt x="660" y="1400"/>
                  <a:pt x="658" y="1398"/>
                </a:cubicBezTo>
                <a:cubicBezTo>
                  <a:pt x="657" y="1397"/>
                  <a:pt x="657" y="1395"/>
                  <a:pt x="657" y="1393"/>
                </a:cubicBezTo>
                <a:cubicBezTo>
                  <a:pt x="658" y="1388"/>
                  <a:pt x="661" y="1387"/>
                  <a:pt x="664" y="1386"/>
                </a:cubicBezTo>
                <a:cubicBezTo>
                  <a:pt x="667" y="1385"/>
                  <a:pt x="668" y="1385"/>
                  <a:pt x="668" y="1380"/>
                </a:cubicBezTo>
                <a:cubicBezTo>
                  <a:pt x="668" y="1373"/>
                  <a:pt x="670" y="1369"/>
                  <a:pt x="671" y="1367"/>
                </a:cubicBezTo>
                <a:cubicBezTo>
                  <a:pt x="673" y="1365"/>
                  <a:pt x="673" y="1364"/>
                  <a:pt x="672" y="1361"/>
                </a:cubicBezTo>
                <a:cubicBezTo>
                  <a:pt x="672" y="1359"/>
                  <a:pt x="671" y="1359"/>
                  <a:pt x="666" y="1360"/>
                </a:cubicBezTo>
                <a:cubicBezTo>
                  <a:pt x="663" y="1361"/>
                  <a:pt x="661" y="1361"/>
                  <a:pt x="659" y="1360"/>
                </a:cubicBezTo>
                <a:cubicBezTo>
                  <a:pt x="658" y="1359"/>
                  <a:pt x="657" y="1358"/>
                  <a:pt x="658" y="1356"/>
                </a:cubicBezTo>
                <a:cubicBezTo>
                  <a:pt x="658" y="1349"/>
                  <a:pt x="665" y="1337"/>
                  <a:pt x="673" y="1334"/>
                </a:cubicBezTo>
                <a:cubicBezTo>
                  <a:pt x="674" y="1334"/>
                  <a:pt x="676" y="1333"/>
                  <a:pt x="677" y="1333"/>
                </a:cubicBezTo>
                <a:cubicBezTo>
                  <a:pt x="683" y="1331"/>
                  <a:pt x="688" y="1329"/>
                  <a:pt x="687" y="1326"/>
                </a:cubicBezTo>
                <a:cubicBezTo>
                  <a:pt x="687" y="1325"/>
                  <a:pt x="687" y="1325"/>
                  <a:pt x="687" y="1325"/>
                </a:cubicBezTo>
                <a:cubicBezTo>
                  <a:pt x="685" y="1324"/>
                  <a:pt x="681" y="1326"/>
                  <a:pt x="679" y="1328"/>
                </a:cubicBezTo>
                <a:cubicBezTo>
                  <a:pt x="677" y="1331"/>
                  <a:pt x="674" y="1332"/>
                  <a:pt x="671" y="1332"/>
                </a:cubicBezTo>
                <a:cubicBezTo>
                  <a:pt x="668" y="1332"/>
                  <a:pt x="666" y="1330"/>
                  <a:pt x="665" y="1328"/>
                </a:cubicBezTo>
                <a:cubicBezTo>
                  <a:pt x="662" y="1323"/>
                  <a:pt x="662" y="1320"/>
                  <a:pt x="664" y="1318"/>
                </a:cubicBezTo>
                <a:cubicBezTo>
                  <a:pt x="664" y="1317"/>
                  <a:pt x="666" y="1316"/>
                  <a:pt x="670" y="1317"/>
                </a:cubicBezTo>
                <a:cubicBezTo>
                  <a:pt x="671" y="1317"/>
                  <a:pt x="671" y="1317"/>
                  <a:pt x="671" y="1317"/>
                </a:cubicBezTo>
                <a:cubicBezTo>
                  <a:pt x="673" y="1318"/>
                  <a:pt x="676" y="1319"/>
                  <a:pt x="677" y="1319"/>
                </a:cubicBezTo>
                <a:cubicBezTo>
                  <a:pt x="677" y="1319"/>
                  <a:pt x="677" y="1318"/>
                  <a:pt x="677" y="1318"/>
                </a:cubicBezTo>
                <a:cubicBezTo>
                  <a:pt x="675" y="1313"/>
                  <a:pt x="671" y="1308"/>
                  <a:pt x="670" y="1308"/>
                </a:cubicBezTo>
                <a:cubicBezTo>
                  <a:pt x="669" y="1308"/>
                  <a:pt x="669" y="1308"/>
                  <a:pt x="669" y="1308"/>
                </a:cubicBezTo>
                <a:cubicBezTo>
                  <a:pt x="666" y="1308"/>
                  <a:pt x="662" y="1308"/>
                  <a:pt x="660" y="1306"/>
                </a:cubicBezTo>
                <a:cubicBezTo>
                  <a:pt x="659" y="1304"/>
                  <a:pt x="658" y="1302"/>
                  <a:pt x="659" y="1298"/>
                </a:cubicBezTo>
                <a:cubicBezTo>
                  <a:pt x="660" y="1295"/>
                  <a:pt x="662" y="1292"/>
                  <a:pt x="664" y="1291"/>
                </a:cubicBezTo>
                <a:cubicBezTo>
                  <a:pt x="668" y="1290"/>
                  <a:pt x="673" y="1292"/>
                  <a:pt x="676" y="1293"/>
                </a:cubicBezTo>
                <a:cubicBezTo>
                  <a:pt x="677" y="1294"/>
                  <a:pt x="677" y="1294"/>
                  <a:pt x="678" y="1294"/>
                </a:cubicBezTo>
                <a:cubicBezTo>
                  <a:pt x="679" y="1295"/>
                  <a:pt x="680" y="1295"/>
                  <a:pt x="681" y="1295"/>
                </a:cubicBezTo>
                <a:cubicBezTo>
                  <a:pt x="681" y="1295"/>
                  <a:pt x="681" y="1295"/>
                  <a:pt x="681" y="1294"/>
                </a:cubicBezTo>
                <a:cubicBezTo>
                  <a:pt x="682" y="1289"/>
                  <a:pt x="684" y="1285"/>
                  <a:pt x="691" y="1286"/>
                </a:cubicBezTo>
                <a:cubicBezTo>
                  <a:pt x="693" y="1286"/>
                  <a:pt x="695" y="1287"/>
                  <a:pt x="696" y="1289"/>
                </a:cubicBezTo>
                <a:cubicBezTo>
                  <a:pt x="697" y="1291"/>
                  <a:pt x="696" y="1293"/>
                  <a:pt x="695" y="1295"/>
                </a:cubicBezTo>
                <a:cubicBezTo>
                  <a:pt x="694" y="1296"/>
                  <a:pt x="694" y="1298"/>
                  <a:pt x="693" y="1299"/>
                </a:cubicBezTo>
                <a:cubicBezTo>
                  <a:pt x="693" y="1300"/>
                  <a:pt x="692" y="1301"/>
                  <a:pt x="691" y="1302"/>
                </a:cubicBezTo>
                <a:cubicBezTo>
                  <a:pt x="692" y="1302"/>
                  <a:pt x="693" y="1301"/>
                  <a:pt x="694" y="1301"/>
                </a:cubicBezTo>
                <a:cubicBezTo>
                  <a:pt x="697" y="1299"/>
                  <a:pt x="700" y="1297"/>
                  <a:pt x="701" y="1294"/>
                </a:cubicBezTo>
                <a:cubicBezTo>
                  <a:pt x="701" y="1293"/>
                  <a:pt x="701" y="1291"/>
                  <a:pt x="699" y="1288"/>
                </a:cubicBezTo>
                <a:cubicBezTo>
                  <a:pt x="699" y="1288"/>
                  <a:pt x="698" y="1287"/>
                  <a:pt x="698" y="1287"/>
                </a:cubicBezTo>
                <a:cubicBezTo>
                  <a:pt x="696" y="1286"/>
                  <a:pt x="694" y="1285"/>
                  <a:pt x="693" y="1282"/>
                </a:cubicBezTo>
                <a:cubicBezTo>
                  <a:pt x="692" y="1280"/>
                  <a:pt x="692" y="1278"/>
                  <a:pt x="693" y="1277"/>
                </a:cubicBezTo>
                <a:cubicBezTo>
                  <a:pt x="695" y="1274"/>
                  <a:pt x="699" y="1271"/>
                  <a:pt x="703" y="1271"/>
                </a:cubicBezTo>
                <a:cubicBezTo>
                  <a:pt x="704" y="1271"/>
                  <a:pt x="705" y="1268"/>
                  <a:pt x="706" y="1266"/>
                </a:cubicBezTo>
                <a:cubicBezTo>
                  <a:pt x="707" y="1262"/>
                  <a:pt x="709" y="1258"/>
                  <a:pt x="713" y="1256"/>
                </a:cubicBezTo>
                <a:cubicBezTo>
                  <a:pt x="720" y="1254"/>
                  <a:pt x="725" y="1252"/>
                  <a:pt x="725" y="1246"/>
                </a:cubicBezTo>
                <a:cubicBezTo>
                  <a:pt x="725" y="1238"/>
                  <a:pt x="729" y="1233"/>
                  <a:pt x="731" y="1229"/>
                </a:cubicBezTo>
                <a:cubicBezTo>
                  <a:pt x="732" y="1228"/>
                  <a:pt x="732" y="1227"/>
                  <a:pt x="733" y="1227"/>
                </a:cubicBezTo>
                <a:cubicBezTo>
                  <a:pt x="735" y="1223"/>
                  <a:pt x="735" y="1222"/>
                  <a:pt x="730" y="1217"/>
                </a:cubicBezTo>
                <a:cubicBezTo>
                  <a:pt x="729" y="1216"/>
                  <a:pt x="728" y="1215"/>
                  <a:pt x="728" y="1212"/>
                </a:cubicBezTo>
                <a:cubicBezTo>
                  <a:pt x="728" y="1210"/>
                  <a:pt x="729" y="1209"/>
                  <a:pt x="730" y="1208"/>
                </a:cubicBezTo>
                <a:cubicBezTo>
                  <a:pt x="732" y="1206"/>
                  <a:pt x="733" y="1205"/>
                  <a:pt x="734" y="1202"/>
                </a:cubicBezTo>
                <a:cubicBezTo>
                  <a:pt x="734" y="1195"/>
                  <a:pt x="738" y="1190"/>
                  <a:pt x="741" y="1185"/>
                </a:cubicBezTo>
                <a:cubicBezTo>
                  <a:pt x="742" y="1183"/>
                  <a:pt x="743" y="1181"/>
                  <a:pt x="744" y="1180"/>
                </a:cubicBezTo>
                <a:cubicBezTo>
                  <a:pt x="745" y="1179"/>
                  <a:pt x="745" y="1177"/>
                  <a:pt x="744" y="1176"/>
                </a:cubicBezTo>
                <a:cubicBezTo>
                  <a:pt x="744" y="1175"/>
                  <a:pt x="744" y="1172"/>
                  <a:pt x="746" y="1171"/>
                </a:cubicBezTo>
                <a:cubicBezTo>
                  <a:pt x="747" y="1169"/>
                  <a:pt x="749" y="1169"/>
                  <a:pt x="750" y="1169"/>
                </a:cubicBezTo>
                <a:cubicBezTo>
                  <a:pt x="753" y="1169"/>
                  <a:pt x="755" y="1169"/>
                  <a:pt x="756" y="1164"/>
                </a:cubicBezTo>
                <a:cubicBezTo>
                  <a:pt x="757" y="1160"/>
                  <a:pt x="758" y="1158"/>
                  <a:pt x="760" y="1156"/>
                </a:cubicBezTo>
                <a:cubicBezTo>
                  <a:pt x="761" y="1154"/>
                  <a:pt x="762" y="1152"/>
                  <a:pt x="762" y="1150"/>
                </a:cubicBezTo>
                <a:cubicBezTo>
                  <a:pt x="762" y="1144"/>
                  <a:pt x="761" y="1136"/>
                  <a:pt x="770" y="1134"/>
                </a:cubicBezTo>
                <a:cubicBezTo>
                  <a:pt x="772" y="1134"/>
                  <a:pt x="775" y="1135"/>
                  <a:pt x="776" y="1137"/>
                </a:cubicBezTo>
                <a:cubicBezTo>
                  <a:pt x="779" y="1140"/>
                  <a:pt x="779" y="1147"/>
                  <a:pt x="776" y="1151"/>
                </a:cubicBezTo>
                <a:cubicBezTo>
                  <a:pt x="771" y="1159"/>
                  <a:pt x="772" y="1161"/>
                  <a:pt x="772" y="1162"/>
                </a:cubicBezTo>
                <a:cubicBezTo>
                  <a:pt x="772" y="1162"/>
                  <a:pt x="772" y="1162"/>
                  <a:pt x="772" y="1163"/>
                </a:cubicBezTo>
                <a:cubicBezTo>
                  <a:pt x="772" y="1163"/>
                  <a:pt x="773" y="1163"/>
                  <a:pt x="774" y="1163"/>
                </a:cubicBezTo>
                <a:cubicBezTo>
                  <a:pt x="776" y="1162"/>
                  <a:pt x="779" y="1158"/>
                  <a:pt x="782" y="1150"/>
                </a:cubicBezTo>
                <a:cubicBezTo>
                  <a:pt x="783" y="1147"/>
                  <a:pt x="783" y="1147"/>
                  <a:pt x="783" y="1147"/>
                </a:cubicBezTo>
                <a:cubicBezTo>
                  <a:pt x="786" y="1140"/>
                  <a:pt x="788" y="1135"/>
                  <a:pt x="791" y="1134"/>
                </a:cubicBezTo>
                <a:cubicBezTo>
                  <a:pt x="793" y="1134"/>
                  <a:pt x="795" y="1134"/>
                  <a:pt x="797" y="1136"/>
                </a:cubicBezTo>
                <a:cubicBezTo>
                  <a:pt x="800" y="1139"/>
                  <a:pt x="801" y="1139"/>
                  <a:pt x="802" y="1139"/>
                </a:cubicBezTo>
                <a:cubicBezTo>
                  <a:pt x="802" y="1139"/>
                  <a:pt x="802" y="1138"/>
                  <a:pt x="802" y="1136"/>
                </a:cubicBezTo>
                <a:cubicBezTo>
                  <a:pt x="803" y="1134"/>
                  <a:pt x="802" y="1131"/>
                  <a:pt x="800" y="1128"/>
                </a:cubicBezTo>
                <a:cubicBezTo>
                  <a:pt x="799" y="1125"/>
                  <a:pt x="797" y="1122"/>
                  <a:pt x="797" y="1119"/>
                </a:cubicBezTo>
                <a:cubicBezTo>
                  <a:pt x="796" y="1116"/>
                  <a:pt x="794" y="1115"/>
                  <a:pt x="792" y="1113"/>
                </a:cubicBezTo>
                <a:cubicBezTo>
                  <a:pt x="790" y="1111"/>
                  <a:pt x="786" y="1108"/>
                  <a:pt x="788" y="1103"/>
                </a:cubicBezTo>
                <a:cubicBezTo>
                  <a:pt x="789" y="1099"/>
                  <a:pt x="792" y="1098"/>
                  <a:pt x="795" y="1097"/>
                </a:cubicBezTo>
                <a:cubicBezTo>
                  <a:pt x="798" y="1096"/>
                  <a:pt x="799" y="1095"/>
                  <a:pt x="798" y="1092"/>
                </a:cubicBezTo>
                <a:cubicBezTo>
                  <a:pt x="797" y="1086"/>
                  <a:pt x="798" y="1084"/>
                  <a:pt x="799" y="1082"/>
                </a:cubicBezTo>
                <a:cubicBezTo>
                  <a:pt x="800" y="1081"/>
                  <a:pt x="800" y="1081"/>
                  <a:pt x="799" y="1079"/>
                </a:cubicBezTo>
                <a:cubicBezTo>
                  <a:pt x="799" y="1077"/>
                  <a:pt x="798" y="1075"/>
                  <a:pt x="798" y="1073"/>
                </a:cubicBezTo>
                <a:cubicBezTo>
                  <a:pt x="797" y="1068"/>
                  <a:pt x="796" y="1067"/>
                  <a:pt x="793" y="1067"/>
                </a:cubicBezTo>
                <a:cubicBezTo>
                  <a:pt x="791" y="1067"/>
                  <a:pt x="789" y="1067"/>
                  <a:pt x="788" y="1068"/>
                </a:cubicBezTo>
                <a:cubicBezTo>
                  <a:pt x="784" y="1068"/>
                  <a:pt x="782" y="1068"/>
                  <a:pt x="780" y="1066"/>
                </a:cubicBezTo>
                <a:cubicBezTo>
                  <a:pt x="779" y="1065"/>
                  <a:pt x="779" y="1063"/>
                  <a:pt x="779" y="1062"/>
                </a:cubicBezTo>
                <a:cubicBezTo>
                  <a:pt x="780" y="1057"/>
                  <a:pt x="786" y="1053"/>
                  <a:pt x="791" y="1051"/>
                </a:cubicBezTo>
                <a:cubicBezTo>
                  <a:pt x="795" y="1050"/>
                  <a:pt x="798" y="1052"/>
                  <a:pt x="798" y="1053"/>
                </a:cubicBezTo>
                <a:cubicBezTo>
                  <a:pt x="800" y="1055"/>
                  <a:pt x="800" y="1055"/>
                  <a:pt x="802" y="1054"/>
                </a:cubicBezTo>
                <a:cubicBezTo>
                  <a:pt x="804" y="1054"/>
                  <a:pt x="806" y="1053"/>
                  <a:pt x="809" y="1053"/>
                </a:cubicBezTo>
                <a:cubicBezTo>
                  <a:pt x="814" y="1054"/>
                  <a:pt x="817" y="1053"/>
                  <a:pt x="819" y="1051"/>
                </a:cubicBezTo>
                <a:cubicBezTo>
                  <a:pt x="819" y="1051"/>
                  <a:pt x="818" y="1050"/>
                  <a:pt x="817" y="1049"/>
                </a:cubicBezTo>
                <a:cubicBezTo>
                  <a:pt x="815" y="1046"/>
                  <a:pt x="812" y="1042"/>
                  <a:pt x="813" y="1035"/>
                </a:cubicBezTo>
                <a:cubicBezTo>
                  <a:pt x="814" y="1032"/>
                  <a:pt x="814" y="1030"/>
                  <a:pt x="814" y="1028"/>
                </a:cubicBezTo>
                <a:cubicBezTo>
                  <a:pt x="814" y="1026"/>
                  <a:pt x="814" y="1024"/>
                  <a:pt x="815" y="1021"/>
                </a:cubicBezTo>
                <a:cubicBezTo>
                  <a:pt x="816" y="1021"/>
                  <a:pt x="816" y="1020"/>
                  <a:pt x="815" y="1019"/>
                </a:cubicBezTo>
                <a:cubicBezTo>
                  <a:pt x="814" y="1018"/>
                  <a:pt x="812" y="1018"/>
                  <a:pt x="811" y="1019"/>
                </a:cubicBezTo>
                <a:cubicBezTo>
                  <a:pt x="808" y="1020"/>
                  <a:pt x="807" y="1021"/>
                  <a:pt x="806" y="1023"/>
                </a:cubicBezTo>
                <a:cubicBezTo>
                  <a:pt x="806" y="1024"/>
                  <a:pt x="805" y="1025"/>
                  <a:pt x="805" y="1026"/>
                </a:cubicBezTo>
                <a:cubicBezTo>
                  <a:pt x="804" y="1028"/>
                  <a:pt x="802" y="1028"/>
                  <a:pt x="800" y="1029"/>
                </a:cubicBezTo>
                <a:cubicBezTo>
                  <a:pt x="798" y="1030"/>
                  <a:pt x="797" y="1031"/>
                  <a:pt x="796" y="1032"/>
                </a:cubicBezTo>
                <a:cubicBezTo>
                  <a:pt x="794" y="1035"/>
                  <a:pt x="789" y="1036"/>
                  <a:pt x="786" y="1036"/>
                </a:cubicBezTo>
                <a:cubicBezTo>
                  <a:pt x="785" y="1036"/>
                  <a:pt x="784" y="1036"/>
                  <a:pt x="783" y="1037"/>
                </a:cubicBezTo>
                <a:cubicBezTo>
                  <a:pt x="781" y="1038"/>
                  <a:pt x="778" y="1036"/>
                  <a:pt x="777" y="1033"/>
                </a:cubicBezTo>
                <a:cubicBezTo>
                  <a:pt x="776" y="1031"/>
                  <a:pt x="776" y="1027"/>
                  <a:pt x="782" y="1025"/>
                </a:cubicBezTo>
                <a:cubicBezTo>
                  <a:pt x="784" y="1024"/>
                  <a:pt x="786" y="1023"/>
                  <a:pt x="787" y="1023"/>
                </a:cubicBezTo>
                <a:cubicBezTo>
                  <a:pt x="791" y="1021"/>
                  <a:pt x="793" y="1021"/>
                  <a:pt x="796" y="1017"/>
                </a:cubicBezTo>
                <a:cubicBezTo>
                  <a:pt x="798" y="1015"/>
                  <a:pt x="800" y="1013"/>
                  <a:pt x="801" y="1012"/>
                </a:cubicBezTo>
                <a:cubicBezTo>
                  <a:pt x="803" y="1009"/>
                  <a:pt x="806" y="1007"/>
                  <a:pt x="807" y="1004"/>
                </a:cubicBezTo>
                <a:cubicBezTo>
                  <a:pt x="809" y="1001"/>
                  <a:pt x="812" y="1000"/>
                  <a:pt x="814" y="999"/>
                </a:cubicBezTo>
                <a:cubicBezTo>
                  <a:pt x="816" y="998"/>
                  <a:pt x="818" y="997"/>
                  <a:pt x="819" y="996"/>
                </a:cubicBezTo>
                <a:cubicBezTo>
                  <a:pt x="820" y="994"/>
                  <a:pt x="821" y="994"/>
                  <a:pt x="822" y="993"/>
                </a:cubicBezTo>
                <a:cubicBezTo>
                  <a:pt x="822" y="993"/>
                  <a:pt x="822" y="993"/>
                  <a:pt x="822" y="993"/>
                </a:cubicBezTo>
                <a:cubicBezTo>
                  <a:pt x="821" y="993"/>
                  <a:pt x="817" y="993"/>
                  <a:pt x="814" y="993"/>
                </a:cubicBezTo>
                <a:cubicBezTo>
                  <a:pt x="811" y="993"/>
                  <a:pt x="808" y="993"/>
                  <a:pt x="806" y="993"/>
                </a:cubicBezTo>
                <a:cubicBezTo>
                  <a:pt x="800" y="992"/>
                  <a:pt x="795" y="991"/>
                  <a:pt x="788" y="988"/>
                </a:cubicBezTo>
                <a:cubicBezTo>
                  <a:pt x="782" y="985"/>
                  <a:pt x="779" y="981"/>
                  <a:pt x="776" y="973"/>
                </a:cubicBezTo>
                <a:cubicBezTo>
                  <a:pt x="773" y="967"/>
                  <a:pt x="769" y="966"/>
                  <a:pt x="763" y="964"/>
                </a:cubicBezTo>
                <a:cubicBezTo>
                  <a:pt x="762" y="964"/>
                  <a:pt x="762" y="964"/>
                  <a:pt x="761" y="963"/>
                </a:cubicBezTo>
                <a:cubicBezTo>
                  <a:pt x="755" y="962"/>
                  <a:pt x="748" y="965"/>
                  <a:pt x="740" y="972"/>
                </a:cubicBezTo>
                <a:cubicBezTo>
                  <a:pt x="734" y="978"/>
                  <a:pt x="727" y="980"/>
                  <a:pt x="722" y="982"/>
                </a:cubicBezTo>
                <a:cubicBezTo>
                  <a:pt x="721" y="983"/>
                  <a:pt x="720" y="983"/>
                  <a:pt x="719" y="983"/>
                </a:cubicBezTo>
                <a:cubicBezTo>
                  <a:pt x="715" y="985"/>
                  <a:pt x="712" y="985"/>
                  <a:pt x="709" y="983"/>
                </a:cubicBezTo>
                <a:cubicBezTo>
                  <a:pt x="707" y="982"/>
                  <a:pt x="705" y="979"/>
                  <a:pt x="704" y="973"/>
                </a:cubicBezTo>
                <a:cubicBezTo>
                  <a:pt x="704" y="972"/>
                  <a:pt x="704" y="972"/>
                  <a:pt x="704" y="972"/>
                </a:cubicBezTo>
                <a:cubicBezTo>
                  <a:pt x="704" y="966"/>
                  <a:pt x="703" y="960"/>
                  <a:pt x="707" y="957"/>
                </a:cubicBezTo>
                <a:cubicBezTo>
                  <a:pt x="709" y="956"/>
                  <a:pt x="711" y="955"/>
                  <a:pt x="714" y="957"/>
                </a:cubicBezTo>
                <a:cubicBezTo>
                  <a:pt x="719" y="959"/>
                  <a:pt x="722" y="959"/>
                  <a:pt x="724" y="958"/>
                </a:cubicBezTo>
                <a:cubicBezTo>
                  <a:pt x="725" y="958"/>
                  <a:pt x="726" y="956"/>
                  <a:pt x="727" y="952"/>
                </a:cubicBezTo>
                <a:cubicBezTo>
                  <a:pt x="729" y="945"/>
                  <a:pt x="733" y="941"/>
                  <a:pt x="738" y="936"/>
                </a:cubicBezTo>
                <a:cubicBezTo>
                  <a:pt x="740" y="934"/>
                  <a:pt x="742" y="932"/>
                  <a:pt x="744" y="930"/>
                </a:cubicBezTo>
                <a:cubicBezTo>
                  <a:pt x="745" y="929"/>
                  <a:pt x="746" y="928"/>
                  <a:pt x="746" y="928"/>
                </a:cubicBezTo>
                <a:cubicBezTo>
                  <a:pt x="753" y="920"/>
                  <a:pt x="760" y="912"/>
                  <a:pt x="776" y="910"/>
                </a:cubicBezTo>
                <a:cubicBezTo>
                  <a:pt x="785" y="909"/>
                  <a:pt x="792" y="906"/>
                  <a:pt x="793" y="901"/>
                </a:cubicBezTo>
                <a:cubicBezTo>
                  <a:pt x="795" y="897"/>
                  <a:pt x="792" y="893"/>
                  <a:pt x="789" y="890"/>
                </a:cubicBezTo>
                <a:cubicBezTo>
                  <a:pt x="786" y="886"/>
                  <a:pt x="784" y="883"/>
                  <a:pt x="782" y="880"/>
                </a:cubicBezTo>
                <a:cubicBezTo>
                  <a:pt x="778" y="874"/>
                  <a:pt x="774" y="869"/>
                  <a:pt x="757" y="859"/>
                </a:cubicBezTo>
                <a:cubicBezTo>
                  <a:pt x="746" y="852"/>
                  <a:pt x="740" y="847"/>
                  <a:pt x="736" y="843"/>
                </a:cubicBezTo>
                <a:cubicBezTo>
                  <a:pt x="731" y="839"/>
                  <a:pt x="728" y="837"/>
                  <a:pt x="721" y="835"/>
                </a:cubicBezTo>
                <a:cubicBezTo>
                  <a:pt x="720" y="835"/>
                  <a:pt x="720" y="835"/>
                  <a:pt x="720" y="835"/>
                </a:cubicBezTo>
                <a:cubicBezTo>
                  <a:pt x="707" y="832"/>
                  <a:pt x="704" y="831"/>
                  <a:pt x="703" y="824"/>
                </a:cubicBezTo>
                <a:cubicBezTo>
                  <a:pt x="702" y="820"/>
                  <a:pt x="705" y="815"/>
                  <a:pt x="708" y="814"/>
                </a:cubicBezTo>
                <a:cubicBezTo>
                  <a:pt x="709" y="814"/>
                  <a:pt x="712" y="813"/>
                  <a:pt x="715" y="817"/>
                </a:cubicBezTo>
                <a:cubicBezTo>
                  <a:pt x="717" y="820"/>
                  <a:pt x="721" y="825"/>
                  <a:pt x="728" y="821"/>
                </a:cubicBezTo>
                <a:cubicBezTo>
                  <a:pt x="735" y="817"/>
                  <a:pt x="743" y="812"/>
                  <a:pt x="758" y="821"/>
                </a:cubicBezTo>
                <a:cubicBezTo>
                  <a:pt x="769" y="828"/>
                  <a:pt x="781" y="830"/>
                  <a:pt x="785" y="829"/>
                </a:cubicBezTo>
                <a:cubicBezTo>
                  <a:pt x="785" y="828"/>
                  <a:pt x="785" y="828"/>
                  <a:pt x="785" y="827"/>
                </a:cubicBezTo>
                <a:cubicBezTo>
                  <a:pt x="786" y="824"/>
                  <a:pt x="785" y="811"/>
                  <a:pt x="767" y="802"/>
                </a:cubicBezTo>
                <a:cubicBezTo>
                  <a:pt x="763" y="800"/>
                  <a:pt x="759" y="799"/>
                  <a:pt x="757" y="798"/>
                </a:cubicBezTo>
                <a:cubicBezTo>
                  <a:pt x="748" y="794"/>
                  <a:pt x="746" y="793"/>
                  <a:pt x="741" y="783"/>
                </a:cubicBezTo>
                <a:cubicBezTo>
                  <a:pt x="740" y="780"/>
                  <a:pt x="740" y="780"/>
                  <a:pt x="740" y="780"/>
                </a:cubicBezTo>
                <a:cubicBezTo>
                  <a:pt x="735" y="770"/>
                  <a:pt x="734" y="768"/>
                  <a:pt x="717" y="762"/>
                </a:cubicBezTo>
                <a:cubicBezTo>
                  <a:pt x="701" y="756"/>
                  <a:pt x="702" y="748"/>
                  <a:pt x="702" y="740"/>
                </a:cubicBezTo>
                <a:cubicBezTo>
                  <a:pt x="702" y="737"/>
                  <a:pt x="703" y="734"/>
                  <a:pt x="702" y="731"/>
                </a:cubicBezTo>
                <a:cubicBezTo>
                  <a:pt x="700" y="726"/>
                  <a:pt x="697" y="720"/>
                  <a:pt x="693" y="714"/>
                </a:cubicBezTo>
                <a:cubicBezTo>
                  <a:pt x="689" y="709"/>
                  <a:pt x="685" y="703"/>
                  <a:pt x="682" y="696"/>
                </a:cubicBezTo>
                <a:cubicBezTo>
                  <a:pt x="680" y="691"/>
                  <a:pt x="678" y="686"/>
                  <a:pt x="676" y="680"/>
                </a:cubicBezTo>
                <a:cubicBezTo>
                  <a:pt x="671" y="669"/>
                  <a:pt x="665" y="656"/>
                  <a:pt x="660" y="645"/>
                </a:cubicBezTo>
                <a:cubicBezTo>
                  <a:pt x="657" y="639"/>
                  <a:pt x="655" y="634"/>
                  <a:pt x="653" y="629"/>
                </a:cubicBezTo>
                <a:cubicBezTo>
                  <a:pt x="649" y="618"/>
                  <a:pt x="645" y="609"/>
                  <a:pt x="639" y="605"/>
                </a:cubicBezTo>
                <a:cubicBezTo>
                  <a:pt x="633" y="601"/>
                  <a:pt x="623" y="598"/>
                  <a:pt x="615" y="596"/>
                </a:cubicBezTo>
                <a:cubicBezTo>
                  <a:pt x="610" y="595"/>
                  <a:pt x="605" y="594"/>
                  <a:pt x="601" y="592"/>
                </a:cubicBezTo>
                <a:cubicBezTo>
                  <a:pt x="595" y="590"/>
                  <a:pt x="592" y="587"/>
                  <a:pt x="589" y="584"/>
                </a:cubicBezTo>
                <a:cubicBezTo>
                  <a:pt x="586" y="582"/>
                  <a:pt x="584" y="580"/>
                  <a:pt x="580" y="577"/>
                </a:cubicBezTo>
                <a:cubicBezTo>
                  <a:pt x="576" y="576"/>
                  <a:pt x="573" y="575"/>
                  <a:pt x="571" y="575"/>
                </a:cubicBezTo>
                <a:cubicBezTo>
                  <a:pt x="567" y="574"/>
                  <a:pt x="563" y="573"/>
                  <a:pt x="560" y="567"/>
                </a:cubicBezTo>
                <a:cubicBezTo>
                  <a:pt x="555" y="559"/>
                  <a:pt x="557" y="550"/>
                  <a:pt x="566" y="541"/>
                </a:cubicBezTo>
                <a:cubicBezTo>
                  <a:pt x="570" y="537"/>
                  <a:pt x="571" y="533"/>
                  <a:pt x="572" y="529"/>
                </a:cubicBezTo>
                <a:cubicBezTo>
                  <a:pt x="572" y="527"/>
                  <a:pt x="573" y="525"/>
                  <a:pt x="574" y="523"/>
                </a:cubicBezTo>
                <a:cubicBezTo>
                  <a:pt x="574" y="521"/>
                  <a:pt x="576" y="519"/>
                  <a:pt x="577" y="518"/>
                </a:cubicBezTo>
                <a:cubicBezTo>
                  <a:pt x="579" y="513"/>
                  <a:pt x="582" y="509"/>
                  <a:pt x="583" y="501"/>
                </a:cubicBezTo>
                <a:cubicBezTo>
                  <a:pt x="584" y="491"/>
                  <a:pt x="595" y="485"/>
                  <a:pt x="604" y="480"/>
                </a:cubicBezTo>
                <a:cubicBezTo>
                  <a:pt x="607" y="479"/>
                  <a:pt x="611" y="477"/>
                  <a:pt x="613" y="476"/>
                </a:cubicBezTo>
                <a:cubicBezTo>
                  <a:pt x="622" y="469"/>
                  <a:pt x="622" y="469"/>
                  <a:pt x="621" y="466"/>
                </a:cubicBezTo>
                <a:cubicBezTo>
                  <a:pt x="621" y="465"/>
                  <a:pt x="619" y="464"/>
                  <a:pt x="617" y="464"/>
                </a:cubicBezTo>
                <a:cubicBezTo>
                  <a:pt x="614" y="462"/>
                  <a:pt x="609" y="461"/>
                  <a:pt x="609" y="453"/>
                </a:cubicBezTo>
                <a:cubicBezTo>
                  <a:pt x="609" y="451"/>
                  <a:pt x="609" y="449"/>
                  <a:pt x="611" y="448"/>
                </a:cubicBezTo>
                <a:cubicBezTo>
                  <a:pt x="614" y="446"/>
                  <a:pt x="618" y="448"/>
                  <a:pt x="623" y="450"/>
                </a:cubicBezTo>
                <a:cubicBezTo>
                  <a:pt x="626" y="452"/>
                  <a:pt x="630" y="453"/>
                  <a:pt x="633" y="454"/>
                </a:cubicBezTo>
                <a:cubicBezTo>
                  <a:pt x="644" y="456"/>
                  <a:pt x="651" y="450"/>
                  <a:pt x="653" y="443"/>
                </a:cubicBezTo>
                <a:cubicBezTo>
                  <a:pt x="654" y="440"/>
                  <a:pt x="653" y="438"/>
                  <a:pt x="652" y="435"/>
                </a:cubicBezTo>
                <a:cubicBezTo>
                  <a:pt x="651" y="433"/>
                  <a:pt x="650" y="430"/>
                  <a:pt x="650" y="425"/>
                </a:cubicBezTo>
                <a:cubicBezTo>
                  <a:pt x="650" y="419"/>
                  <a:pt x="655" y="414"/>
                  <a:pt x="659" y="414"/>
                </a:cubicBezTo>
                <a:cubicBezTo>
                  <a:pt x="662" y="414"/>
                  <a:pt x="664" y="416"/>
                  <a:pt x="665" y="420"/>
                </a:cubicBezTo>
                <a:cubicBezTo>
                  <a:pt x="665" y="420"/>
                  <a:pt x="665" y="420"/>
                  <a:pt x="665" y="420"/>
                </a:cubicBezTo>
                <a:cubicBezTo>
                  <a:pt x="666" y="420"/>
                  <a:pt x="668" y="417"/>
                  <a:pt x="669" y="412"/>
                </a:cubicBezTo>
                <a:cubicBezTo>
                  <a:pt x="670" y="403"/>
                  <a:pt x="673" y="394"/>
                  <a:pt x="686" y="390"/>
                </a:cubicBezTo>
                <a:cubicBezTo>
                  <a:pt x="691" y="388"/>
                  <a:pt x="694" y="386"/>
                  <a:pt x="697" y="385"/>
                </a:cubicBezTo>
                <a:cubicBezTo>
                  <a:pt x="701" y="383"/>
                  <a:pt x="704" y="381"/>
                  <a:pt x="710" y="379"/>
                </a:cubicBezTo>
                <a:cubicBezTo>
                  <a:pt x="716" y="378"/>
                  <a:pt x="718" y="376"/>
                  <a:pt x="720" y="373"/>
                </a:cubicBezTo>
                <a:cubicBezTo>
                  <a:pt x="721" y="372"/>
                  <a:pt x="722" y="370"/>
                  <a:pt x="724" y="368"/>
                </a:cubicBezTo>
                <a:cubicBezTo>
                  <a:pt x="726" y="367"/>
                  <a:pt x="727" y="365"/>
                  <a:pt x="728" y="364"/>
                </a:cubicBezTo>
                <a:cubicBezTo>
                  <a:pt x="731" y="361"/>
                  <a:pt x="733" y="358"/>
                  <a:pt x="737" y="359"/>
                </a:cubicBezTo>
                <a:cubicBezTo>
                  <a:pt x="740" y="359"/>
                  <a:pt x="741" y="360"/>
                  <a:pt x="742" y="361"/>
                </a:cubicBezTo>
                <a:cubicBezTo>
                  <a:pt x="743" y="361"/>
                  <a:pt x="744" y="362"/>
                  <a:pt x="746" y="362"/>
                </a:cubicBezTo>
                <a:cubicBezTo>
                  <a:pt x="750" y="363"/>
                  <a:pt x="751" y="364"/>
                  <a:pt x="752" y="366"/>
                </a:cubicBezTo>
                <a:cubicBezTo>
                  <a:pt x="753" y="367"/>
                  <a:pt x="754" y="368"/>
                  <a:pt x="756" y="368"/>
                </a:cubicBezTo>
                <a:cubicBezTo>
                  <a:pt x="764" y="369"/>
                  <a:pt x="770" y="367"/>
                  <a:pt x="774" y="361"/>
                </a:cubicBezTo>
                <a:cubicBezTo>
                  <a:pt x="778" y="356"/>
                  <a:pt x="777" y="354"/>
                  <a:pt x="777" y="354"/>
                </a:cubicBezTo>
                <a:cubicBezTo>
                  <a:pt x="777" y="354"/>
                  <a:pt x="777" y="353"/>
                  <a:pt x="776" y="353"/>
                </a:cubicBezTo>
                <a:cubicBezTo>
                  <a:pt x="776" y="353"/>
                  <a:pt x="775" y="353"/>
                  <a:pt x="774" y="353"/>
                </a:cubicBezTo>
                <a:cubicBezTo>
                  <a:pt x="772" y="353"/>
                  <a:pt x="767" y="353"/>
                  <a:pt x="765" y="347"/>
                </a:cubicBezTo>
                <a:cubicBezTo>
                  <a:pt x="764" y="343"/>
                  <a:pt x="768" y="340"/>
                  <a:pt x="771" y="338"/>
                </a:cubicBezTo>
                <a:cubicBezTo>
                  <a:pt x="773" y="336"/>
                  <a:pt x="774" y="335"/>
                  <a:pt x="774" y="334"/>
                </a:cubicBezTo>
                <a:cubicBezTo>
                  <a:pt x="773" y="334"/>
                  <a:pt x="773" y="334"/>
                  <a:pt x="773" y="334"/>
                </a:cubicBezTo>
                <a:cubicBezTo>
                  <a:pt x="770" y="329"/>
                  <a:pt x="768" y="325"/>
                  <a:pt x="775" y="319"/>
                </a:cubicBezTo>
                <a:cubicBezTo>
                  <a:pt x="776" y="318"/>
                  <a:pt x="776" y="318"/>
                  <a:pt x="776" y="318"/>
                </a:cubicBezTo>
                <a:cubicBezTo>
                  <a:pt x="776" y="318"/>
                  <a:pt x="776" y="318"/>
                  <a:pt x="776" y="318"/>
                </a:cubicBezTo>
                <a:cubicBezTo>
                  <a:pt x="770" y="322"/>
                  <a:pt x="767" y="323"/>
                  <a:pt x="756" y="321"/>
                </a:cubicBezTo>
                <a:cubicBezTo>
                  <a:pt x="746" y="318"/>
                  <a:pt x="741" y="317"/>
                  <a:pt x="740" y="311"/>
                </a:cubicBezTo>
                <a:cubicBezTo>
                  <a:pt x="739" y="310"/>
                  <a:pt x="738" y="309"/>
                  <a:pt x="737" y="309"/>
                </a:cubicBezTo>
                <a:cubicBezTo>
                  <a:pt x="736" y="309"/>
                  <a:pt x="736" y="310"/>
                  <a:pt x="736" y="310"/>
                </a:cubicBezTo>
                <a:cubicBezTo>
                  <a:pt x="734" y="317"/>
                  <a:pt x="728" y="318"/>
                  <a:pt x="722" y="318"/>
                </a:cubicBezTo>
                <a:cubicBezTo>
                  <a:pt x="719" y="319"/>
                  <a:pt x="717" y="320"/>
                  <a:pt x="714" y="321"/>
                </a:cubicBezTo>
                <a:cubicBezTo>
                  <a:pt x="709" y="324"/>
                  <a:pt x="703" y="327"/>
                  <a:pt x="696" y="321"/>
                </a:cubicBezTo>
                <a:cubicBezTo>
                  <a:pt x="692" y="317"/>
                  <a:pt x="689" y="314"/>
                  <a:pt x="688" y="312"/>
                </a:cubicBezTo>
                <a:cubicBezTo>
                  <a:pt x="687" y="311"/>
                  <a:pt x="687" y="310"/>
                  <a:pt x="686" y="310"/>
                </a:cubicBezTo>
                <a:cubicBezTo>
                  <a:pt x="686" y="310"/>
                  <a:pt x="686" y="310"/>
                  <a:pt x="686" y="310"/>
                </a:cubicBezTo>
                <a:cubicBezTo>
                  <a:pt x="686" y="312"/>
                  <a:pt x="685" y="314"/>
                  <a:pt x="683" y="315"/>
                </a:cubicBezTo>
                <a:cubicBezTo>
                  <a:pt x="681" y="316"/>
                  <a:pt x="679" y="315"/>
                  <a:pt x="677" y="314"/>
                </a:cubicBezTo>
                <a:cubicBezTo>
                  <a:pt x="673" y="312"/>
                  <a:pt x="671" y="309"/>
                  <a:pt x="669" y="307"/>
                </a:cubicBezTo>
                <a:cubicBezTo>
                  <a:pt x="667" y="304"/>
                  <a:pt x="665" y="302"/>
                  <a:pt x="661" y="300"/>
                </a:cubicBezTo>
                <a:cubicBezTo>
                  <a:pt x="659" y="299"/>
                  <a:pt x="657" y="298"/>
                  <a:pt x="655" y="297"/>
                </a:cubicBezTo>
                <a:cubicBezTo>
                  <a:pt x="651" y="294"/>
                  <a:pt x="648" y="293"/>
                  <a:pt x="642" y="295"/>
                </a:cubicBezTo>
                <a:cubicBezTo>
                  <a:pt x="637" y="297"/>
                  <a:pt x="633" y="299"/>
                  <a:pt x="629" y="301"/>
                </a:cubicBezTo>
                <a:cubicBezTo>
                  <a:pt x="626" y="303"/>
                  <a:pt x="623" y="304"/>
                  <a:pt x="620" y="305"/>
                </a:cubicBezTo>
                <a:cubicBezTo>
                  <a:pt x="616" y="306"/>
                  <a:pt x="615" y="308"/>
                  <a:pt x="614" y="315"/>
                </a:cubicBezTo>
                <a:cubicBezTo>
                  <a:pt x="613" y="323"/>
                  <a:pt x="604" y="331"/>
                  <a:pt x="597" y="335"/>
                </a:cubicBezTo>
                <a:cubicBezTo>
                  <a:pt x="596" y="336"/>
                  <a:pt x="596" y="336"/>
                  <a:pt x="596" y="336"/>
                </a:cubicBezTo>
                <a:cubicBezTo>
                  <a:pt x="590" y="339"/>
                  <a:pt x="589" y="340"/>
                  <a:pt x="590" y="346"/>
                </a:cubicBezTo>
                <a:cubicBezTo>
                  <a:pt x="591" y="350"/>
                  <a:pt x="590" y="356"/>
                  <a:pt x="586" y="360"/>
                </a:cubicBezTo>
                <a:cubicBezTo>
                  <a:pt x="582" y="365"/>
                  <a:pt x="576" y="368"/>
                  <a:pt x="571" y="368"/>
                </a:cubicBezTo>
                <a:cubicBezTo>
                  <a:pt x="562" y="368"/>
                  <a:pt x="557" y="368"/>
                  <a:pt x="551" y="370"/>
                </a:cubicBezTo>
                <a:cubicBezTo>
                  <a:pt x="544" y="371"/>
                  <a:pt x="540" y="370"/>
                  <a:pt x="536" y="368"/>
                </a:cubicBezTo>
                <a:cubicBezTo>
                  <a:pt x="532" y="365"/>
                  <a:pt x="527" y="360"/>
                  <a:pt x="525" y="357"/>
                </a:cubicBezTo>
                <a:cubicBezTo>
                  <a:pt x="525" y="357"/>
                  <a:pt x="523" y="356"/>
                  <a:pt x="521" y="356"/>
                </a:cubicBezTo>
                <a:cubicBezTo>
                  <a:pt x="518" y="354"/>
                  <a:pt x="514" y="353"/>
                  <a:pt x="512" y="349"/>
                </a:cubicBezTo>
                <a:cubicBezTo>
                  <a:pt x="509" y="345"/>
                  <a:pt x="512" y="342"/>
                  <a:pt x="514" y="341"/>
                </a:cubicBezTo>
                <a:cubicBezTo>
                  <a:pt x="515" y="340"/>
                  <a:pt x="516" y="339"/>
                  <a:pt x="516" y="338"/>
                </a:cubicBezTo>
                <a:cubicBezTo>
                  <a:pt x="515" y="331"/>
                  <a:pt x="518" y="322"/>
                  <a:pt x="520" y="318"/>
                </a:cubicBezTo>
                <a:cubicBezTo>
                  <a:pt x="521" y="316"/>
                  <a:pt x="522" y="314"/>
                  <a:pt x="522" y="312"/>
                </a:cubicBezTo>
                <a:cubicBezTo>
                  <a:pt x="522" y="312"/>
                  <a:pt x="521" y="311"/>
                  <a:pt x="519" y="310"/>
                </a:cubicBezTo>
                <a:cubicBezTo>
                  <a:pt x="515" y="308"/>
                  <a:pt x="516" y="304"/>
                  <a:pt x="517" y="301"/>
                </a:cubicBezTo>
                <a:cubicBezTo>
                  <a:pt x="518" y="299"/>
                  <a:pt x="518" y="298"/>
                  <a:pt x="517" y="297"/>
                </a:cubicBezTo>
                <a:cubicBezTo>
                  <a:pt x="515" y="293"/>
                  <a:pt x="512" y="290"/>
                  <a:pt x="508" y="287"/>
                </a:cubicBezTo>
                <a:cubicBezTo>
                  <a:pt x="507" y="286"/>
                  <a:pt x="507" y="286"/>
                  <a:pt x="507" y="286"/>
                </a:cubicBezTo>
                <a:cubicBezTo>
                  <a:pt x="505" y="284"/>
                  <a:pt x="503" y="283"/>
                  <a:pt x="501" y="283"/>
                </a:cubicBezTo>
                <a:cubicBezTo>
                  <a:pt x="499" y="284"/>
                  <a:pt x="498" y="284"/>
                  <a:pt x="497" y="286"/>
                </a:cubicBezTo>
                <a:cubicBezTo>
                  <a:pt x="495" y="290"/>
                  <a:pt x="493" y="293"/>
                  <a:pt x="489" y="293"/>
                </a:cubicBezTo>
                <a:cubicBezTo>
                  <a:pt x="487" y="294"/>
                  <a:pt x="485" y="293"/>
                  <a:pt x="483" y="291"/>
                </a:cubicBezTo>
                <a:cubicBezTo>
                  <a:pt x="479" y="288"/>
                  <a:pt x="478" y="288"/>
                  <a:pt x="474" y="288"/>
                </a:cubicBezTo>
                <a:cubicBezTo>
                  <a:pt x="473" y="288"/>
                  <a:pt x="472" y="288"/>
                  <a:pt x="471" y="288"/>
                </a:cubicBezTo>
                <a:cubicBezTo>
                  <a:pt x="468" y="287"/>
                  <a:pt x="467" y="287"/>
                  <a:pt x="465" y="287"/>
                </a:cubicBezTo>
                <a:cubicBezTo>
                  <a:pt x="463" y="286"/>
                  <a:pt x="462" y="286"/>
                  <a:pt x="461" y="287"/>
                </a:cubicBezTo>
                <a:cubicBezTo>
                  <a:pt x="456" y="291"/>
                  <a:pt x="449" y="290"/>
                  <a:pt x="441" y="285"/>
                </a:cubicBezTo>
                <a:cubicBezTo>
                  <a:pt x="437" y="282"/>
                  <a:pt x="434" y="277"/>
                  <a:pt x="432" y="272"/>
                </a:cubicBezTo>
                <a:cubicBezTo>
                  <a:pt x="430" y="269"/>
                  <a:pt x="429" y="266"/>
                  <a:pt x="426" y="263"/>
                </a:cubicBezTo>
                <a:cubicBezTo>
                  <a:pt x="423" y="260"/>
                  <a:pt x="413" y="250"/>
                  <a:pt x="413" y="235"/>
                </a:cubicBezTo>
                <a:cubicBezTo>
                  <a:pt x="412" y="227"/>
                  <a:pt x="418" y="221"/>
                  <a:pt x="422" y="216"/>
                </a:cubicBezTo>
                <a:cubicBezTo>
                  <a:pt x="424" y="213"/>
                  <a:pt x="426" y="211"/>
                  <a:pt x="427" y="208"/>
                </a:cubicBezTo>
                <a:cubicBezTo>
                  <a:pt x="428" y="201"/>
                  <a:pt x="431" y="194"/>
                  <a:pt x="436" y="188"/>
                </a:cubicBezTo>
                <a:cubicBezTo>
                  <a:pt x="438" y="185"/>
                  <a:pt x="442" y="183"/>
                  <a:pt x="447" y="184"/>
                </a:cubicBezTo>
                <a:cubicBezTo>
                  <a:pt x="450" y="184"/>
                  <a:pt x="453" y="185"/>
                  <a:pt x="455" y="188"/>
                </a:cubicBezTo>
                <a:cubicBezTo>
                  <a:pt x="456" y="189"/>
                  <a:pt x="457" y="191"/>
                  <a:pt x="458" y="193"/>
                </a:cubicBezTo>
                <a:cubicBezTo>
                  <a:pt x="460" y="196"/>
                  <a:pt x="461" y="200"/>
                  <a:pt x="463" y="200"/>
                </a:cubicBezTo>
                <a:cubicBezTo>
                  <a:pt x="464" y="200"/>
                  <a:pt x="465" y="201"/>
                  <a:pt x="467" y="199"/>
                </a:cubicBezTo>
                <a:cubicBezTo>
                  <a:pt x="469" y="198"/>
                  <a:pt x="471" y="196"/>
                  <a:pt x="473" y="195"/>
                </a:cubicBezTo>
                <a:cubicBezTo>
                  <a:pt x="478" y="190"/>
                  <a:pt x="484" y="185"/>
                  <a:pt x="492" y="189"/>
                </a:cubicBezTo>
                <a:cubicBezTo>
                  <a:pt x="498" y="192"/>
                  <a:pt x="506" y="187"/>
                  <a:pt x="514" y="176"/>
                </a:cubicBezTo>
                <a:cubicBezTo>
                  <a:pt x="519" y="170"/>
                  <a:pt x="521" y="166"/>
                  <a:pt x="521" y="160"/>
                </a:cubicBezTo>
                <a:cubicBezTo>
                  <a:pt x="520" y="152"/>
                  <a:pt x="525" y="140"/>
                  <a:pt x="532" y="134"/>
                </a:cubicBezTo>
                <a:cubicBezTo>
                  <a:pt x="534" y="133"/>
                  <a:pt x="536" y="131"/>
                  <a:pt x="538" y="129"/>
                </a:cubicBezTo>
                <a:cubicBezTo>
                  <a:pt x="543" y="124"/>
                  <a:pt x="548" y="120"/>
                  <a:pt x="555" y="120"/>
                </a:cubicBezTo>
                <a:cubicBezTo>
                  <a:pt x="559" y="120"/>
                  <a:pt x="562" y="113"/>
                  <a:pt x="565" y="107"/>
                </a:cubicBezTo>
                <a:cubicBezTo>
                  <a:pt x="565" y="105"/>
                  <a:pt x="566" y="104"/>
                  <a:pt x="567" y="102"/>
                </a:cubicBezTo>
                <a:cubicBezTo>
                  <a:pt x="571" y="95"/>
                  <a:pt x="588" y="88"/>
                  <a:pt x="594" y="87"/>
                </a:cubicBezTo>
                <a:cubicBezTo>
                  <a:pt x="598" y="86"/>
                  <a:pt x="599" y="80"/>
                  <a:pt x="600" y="75"/>
                </a:cubicBezTo>
                <a:cubicBezTo>
                  <a:pt x="601" y="73"/>
                  <a:pt x="601" y="70"/>
                  <a:pt x="602" y="68"/>
                </a:cubicBezTo>
                <a:cubicBezTo>
                  <a:pt x="603" y="64"/>
                  <a:pt x="606" y="61"/>
                  <a:pt x="608" y="57"/>
                </a:cubicBezTo>
                <a:cubicBezTo>
                  <a:pt x="610" y="53"/>
                  <a:pt x="612" y="50"/>
                  <a:pt x="613" y="46"/>
                </a:cubicBezTo>
                <a:cubicBezTo>
                  <a:pt x="616" y="38"/>
                  <a:pt x="620" y="37"/>
                  <a:pt x="624" y="37"/>
                </a:cubicBezTo>
                <a:cubicBezTo>
                  <a:pt x="625" y="37"/>
                  <a:pt x="626" y="37"/>
                  <a:pt x="626" y="36"/>
                </a:cubicBezTo>
                <a:cubicBezTo>
                  <a:pt x="627" y="36"/>
                  <a:pt x="628" y="33"/>
                  <a:pt x="629" y="31"/>
                </a:cubicBezTo>
                <a:cubicBezTo>
                  <a:pt x="631" y="27"/>
                  <a:pt x="632" y="23"/>
                  <a:pt x="635" y="19"/>
                </a:cubicBezTo>
                <a:cubicBezTo>
                  <a:pt x="641" y="11"/>
                  <a:pt x="642" y="11"/>
                  <a:pt x="654" y="13"/>
                </a:cubicBezTo>
                <a:cubicBezTo>
                  <a:pt x="657" y="13"/>
                  <a:pt x="659" y="14"/>
                  <a:pt x="660" y="14"/>
                </a:cubicBezTo>
                <a:cubicBezTo>
                  <a:pt x="667" y="15"/>
                  <a:pt x="669" y="16"/>
                  <a:pt x="674" y="12"/>
                </a:cubicBezTo>
                <a:cubicBezTo>
                  <a:pt x="678" y="9"/>
                  <a:pt x="679" y="7"/>
                  <a:pt x="679" y="4"/>
                </a:cubicBezTo>
                <a:cubicBezTo>
                  <a:pt x="680" y="3"/>
                  <a:pt x="681" y="0"/>
                  <a:pt x="684" y="0"/>
                </a:cubicBezTo>
                <a:cubicBezTo>
                  <a:pt x="687" y="0"/>
                  <a:pt x="692" y="2"/>
                  <a:pt x="692" y="15"/>
                </a:cubicBezTo>
                <a:cubicBezTo>
                  <a:pt x="692" y="17"/>
                  <a:pt x="695" y="19"/>
                  <a:pt x="698" y="22"/>
                </a:cubicBezTo>
                <a:cubicBezTo>
                  <a:pt x="703" y="24"/>
                  <a:pt x="708" y="27"/>
                  <a:pt x="710" y="33"/>
                </a:cubicBezTo>
                <a:cubicBezTo>
                  <a:pt x="711" y="36"/>
                  <a:pt x="712" y="37"/>
                  <a:pt x="713" y="39"/>
                </a:cubicBezTo>
                <a:cubicBezTo>
                  <a:pt x="716" y="45"/>
                  <a:pt x="717" y="47"/>
                  <a:pt x="713" y="57"/>
                </a:cubicBezTo>
                <a:cubicBezTo>
                  <a:pt x="709" y="65"/>
                  <a:pt x="708" y="69"/>
                  <a:pt x="706" y="73"/>
                </a:cubicBezTo>
                <a:cubicBezTo>
                  <a:pt x="705" y="75"/>
                  <a:pt x="704" y="77"/>
                  <a:pt x="703" y="79"/>
                </a:cubicBezTo>
                <a:cubicBezTo>
                  <a:pt x="702" y="81"/>
                  <a:pt x="701" y="83"/>
                  <a:pt x="700" y="85"/>
                </a:cubicBezTo>
                <a:cubicBezTo>
                  <a:pt x="699" y="88"/>
                  <a:pt x="698" y="90"/>
                  <a:pt x="697" y="93"/>
                </a:cubicBezTo>
                <a:cubicBezTo>
                  <a:pt x="695" y="101"/>
                  <a:pt x="690" y="105"/>
                  <a:pt x="680" y="111"/>
                </a:cubicBezTo>
                <a:cubicBezTo>
                  <a:pt x="676" y="114"/>
                  <a:pt x="674" y="116"/>
                  <a:pt x="674" y="118"/>
                </a:cubicBezTo>
                <a:cubicBezTo>
                  <a:pt x="674" y="120"/>
                  <a:pt x="675" y="121"/>
                  <a:pt x="677" y="124"/>
                </a:cubicBezTo>
                <a:cubicBezTo>
                  <a:pt x="682" y="128"/>
                  <a:pt x="682" y="135"/>
                  <a:pt x="682" y="141"/>
                </a:cubicBezTo>
                <a:cubicBezTo>
                  <a:pt x="681" y="144"/>
                  <a:pt x="679" y="145"/>
                  <a:pt x="678" y="145"/>
                </a:cubicBezTo>
                <a:cubicBezTo>
                  <a:pt x="677" y="146"/>
                  <a:pt x="677" y="146"/>
                  <a:pt x="677" y="147"/>
                </a:cubicBezTo>
                <a:cubicBezTo>
                  <a:pt x="677" y="148"/>
                  <a:pt x="677" y="149"/>
                  <a:pt x="678" y="149"/>
                </a:cubicBezTo>
                <a:cubicBezTo>
                  <a:pt x="680" y="151"/>
                  <a:pt x="685" y="150"/>
                  <a:pt x="690" y="147"/>
                </a:cubicBezTo>
                <a:cubicBezTo>
                  <a:pt x="693" y="145"/>
                  <a:pt x="696" y="146"/>
                  <a:pt x="697" y="146"/>
                </a:cubicBezTo>
                <a:cubicBezTo>
                  <a:pt x="698" y="147"/>
                  <a:pt x="699" y="149"/>
                  <a:pt x="699" y="151"/>
                </a:cubicBezTo>
                <a:cubicBezTo>
                  <a:pt x="699" y="154"/>
                  <a:pt x="697" y="158"/>
                  <a:pt x="693" y="161"/>
                </a:cubicBezTo>
                <a:cubicBezTo>
                  <a:pt x="689" y="163"/>
                  <a:pt x="688" y="165"/>
                  <a:pt x="688" y="166"/>
                </a:cubicBezTo>
                <a:cubicBezTo>
                  <a:pt x="688" y="166"/>
                  <a:pt x="689" y="167"/>
                  <a:pt x="689" y="167"/>
                </a:cubicBezTo>
                <a:cubicBezTo>
                  <a:pt x="692" y="169"/>
                  <a:pt x="693" y="171"/>
                  <a:pt x="693" y="172"/>
                </a:cubicBezTo>
                <a:cubicBezTo>
                  <a:pt x="693" y="175"/>
                  <a:pt x="690" y="177"/>
                  <a:pt x="686" y="180"/>
                </a:cubicBezTo>
                <a:cubicBezTo>
                  <a:pt x="682" y="182"/>
                  <a:pt x="679" y="182"/>
                  <a:pt x="677" y="182"/>
                </a:cubicBezTo>
                <a:cubicBezTo>
                  <a:pt x="674" y="182"/>
                  <a:pt x="673" y="182"/>
                  <a:pt x="671" y="184"/>
                </a:cubicBezTo>
                <a:cubicBezTo>
                  <a:pt x="669" y="185"/>
                  <a:pt x="668" y="187"/>
                  <a:pt x="667" y="188"/>
                </a:cubicBezTo>
                <a:cubicBezTo>
                  <a:pt x="665" y="190"/>
                  <a:pt x="663" y="193"/>
                  <a:pt x="658" y="193"/>
                </a:cubicBezTo>
                <a:cubicBezTo>
                  <a:pt x="656" y="193"/>
                  <a:pt x="656" y="193"/>
                  <a:pt x="656" y="193"/>
                </a:cubicBezTo>
                <a:cubicBezTo>
                  <a:pt x="655" y="195"/>
                  <a:pt x="656" y="199"/>
                  <a:pt x="659" y="204"/>
                </a:cubicBezTo>
                <a:cubicBezTo>
                  <a:pt x="660" y="205"/>
                  <a:pt x="661" y="206"/>
                  <a:pt x="662" y="206"/>
                </a:cubicBezTo>
                <a:cubicBezTo>
                  <a:pt x="665" y="207"/>
                  <a:pt x="669" y="205"/>
                  <a:pt x="671" y="203"/>
                </a:cubicBezTo>
                <a:cubicBezTo>
                  <a:pt x="675" y="200"/>
                  <a:pt x="683" y="196"/>
                  <a:pt x="690" y="194"/>
                </a:cubicBezTo>
                <a:cubicBezTo>
                  <a:pt x="692" y="193"/>
                  <a:pt x="694" y="192"/>
                  <a:pt x="694" y="192"/>
                </a:cubicBezTo>
                <a:cubicBezTo>
                  <a:pt x="694" y="192"/>
                  <a:pt x="694" y="192"/>
                  <a:pt x="694" y="192"/>
                </a:cubicBezTo>
                <a:cubicBezTo>
                  <a:pt x="691" y="190"/>
                  <a:pt x="689" y="189"/>
                  <a:pt x="688" y="186"/>
                </a:cubicBezTo>
                <a:cubicBezTo>
                  <a:pt x="688" y="184"/>
                  <a:pt x="689" y="182"/>
                  <a:pt x="691" y="181"/>
                </a:cubicBezTo>
                <a:cubicBezTo>
                  <a:pt x="693" y="179"/>
                  <a:pt x="695" y="179"/>
                  <a:pt x="698" y="179"/>
                </a:cubicBezTo>
                <a:cubicBezTo>
                  <a:pt x="702" y="179"/>
                  <a:pt x="704" y="179"/>
                  <a:pt x="706" y="180"/>
                </a:cubicBezTo>
                <a:cubicBezTo>
                  <a:pt x="706" y="180"/>
                  <a:pt x="707" y="180"/>
                  <a:pt x="707" y="180"/>
                </a:cubicBezTo>
                <a:cubicBezTo>
                  <a:pt x="708" y="180"/>
                  <a:pt x="709" y="178"/>
                  <a:pt x="712" y="176"/>
                </a:cubicBezTo>
                <a:cubicBezTo>
                  <a:pt x="713" y="174"/>
                  <a:pt x="714" y="173"/>
                  <a:pt x="716" y="171"/>
                </a:cubicBezTo>
                <a:cubicBezTo>
                  <a:pt x="723" y="164"/>
                  <a:pt x="725" y="159"/>
                  <a:pt x="727" y="154"/>
                </a:cubicBezTo>
                <a:cubicBezTo>
                  <a:pt x="728" y="150"/>
                  <a:pt x="730" y="146"/>
                  <a:pt x="735" y="143"/>
                </a:cubicBezTo>
                <a:cubicBezTo>
                  <a:pt x="739" y="141"/>
                  <a:pt x="741" y="140"/>
                  <a:pt x="743" y="139"/>
                </a:cubicBezTo>
                <a:cubicBezTo>
                  <a:pt x="746" y="138"/>
                  <a:pt x="748" y="137"/>
                  <a:pt x="754" y="131"/>
                </a:cubicBezTo>
                <a:cubicBezTo>
                  <a:pt x="762" y="122"/>
                  <a:pt x="771" y="118"/>
                  <a:pt x="778" y="115"/>
                </a:cubicBezTo>
                <a:cubicBezTo>
                  <a:pt x="781" y="114"/>
                  <a:pt x="783" y="113"/>
                  <a:pt x="784" y="112"/>
                </a:cubicBezTo>
                <a:cubicBezTo>
                  <a:pt x="787" y="111"/>
                  <a:pt x="787" y="110"/>
                  <a:pt x="788" y="108"/>
                </a:cubicBezTo>
                <a:cubicBezTo>
                  <a:pt x="788" y="106"/>
                  <a:pt x="789" y="104"/>
                  <a:pt x="792" y="102"/>
                </a:cubicBezTo>
                <a:cubicBezTo>
                  <a:pt x="795" y="100"/>
                  <a:pt x="798" y="98"/>
                  <a:pt x="800" y="99"/>
                </a:cubicBezTo>
                <a:cubicBezTo>
                  <a:pt x="803" y="100"/>
                  <a:pt x="803" y="104"/>
                  <a:pt x="803" y="105"/>
                </a:cubicBezTo>
                <a:cubicBezTo>
                  <a:pt x="803" y="105"/>
                  <a:pt x="803" y="105"/>
                  <a:pt x="803" y="105"/>
                </a:cubicBezTo>
                <a:cubicBezTo>
                  <a:pt x="803" y="105"/>
                  <a:pt x="803" y="105"/>
                  <a:pt x="803" y="105"/>
                </a:cubicBezTo>
                <a:cubicBezTo>
                  <a:pt x="804" y="105"/>
                  <a:pt x="805" y="104"/>
                  <a:pt x="805" y="101"/>
                </a:cubicBezTo>
                <a:cubicBezTo>
                  <a:pt x="805" y="90"/>
                  <a:pt x="815" y="88"/>
                  <a:pt x="821" y="86"/>
                </a:cubicBezTo>
                <a:cubicBezTo>
                  <a:pt x="825" y="85"/>
                  <a:pt x="829" y="86"/>
                  <a:pt x="833" y="87"/>
                </a:cubicBezTo>
                <a:cubicBezTo>
                  <a:pt x="837" y="88"/>
                  <a:pt x="841" y="90"/>
                  <a:pt x="844" y="87"/>
                </a:cubicBezTo>
                <a:cubicBezTo>
                  <a:pt x="850" y="83"/>
                  <a:pt x="856" y="77"/>
                  <a:pt x="859" y="68"/>
                </a:cubicBezTo>
                <a:cubicBezTo>
                  <a:pt x="864" y="70"/>
                  <a:pt x="864" y="70"/>
                  <a:pt x="864" y="70"/>
                </a:cubicBezTo>
                <a:cubicBezTo>
                  <a:pt x="860" y="80"/>
                  <a:pt x="853" y="86"/>
                  <a:pt x="847" y="91"/>
                </a:cubicBezTo>
                <a:cubicBezTo>
                  <a:pt x="842" y="95"/>
                  <a:pt x="837" y="93"/>
                  <a:pt x="831" y="92"/>
                </a:cubicBezTo>
                <a:cubicBezTo>
                  <a:pt x="828" y="91"/>
                  <a:pt x="825" y="90"/>
                  <a:pt x="822" y="91"/>
                </a:cubicBezTo>
                <a:cubicBezTo>
                  <a:pt x="814" y="93"/>
                  <a:pt x="810" y="95"/>
                  <a:pt x="810" y="101"/>
                </a:cubicBezTo>
                <a:cubicBezTo>
                  <a:pt x="809" y="107"/>
                  <a:pt x="806" y="110"/>
                  <a:pt x="803" y="110"/>
                </a:cubicBezTo>
                <a:cubicBezTo>
                  <a:pt x="800" y="110"/>
                  <a:pt x="798" y="108"/>
                  <a:pt x="798" y="105"/>
                </a:cubicBezTo>
                <a:cubicBezTo>
                  <a:pt x="798" y="104"/>
                  <a:pt x="798" y="104"/>
                  <a:pt x="798" y="104"/>
                </a:cubicBezTo>
                <a:cubicBezTo>
                  <a:pt x="797" y="104"/>
                  <a:pt x="797" y="105"/>
                  <a:pt x="795" y="106"/>
                </a:cubicBezTo>
                <a:cubicBezTo>
                  <a:pt x="793" y="107"/>
                  <a:pt x="793" y="108"/>
                  <a:pt x="792" y="110"/>
                </a:cubicBezTo>
                <a:cubicBezTo>
                  <a:pt x="791" y="112"/>
                  <a:pt x="790" y="114"/>
                  <a:pt x="787" y="116"/>
                </a:cubicBezTo>
                <a:cubicBezTo>
                  <a:pt x="785" y="117"/>
                  <a:pt x="783" y="118"/>
                  <a:pt x="780" y="119"/>
                </a:cubicBezTo>
                <a:cubicBezTo>
                  <a:pt x="774" y="122"/>
                  <a:pt x="765" y="126"/>
                  <a:pt x="758" y="134"/>
                </a:cubicBezTo>
                <a:cubicBezTo>
                  <a:pt x="751" y="141"/>
                  <a:pt x="748" y="142"/>
                  <a:pt x="745" y="143"/>
                </a:cubicBezTo>
                <a:cubicBezTo>
                  <a:pt x="743" y="144"/>
                  <a:pt x="741" y="145"/>
                  <a:pt x="738" y="147"/>
                </a:cubicBezTo>
                <a:cubicBezTo>
                  <a:pt x="734" y="150"/>
                  <a:pt x="733" y="152"/>
                  <a:pt x="731" y="156"/>
                </a:cubicBezTo>
                <a:cubicBezTo>
                  <a:pt x="729" y="161"/>
                  <a:pt x="727" y="167"/>
                  <a:pt x="719" y="174"/>
                </a:cubicBezTo>
                <a:cubicBezTo>
                  <a:pt x="718" y="176"/>
                  <a:pt x="716" y="178"/>
                  <a:pt x="715" y="179"/>
                </a:cubicBezTo>
                <a:cubicBezTo>
                  <a:pt x="710" y="184"/>
                  <a:pt x="709" y="185"/>
                  <a:pt x="705" y="184"/>
                </a:cubicBezTo>
                <a:cubicBezTo>
                  <a:pt x="703" y="184"/>
                  <a:pt x="702" y="184"/>
                  <a:pt x="698" y="183"/>
                </a:cubicBezTo>
                <a:cubicBezTo>
                  <a:pt x="697" y="183"/>
                  <a:pt x="695" y="184"/>
                  <a:pt x="694" y="185"/>
                </a:cubicBezTo>
                <a:cubicBezTo>
                  <a:pt x="693" y="185"/>
                  <a:pt x="693" y="186"/>
                  <a:pt x="693" y="186"/>
                </a:cubicBezTo>
                <a:cubicBezTo>
                  <a:pt x="693" y="186"/>
                  <a:pt x="693" y="186"/>
                  <a:pt x="696" y="188"/>
                </a:cubicBezTo>
                <a:cubicBezTo>
                  <a:pt x="699" y="189"/>
                  <a:pt x="700" y="191"/>
                  <a:pt x="700" y="192"/>
                </a:cubicBezTo>
                <a:cubicBezTo>
                  <a:pt x="699" y="195"/>
                  <a:pt x="697" y="197"/>
                  <a:pt x="691" y="198"/>
                </a:cubicBezTo>
                <a:cubicBezTo>
                  <a:pt x="685" y="200"/>
                  <a:pt x="678" y="204"/>
                  <a:pt x="674" y="207"/>
                </a:cubicBezTo>
                <a:cubicBezTo>
                  <a:pt x="671" y="209"/>
                  <a:pt x="666" y="212"/>
                  <a:pt x="662" y="211"/>
                </a:cubicBezTo>
                <a:cubicBezTo>
                  <a:pt x="659" y="210"/>
                  <a:pt x="656" y="209"/>
                  <a:pt x="655" y="206"/>
                </a:cubicBezTo>
                <a:cubicBezTo>
                  <a:pt x="653" y="203"/>
                  <a:pt x="649" y="196"/>
                  <a:pt x="652" y="191"/>
                </a:cubicBezTo>
                <a:cubicBezTo>
                  <a:pt x="653" y="190"/>
                  <a:pt x="654" y="188"/>
                  <a:pt x="658" y="188"/>
                </a:cubicBezTo>
                <a:cubicBezTo>
                  <a:pt x="661" y="188"/>
                  <a:pt x="662" y="187"/>
                  <a:pt x="664" y="185"/>
                </a:cubicBezTo>
                <a:cubicBezTo>
                  <a:pt x="665" y="183"/>
                  <a:pt x="666" y="182"/>
                  <a:pt x="668" y="181"/>
                </a:cubicBezTo>
                <a:cubicBezTo>
                  <a:pt x="671" y="178"/>
                  <a:pt x="674" y="178"/>
                  <a:pt x="676" y="177"/>
                </a:cubicBezTo>
                <a:cubicBezTo>
                  <a:pt x="679" y="177"/>
                  <a:pt x="681" y="177"/>
                  <a:pt x="683" y="176"/>
                </a:cubicBezTo>
                <a:cubicBezTo>
                  <a:pt x="688" y="173"/>
                  <a:pt x="688" y="172"/>
                  <a:pt x="688" y="172"/>
                </a:cubicBezTo>
                <a:cubicBezTo>
                  <a:pt x="688" y="172"/>
                  <a:pt x="688" y="172"/>
                  <a:pt x="687" y="171"/>
                </a:cubicBezTo>
                <a:cubicBezTo>
                  <a:pt x="685" y="170"/>
                  <a:pt x="683" y="168"/>
                  <a:pt x="683" y="165"/>
                </a:cubicBezTo>
                <a:cubicBezTo>
                  <a:pt x="683" y="162"/>
                  <a:pt x="686" y="159"/>
                  <a:pt x="690" y="157"/>
                </a:cubicBezTo>
                <a:cubicBezTo>
                  <a:pt x="693" y="155"/>
                  <a:pt x="694" y="153"/>
                  <a:pt x="695" y="152"/>
                </a:cubicBezTo>
                <a:cubicBezTo>
                  <a:pt x="695" y="151"/>
                  <a:pt x="695" y="150"/>
                  <a:pt x="695" y="150"/>
                </a:cubicBezTo>
                <a:cubicBezTo>
                  <a:pt x="694" y="150"/>
                  <a:pt x="694" y="150"/>
                  <a:pt x="692" y="151"/>
                </a:cubicBezTo>
                <a:cubicBezTo>
                  <a:pt x="686" y="155"/>
                  <a:pt x="680" y="156"/>
                  <a:pt x="676" y="154"/>
                </a:cubicBezTo>
                <a:cubicBezTo>
                  <a:pt x="674" y="152"/>
                  <a:pt x="672" y="150"/>
                  <a:pt x="672" y="148"/>
                </a:cubicBezTo>
                <a:cubicBezTo>
                  <a:pt x="672" y="143"/>
                  <a:pt x="675" y="142"/>
                  <a:pt x="676" y="141"/>
                </a:cubicBezTo>
                <a:cubicBezTo>
                  <a:pt x="677" y="141"/>
                  <a:pt x="677" y="141"/>
                  <a:pt x="677" y="140"/>
                </a:cubicBezTo>
                <a:cubicBezTo>
                  <a:pt x="677" y="137"/>
                  <a:pt x="678" y="130"/>
                  <a:pt x="674" y="127"/>
                </a:cubicBezTo>
                <a:cubicBezTo>
                  <a:pt x="670" y="124"/>
                  <a:pt x="669" y="121"/>
                  <a:pt x="669" y="117"/>
                </a:cubicBezTo>
                <a:cubicBezTo>
                  <a:pt x="670" y="114"/>
                  <a:pt x="672" y="110"/>
                  <a:pt x="677" y="107"/>
                </a:cubicBezTo>
                <a:cubicBezTo>
                  <a:pt x="687" y="102"/>
                  <a:pt x="690" y="98"/>
                  <a:pt x="692" y="92"/>
                </a:cubicBezTo>
                <a:cubicBezTo>
                  <a:pt x="693" y="88"/>
                  <a:pt x="695" y="85"/>
                  <a:pt x="696" y="83"/>
                </a:cubicBezTo>
                <a:cubicBezTo>
                  <a:pt x="697" y="81"/>
                  <a:pt x="698" y="79"/>
                  <a:pt x="699" y="77"/>
                </a:cubicBezTo>
                <a:cubicBezTo>
                  <a:pt x="700" y="75"/>
                  <a:pt x="701" y="73"/>
                  <a:pt x="702" y="71"/>
                </a:cubicBezTo>
                <a:cubicBezTo>
                  <a:pt x="703" y="67"/>
                  <a:pt x="705" y="63"/>
                  <a:pt x="709" y="55"/>
                </a:cubicBezTo>
                <a:cubicBezTo>
                  <a:pt x="712" y="47"/>
                  <a:pt x="712" y="46"/>
                  <a:pt x="709" y="41"/>
                </a:cubicBezTo>
                <a:cubicBezTo>
                  <a:pt x="708" y="40"/>
                  <a:pt x="707" y="38"/>
                  <a:pt x="706" y="35"/>
                </a:cubicBezTo>
                <a:cubicBezTo>
                  <a:pt x="704" y="31"/>
                  <a:pt x="700" y="28"/>
                  <a:pt x="696" y="26"/>
                </a:cubicBezTo>
                <a:cubicBezTo>
                  <a:pt x="692" y="23"/>
                  <a:pt x="687" y="20"/>
                  <a:pt x="687" y="15"/>
                </a:cubicBezTo>
                <a:cubicBezTo>
                  <a:pt x="687" y="9"/>
                  <a:pt x="686" y="4"/>
                  <a:pt x="684" y="4"/>
                </a:cubicBezTo>
                <a:cubicBezTo>
                  <a:pt x="684" y="4"/>
                  <a:pt x="684" y="5"/>
                  <a:pt x="684" y="6"/>
                </a:cubicBezTo>
                <a:cubicBezTo>
                  <a:pt x="683" y="8"/>
                  <a:pt x="682" y="12"/>
                  <a:pt x="677" y="16"/>
                </a:cubicBezTo>
                <a:cubicBezTo>
                  <a:pt x="670" y="21"/>
                  <a:pt x="666" y="20"/>
                  <a:pt x="659" y="19"/>
                </a:cubicBezTo>
                <a:cubicBezTo>
                  <a:pt x="658" y="18"/>
                  <a:pt x="656" y="18"/>
                  <a:pt x="654" y="17"/>
                </a:cubicBezTo>
                <a:cubicBezTo>
                  <a:pt x="644" y="16"/>
                  <a:pt x="644" y="16"/>
                  <a:pt x="639" y="22"/>
                </a:cubicBezTo>
                <a:cubicBezTo>
                  <a:pt x="636" y="25"/>
                  <a:pt x="635" y="29"/>
                  <a:pt x="634" y="32"/>
                </a:cubicBezTo>
                <a:cubicBezTo>
                  <a:pt x="632" y="36"/>
                  <a:pt x="631" y="39"/>
                  <a:pt x="628" y="41"/>
                </a:cubicBezTo>
                <a:cubicBezTo>
                  <a:pt x="627" y="41"/>
                  <a:pt x="626" y="41"/>
                  <a:pt x="625" y="41"/>
                </a:cubicBezTo>
                <a:cubicBezTo>
                  <a:pt x="622" y="42"/>
                  <a:pt x="620" y="42"/>
                  <a:pt x="618" y="47"/>
                </a:cubicBezTo>
                <a:cubicBezTo>
                  <a:pt x="616" y="52"/>
                  <a:pt x="614" y="55"/>
                  <a:pt x="612" y="59"/>
                </a:cubicBezTo>
                <a:cubicBezTo>
                  <a:pt x="610" y="63"/>
                  <a:pt x="608" y="66"/>
                  <a:pt x="607" y="70"/>
                </a:cubicBezTo>
                <a:cubicBezTo>
                  <a:pt x="606" y="72"/>
                  <a:pt x="605" y="74"/>
                  <a:pt x="605" y="76"/>
                </a:cubicBezTo>
                <a:cubicBezTo>
                  <a:pt x="603" y="83"/>
                  <a:pt x="602" y="90"/>
                  <a:pt x="595" y="91"/>
                </a:cubicBezTo>
                <a:cubicBezTo>
                  <a:pt x="588" y="93"/>
                  <a:pt x="574" y="100"/>
                  <a:pt x="571" y="104"/>
                </a:cubicBezTo>
                <a:cubicBezTo>
                  <a:pt x="570" y="106"/>
                  <a:pt x="570" y="107"/>
                  <a:pt x="569" y="109"/>
                </a:cubicBezTo>
                <a:cubicBezTo>
                  <a:pt x="566" y="115"/>
                  <a:pt x="562" y="124"/>
                  <a:pt x="555" y="124"/>
                </a:cubicBezTo>
                <a:cubicBezTo>
                  <a:pt x="550" y="124"/>
                  <a:pt x="546" y="128"/>
                  <a:pt x="542" y="132"/>
                </a:cubicBezTo>
                <a:cubicBezTo>
                  <a:pt x="539" y="134"/>
                  <a:pt x="537" y="136"/>
                  <a:pt x="535" y="138"/>
                </a:cubicBezTo>
                <a:cubicBezTo>
                  <a:pt x="529" y="142"/>
                  <a:pt x="525" y="153"/>
                  <a:pt x="525" y="159"/>
                </a:cubicBezTo>
                <a:cubicBezTo>
                  <a:pt x="526" y="168"/>
                  <a:pt x="523" y="172"/>
                  <a:pt x="517" y="179"/>
                </a:cubicBezTo>
                <a:cubicBezTo>
                  <a:pt x="508" y="192"/>
                  <a:pt x="499" y="197"/>
                  <a:pt x="490" y="193"/>
                </a:cubicBezTo>
                <a:cubicBezTo>
                  <a:pt x="485" y="191"/>
                  <a:pt x="482" y="193"/>
                  <a:pt x="476" y="198"/>
                </a:cubicBezTo>
                <a:cubicBezTo>
                  <a:pt x="474" y="200"/>
                  <a:pt x="472" y="202"/>
                  <a:pt x="469" y="203"/>
                </a:cubicBezTo>
                <a:cubicBezTo>
                  <a:pt x="467" y="205"/>
                  <a:pt x="464" y="205"/>
                  <a:pt x="462" y="205"/>
                </a:cubicBezTo>
                <a:cubicBezTo>
                  <a:pt x="458" y="203"/>
                  <a:pt x="456" y="199"/>
                  <a:pt x="454" y="195"/>
                </a:cubicBezTo>
                <a:cubicBezTo>
                  <a:pt x="453" y="193"/>
                  <a:pt x="452" y="192"/>
                  <a:pt x="451" y="191"/>
                </a:cubicBezTo>
                <a:cubicBezTo>
                  <a:pt x="450" y="189"/>
                  <a:pt x="448" y="188"/>
                  <a:pt x="446" y="188"/>
                </a:cubicBezTo>
                <a:cubicBezTo>
                  <a:pt x="444" y="188"/>
                  <a:pt x="441" y="189"/>
                  <a:pt x="439" y="191"/>
                </a:cubicBezTo>
                <a:cubicBezTo>
                  <a:pt x="435" y="196"/>
                  <a:pt x="432" y="203"/>
                  <a:pt x="431" y="209"/>
                </a:cubicBezTo>
                <a:cubicBezTo>
                  <a:pt x="431" y="213"/>
                  <a:pt x="428" y="216"/>
                  <a:pt x="425" y="219"/>
                </a:cubicBezTo>
                <a:cubicBezTo>
                  <a:pt x="421" y="223"/>
                  <a:pt x="417" y="228"/>
                  <a:pt x="417" y="235"/>
                </a:cubicBezTo>
                <a:cubicBezTo>
                  <a:pt x="418" y="248"/>
                  <a:pt x="426" y="257"/>
                  <a:pt x="430" y="260"/>
                </a:cubicBezTo>
                <a:cubicBezTo>
                  <a:pt x="433" y="263"/>
                  <a:pt x="434" y="267"/>
                  <a:pt x="436" y="270"/>
                </a:cubicBezTo>
                <a:cubicBezTo>
                  <a:pt x="438" y="274"/>
                  <a:pt x="440" y="278"/>
                  <a:pt x="444" y="281"/>
                </a:cubicBezTo>
                <a:cubicBezTo>
                  <a:pt x="450" y="285"/>
                  <a:pt x="455" y="286"/>
                  <a:pt x="458" y="284"/>
                </a:cubicBezTo>
                <a:cubicBezTo>
                  <a:pt x="461" y="281"/>
                  <a:pt x="463" y="282"/>
                  <a:pt x="466" y="282"/>
                </a:cubicBezTo>
                <a:cubicBezTo>
                  <a:pt x="468" y="282"/>
                  <a:pt x="469" y="283"/>
                  <a:pt x="471" y="283"/>
                </a:cubicBezTo>
                <a:cubicBezTo>
                  <a:pt x="472" y="283"/>
                  <a:pt x="473" y="283"/>
                  <a:pt x="474" y="283"/>
                </a:cubicBezTo>
                <a:cubicBezTo>
                  <a:pt x="479" y="283"/>
                  <a:pt x="481" y="284"/>
                  <a:pt x="486" y="287"/>
                </a:cubicBezTo>
                <a:cubicBezTo>
                  <a:pt x="486" y="288"/>
                  <a:pt x="487" y="289"/>
                  <a:pt x="488" y="289"/>
                </a:cubicBezTo>
                <a:cubicBezTo>
                  <a:pt x="490" y="289"/>
                  <a:pt x="492" y="286"/>
                  <a:pt x="493" y="284"/>
                </a:cubicBezTo>
                <a:cubicBezTo>
                  <a:pt x="495" y="281"/>
                  <a:pt x="497" y="279"/>
                  <a:pt x="500" y="279"/>
                </a:cubicBezTo>
                <a:cubicBezTo>
                  <a:pt x="504" y="278"/>
                  <a:pt x="508" y="280"/>
                  <a:pt x="510" y="282"/>
                </a:cubicBezTo>
                <a:cubicBezTo>
                  <a:pt x="512" y="283"/>
                  <a:pt x="512" y="283"/>
                  <a:pt x="512" y="283"/>
                </a:cubicBezTo>
                <a:cubicBezTo>
                  <a:pt x="515" y="287"/>
                  <a:pt x="518" y="290"/>
                  <a:pt x="521" y="294"/>
                </a:cubicBezTo>
                <a:cubicBezTo>
                  <a:pt x="523" y="297"/>
                  <a:pt x="522" y="300"/>
                  <a:pt x="521" y="303"/>
                </a:cubicBezTo>
                <a:cubicBezTo>
                  <a:pt x="520" y="306"/>
                  <a:pt x="521" y="306"/>
                  <a:pt x="521" y="306"/>
                </a:cubicBezTo>
                <a:cubicBezTo>
                  <a:pt x="524" y="307"/>
                  <a:pt x="526" y="309"/>
                  <a:pt x="526" y="311"/>
                </a:cubicBezTo>
                <a:cubicBezTo>
                  <a:pt x="527" y="314"/>
                  <a:pt x="526" y="317"/>
                  <a:pt x="525" y="320"/>
                </a:cubicBezTo>
                <a:cubicBezTo>
                  <a:pt x="523" y="324"/>
                  <a:pt x="520" y="332"/>
                  <a:pt x="520" y="337"/>
                </a:cubicBezTo>
                <a:cubicBezTo>
                  <a:pt x="521" y="341"/>
                  <a:pt x="518" y="343"/>
                  <a:pt x="517" y="345"/>
                </a:cubicBezTo>
                <a:cubicBezTo>
                  <a:pt x="515" y="346"/>
                  <a:pt x="515" y="346"/>
                  <a:pt x="516" y="347"/>
                </a:cubicBezTo>
                <a:cubicBezTo>
                  <a:pt x="517" y="349"/>
                  <a:pt x="520" y="350"/>
                  <a:pt x="523" y="351"/>
                </a:cubicBezTo>
                <a:cubicBezTo>
                  <a:pt x="525" y="352"/>
                  <a:pt x="528" y="353"/>
                  <a:pt x="529" y="355"/>
                </a:cubicBezTo>
                <a:cubicBezTo>
                  <a:pt x="530" y="356"/>
                  <a:pt x="535" y="361"/>
                  <a:pt x="538" y="364"/>
                </a:cubicBezTo>
                <a:cubicBezTo>
                  <a:pt x="542" y="366"/>
                  <a:pt x="544" y="367"/>
                  <a:pt x="550" y="365"/>
                </a:cubicBezTo>
                <a:cubicBezTo>
                  <a:pt x="557" y="363"/>
                  <a:pt x="561" y="363"/>
                  <a:pt x="571" y="363"/>
                </a:cubicBezTo>
                <a:cubicBezTo>
                  <a:pt x="575" y="363"/>
                  <a:pt x="579" y="361"/>
                  <a:pt x="582" y="357"/>
                </a:cubicBezTo>
                <a:cubicBezTo>
                  <a:pt x="585" y="354"/>
                  <a:pt x="586" y="350"/>
                  <a:pt x="586" y="347"/>
                </a:cubicBezTo>
                <a:cubicBezTo>
                  <a:pt x="584" y="338"/>
                  <a:pt x="586" y="336"/>
                  <a:pt x="593" y="332"/>
                </a:cubicBezTo>
                <a:cubicBezTo>
                  <a:pt x="595" y="331"/>
                  <a:pt x="595" y="331"/>
                  <a:pt x="595" y="331"/>
                </a:cubicBezTo>
                <a:cubicBezTo>
                  <a:pt x="603" y="326"/>
                  <a:pt x="608" y="319"/>
                  <a:pt x="609" y="314"/>
                </a:cubicBezTo>
                <a:cubicBezTo>
                  <a:pt x="611" y="306"/>
                  <a:pt x="612" y="303"/>
                  <a:pt x="619" y="301"/>
                </a:cubicBezTo>
                <a:cubicBezTo>
                  <a:pt x="622" y="300"/>
                  <a:pt x="624" y="299"/>
                  <a:pt x="627" y="297"/>
                </a:cubicBezTo>
                <a:cubicBezTo>
                  <a:pt x="631" y="295"/>
                  <a:pt x="635" y="293"/>
                  <a:pt x="640" y="291"/>
                </a:cubicBezTo>
                <a:cubicBezTo>
                  <a:pt x="649" y="288"/>
                  <a:pt x="653" y="290"/>
                  <a:pt x="658" y="293"/>
                </a:cubicBezTo>
                <a:cubicBezTo>
                  <a:pt x="659" y="294"/>
                  <a:pt x="661" y="295"/>
                  <a:pt x="663" y="296"/>
                </a:cubicBezTo>
                <a:cubicBezTo>
                  <a:pt x="668" y="298"/>
                  <a:pt x="670" y="301"/>
                  <a:pt x="673" y="304"/>
                </a:cubicBezTo>
                <a:cubicBezTo>
                  <a:pt x="675" y="306"/>
                  <a:pt x="676" y="308"/>
                  <a:pt x="680" y="310"/>
                </a:cubicBezTo>
                <a:cubicBezTo>
                  <a:pt x="681" y="310"/>
                  <a:pt x="681" y="311"/>
                  <a:pt x="681" y="311"/>
                </a:cubicBezTo>
                <a:cubicBezTo>
                  <a:pt x="682" y="310"/>
                  <a:pt x="682" y="310"/>
                  <a:pt x="682" y="309"/>
                </a:cubicBezTo>
                <a:cubicBezTo>
                  <a:pt x="682" y="308"/>
                  <a:pt x="683" y="305"/>
                  <a:pt x="686" y="305"/>
                </a:cubicBezTo>
                <a:cubicBezTo>
                  <a:pt x="689" y="305"/>
                  <a:pt x="690" y="306"/>
                  <a:pt x="692" y="309"/>
                </a:cubicBezTo>
                <a:cubicBezTo>
                  <a:pt x="693" y="311"/>
                  <a:pt x="695" y="313"/>
                  <a:pt x="699" y="317"/>
                </a:cubicBezTo>
                <a:cubicBezTo>
                  <a:pt x="704" y="321"/>
                  <a:pt x="707" y="320"/>
                  <a:pt x="712" y="317"/>
                </a:cubicBezTo>
                <a:cubicBezTo>
                  <a:pt x="715" y="316"/>
                  <a:pt x="718" y="314"/>
                  <a:pt x="721" y="314"/>
                </a:cubicBezTo>
                <a:cubicBezTo>
                  <a:pt x="729" y="313"/>
                  <a:pt x="731" y="311"/>
                  <a:pt x="731" y="309"/>
                </a:cubicBezTo>
                <a:cubicBezTo>
                  <a:pt x="732" y="306"/>
                  <a:pt x="734" y="304"/>
                  <a:pt x="737" y="304"/>
                </a:cubicBezTo>
                <a:cubicBezTo>
                  <a:pt x="740" y="304"/>
                  <a:pt x="743" y="306"/>
                  <a:pt x="744" y="310"/>
                </a:cubicBezTo>
                <a:cubicBezTo>
                  <a:pt x="745" y="312"/>
                  <a:pt x="747" y="314"/>
                  <a:pt x="757" y="316"/>
                </a:cubicBezTo>
                <a:cubicBezTo>
                  <a:pt x="767" y="318"/>
                  <a:pt x="769" y="317"/>
                  <a:pt x="773" y="314"/>
                </a:cubicBezTo>
                <a:cubicBezTo>
                  <a:pt x="778" y="311"/>
                  <a:pt x="780" y="312"/>
                  <a:pt x="782" y="313"/>
                </a:cubicBezTo>
                <a:cubicBezTo>
                  <a:pt x="782" y="315"/>
                  <a:pt x="784" y="318"/>
                  <a:pt x="778" y="322"/>
                </a:cubicBezTo>
                <a:cubicBezTo>
                  <a:pt x="774" y="326"/>
                  <a:pt x="774" y="327"/>
                  <a:pt x="777" y="331"/>
                </a:cubicBezTo>
                <a:cubicBezTo>
                  <a:pt x="778" y="331"/>
                  <a:pt x="778" y="331"/>
                  <a:pt x="778" y="331"/>
                </a:cubicBezTo>
                <a:cubicBezTo>
                  <a:pt x="780" y="335"/>
                  <a:pt x="777" y="339"/>
                  <a:pt x="774" y="341"/>
                </a:cubicBezTo>
                <a:cubicBezTo>
                  <a:pt x="772" y="343"/>
                  <a:pt x="770" y="345"/>
                  <a:pt x="770" y="346"/>
                </a:cubicBezTo>
                <a:cubicBezTo>
                  <a:pt x="770" y="348"/>
                  <a:pt x="771" y="348"/>
                  <a:pt x="774" y="348"/>
                </a:cubicBezTo>
                <a:cubicBezTo>
                  <a:pt x="775" y="348"/>
                  <a:pt x="777" y="348"/>
                  <a:pt x="778" y="349"/>
                </a:cubicBezTo>
                <a:cubicBezTo>
                  <a:pt x="780" y="350"/>
                  <a:pt x="781" y="351"/>
                  <a:pt x="782" y="352"/>
                </a:cubicBezTo>
                <a:cubicBezTo>
                  <a:pt x="782" y="355"/>
                  <a:pt x="781" y="358"/>
                  <a:pt x="778" y="364"/>
                </a:cubicBezTo>
                <a:cubicBezTo>
                  <a:pt x="771" y="373"/>
                  <a:pt x="762" y="374"/>
                  <a:pt x="756" y="373"/>
                </a:cubicBezTo>
                <a:cubicBezTo>
                  <a:pt x="752" y="372"/>
                  <a:pt x="750" y="370"/>
                  <a:pt x="749" y="369"/>
                </a:cubicBezTo>
                <a:cubicBezTo>
                  <a:pt x="748" y="368"/>
                  <a:pt x="747" y="367"/>
                  <a:pt x="745" y="367"/>
                </a:cubicBezTo>
                <a:cubicBezTo>
                  <a:pt x="742" y="366"/>
                  <a:pt x="741" y="365"/>
                  <a:pt x="740" y="364"/>
                </a:cubicBezTo>
                <a:cubicBezTo>
                  <a:pt x="739" y="364"/>
                  <a:pt x="738" y="363"/>
                  <a:pt x="737" y="363"/>
                </a:cubicBezTo>
                <a:cubicBezTo>
                  <a:pt x="737" y="363"/>
                  <a:pt x="737" y="363"/>
                  <a:pt x="737" y="363"/>
                </a:cubicBezTo>
                <a:cubicBezTo>
                  <a:pt x="735" y="363"/>
                  <a:pt x="734" y="365"/>
                  <a:pt x="732" y="367"/>
                </a:cubicBezTo>
                <a:cubicBezTo>
                  <a:pt x="731" y="369"/>
                  <a:pt x="729" y="370"/>
                  <a:pt x="727" y="372"/>
                </a:cubicBezTo>
                <a:cubicBezTo>
                  <a:pt x="725" y="373"/>
                  <a:pt x="724" y="375"/>
                  <a:pt x="723" y="376"/>
                </a:cubicBezTo>
                <a:cubicBezTo>
                  <a:pt x="721" y="379"/>
                  <a:pt x="719" y="382"/>
                  <a:pt x="711" y="384"/>
                </a:cubicBezTo>
                <a:cubicBezTo>
                  <a:pt x="706" y="385"/>
                  <a:pt x="703" y="387"/>
                  <a:pt x="700" y="389"/>
                </a:cubicBezTo>
                <a:cubicBezTo>
                  <a:pt x="697" y="391"/>
                  <a:pt x="693" y="393"/>
                  <a:pt x="688" y="394"/>
                </a:cubicBezTo>
                <a:cubicBezTo>
                  <a:pt x="677" y="398"/>
                  <a:pt x="674" y="403"/>
                  <a:pt x="673" y="412"/>
                </a:cubicBezTo>
                <a:cubicBezTo>
                  <a:pt x="672" y="420"/>
                  <a:pt x="668" y="425"/>
                  <a:pt x="664" y="425"/>
                </a:cubicBezTo>
                <a:cubicBezTo>
                  <a:pt x="664" y="425"/>
                  <a:pt x="664" y="425"/>
                  <a:pt x="664" y="425"/>
                </a:cubicBezTo>
                <a:cubicBezTo>
                  <a:pt x="662" y="425"/>
                  <a:pt x="660" y="424"/>
                  <a:pt x="660" y="420"/>
                </a:cubicBezTo>
                <a:cubicBezTo>
                  <a:pt x="660" y="419"/>
                  <a:pt x="659" y="419"/>
                  <a:pt x="659" y="419"/>
                </a:cubicBezTo>
                <a:cubicBezTo>
                  <a:pt x="657" y="419"/>
                  <a:pt x="655" y="421"/>
                  <a:pt x="654" y="425"/>
                </a:cubicBezTo>
                <a:cubicBezTo>
                  <a:pt x="654" y="429"/>
                  <a:pt x="655" y="431"/>
                  <a:pt x="656" y="433"/>
                </a:cubicBezTo>
                <a:cubicBezTo>
                  <a:pt x="657" y="436"/>
                  <a:pt x="659" y="439"/>
                  <a:pt x="657" y="444"/>
                </a:cubicBezTo>
                <a:cubicBezTo>
                  <a:pt x="655" y="453"/>
                  <a:pt x="645" y="461"/>
                  <a:pt x="633" y="458"/>
                </a:cubicBezTo>
                <a:cubicBezTo>
                  <a:pt x="628" y="458"/>
                  <a:pt x="624" y="456"/>
                  <a:pt x="621" y="454"/>
                </a:cubicBezTo>
                <a:cubicBezTo>
                  <a:pt x="618" y="453"/>
                  <a:pt x="614" y="452"/>
                  <a:pt x="613" y="452"/>
                </a:cubicBezTo>
                <a:cubicBezTo>
                  <a:pt x="613" y="452"/>
                  <a:pt x="613" y="452"/>
                  <a:pt x="613" y="453"/>
                </a:cubicBezTo>
                <a:cubicBezTo>
                  <a:pt x="613" y="457"/>
                  <a:pt x="615" y="458"/>
                  <a:pt x="619" y="459"/>
                </a:cubicBezTo>
                <a:cubicBezTo>
                  <a:pt x="622" y="460"/>
                  <a:pt x="625" y="461"/>
                  <a:pt x="626" y="464"/>
                </a:cubicBezTo>
                <a:cubicBezTo>
                  <a:pt x="628" y="471"/>
                  <a:pt x="625" y="474"/>
                  <a:pt x="615" y="480"/>
                </a:cubicBezTo>
                <a:cubicBezTo>
                  <a:pt x="613" y="481"/>
                  <a:pt x="610" y="483"/>
                  <a:pt x="606" y="485"/>
                </a:cubicBezTo>
                <a:cubicBezTo>
                  <a:pt x="598" y="489"/>
                  <a:pt x="588" y="494"/>
                  <a:pt x="588" y="501"/>
                </a:cubicBezTo>
                <a:cubicBezTo>
                  <a:pt x="587" y="510"/>
                  <a:pt x="583" y="516"/>
                  <a:pt x="581" y="520"/>
                </a:cubicBezTo>
                <a:cubicBezTo>
                  <a:pt x="580" y="522"/>
                  <a:pt x="579" y="523"/>
                  <a:pt x="578" y="525"/>
                </a:cubicBezTo>
                <a:cubicBezTo>
                  <a:pt x="577" y="526"/>
                  <a:pt x="577" y="528"/>
                  <a:pt x="576" y="530"/>
                </a:cubicBezTo>
                <a:cubicBezTo>
                  <a:pt x="575" y="534"/>
                  <a:pt x="574" y="539"/>
                  <a:pt x="569" y="544"/>
                </a:cubicBezTo>
                <a:cubicBezTo>
                  <a:pt x="562" y="552"/>
                  <a:pt x="560" y="558"/>
                  <a:pt x="564" y="565"/>
                </a:cubicBezTo>
                <a:cubicBezTo>
                  <a:pt x="566" y="569"/>
                  <a:pt x="568" y="569"/>
                  <a:pt x="572" y="570"/>
                </a:cubicBezTo>
                <a:cubicBezTo>
                  <a:pt x="574" y="570"/>
                  <a:pt x="577" y="571"/>
                  <a:pt x="582" y="573"/>
                </a:cubicBezTo>
                <a:cubicBezTo>
                  <a:pt x="587" y="576"/>
                  <a:pt x="589" y="579"/>
                  <a:pt x="592" y="581"/>
                </a:cubicBezTo>
                <a:cubicBezTo>
                  <a:pt x="595" y="584"/>
                  <a:pt x="597" y="586"/>
                  <a:pt x="602" y="588"/>
                </a:cubicBezTo>
                <a:cubicBezTo>
                  <a:pt x="606" y="589"/>
                  <a:pt x="611" y="591"/>
                  <a:pt x="616" y="592"/>
                </a:cubicBezTo>
                <a:cubicBezTo>
                  <a:pt x="625" y="594"/>
                  <a:pt x="635" y="596"/>
                  <a:pt x="642" y="601"/>
                </a:cubicBezTo>
                <a:cubicBezTo>
                  <a:pt x="649" y="606"/>
                  <a:pt x="653" y="616"/>
                  <a:pt x="657" y="627"/>
                </a:cubicBezTo>
                <a:cubicBezTo>
                  <a:pt x="659" y="632"/>
                  <a:pt x="661" y="637"/>
                  <a:pt x="664" y="643"/>
                </a:cubicBezTo>
                <a:cubicBezTo>
                  <a:pt x="670" y="654"/>
                  <a:pt x="675" y="667"/>
                  <a:pt x="680" y="678"/>
                </a:cubicBezTo>
                <a:cubicBezTo>
                  <a:pt x="682" y="684"/>
                  <a:pt x="684" y="689"/>
                  <a:pt x="686" y="694"/>
                </a:cubicBezTo>
                <a:cubicBezTo>
                  <a:pt x="689" y="701"/>
                  <a:pt x="693" y="706"/>
                  <a:pt x="697" y="712"/>
                </a:cubicBezTo>
                <a:cubicBezTo>
                  <a:pt x="701" y="718"/>
                  <a:pt x="705" y="724"/>
                  <a:pt x="706" y="730"/>
                </a:cubicBezTo>
                <a:cubicBezTo>
                  <a:pt x="707" y="734"/>
                  <a:pt x="707" y="738"/>
                  <a:pt x="707" y="741"/>
                </a:cubicBezTo>
                <a:cubicBezTo>
                  <a:pt x="706" y="748"/>
                  <a:pt x="706" y="753"/>
                  <a:pt x="718" y="757"/>
                </a:cubicBezTo>
                <a:cubicBezTo>
                  <a:pt x="737" y="764"/>
                  <a:pt x="739" y="767"/>
                  <a:pt x="744" y="778"/>
                </a:cubicBezTo>
                <a:cubicBezTo>
                  <a:pt x="745" y="781"/>
                  <a:pt x="745" y="781"/>
                  <a:pt x="745" y="781"/>
                </a:cubicBezTo>
                <a:cubicBezTo>
                  <a:pt x="749" y="790"/>
                  <a:pt x="751" y="790"/>
                  <a:pt x="759" y="794"/>
                </a:cubicBezTo>
                <a:cubicBezTo>
                  <a:pt x="761" y="795"/>
                  <a:pt x="765" y="796"/>
                  <a:pt x="769" y="798"/>
                </a:cubicBezTo>
                <a:cubicBezTo>
                  <a:pt x="790" y="808"/>
                  <a:pt x="790" y="823"/>
                  <a:pt x="790" y="828"/>
                </a:cubicBezTo>
                <a:cubicBezTo>
                  <a:pt x="790" y="830"/>
                  <a:pt x="789" y="832"/>
                  <a:pt x="787" y="833"/>
                </a:cubicBezTo>
                <a:cubicBezTo>
                  <a:pt x="780" y="836"/>
                  <a:pt x="766" y="831"/>
                  <a:pt x="756" y="825"/>
                </a:cubicBezTo>
                <a:cubicBezTo>
                  <a:pt x="743" y="817"/>
                  <a:pt x="737" y="821"/>
                  <a:pt x="731" y="825"/>
                </a:cubicBezTo>
                <a:cubicBezTo>
                  <a:pt x="723" y="829"/>
                  <a:pt x="715" y="827"/>
                  <a:pt x="711" y="820"/>
                </a:cubicBezTo>
                <a:cubicBezTo>
                  <a:pt x="710" y="819"/>
                  <a:pt x="710" y="818"/>
                  <a:pt x="710" y="818"/>
                </a:cubicBezTo>
                <a:cubicBezTo>
                  <a:pt x="709" y="819"/>
                  <a:pt x="707" y="821"/>
                  <a:pt x="708" y="824"/>
                </a:cubicBezTo>
                <a:cubicBezTo>
                  <a:pt x="708" y="827"/>
                  <a:pt x="708" y="827"/>
                  <a:pt x="721" y="831"/>
                </a:cubicBezTo>
                <a:cubicBezTo>
                  <a:pt x="722" y="831"/>
                  <a:pt x="722" y="831"/>
                  <a:pt x="722" y="831"/>
                </a:cubicBezTo>
                <a:cubicBezTo>
                  <a:pt x="731" y="833"/>
                  <a:pt x="734" y="835"/>
                  <a:pt x="739" y="840"/>
                </a:cubicBezTo>
                <a:cubicBezTo>
                  <a:pt x="743" y="843"/>
                  <a:pt x="748" y="848"/>
                  <a:pt x="760" y="855"/>
                </a:cubicBezTo>
                <a:cubicBezTo>
                  <a:pt x="777" y="865"/>
                  <a:pt x="781" y="871"/>
                  <a:pt x="786" y="877"/>
                </a:cubicBezTo>
                <a:cubicBezTo>
                  <a:pt x="788" y="880"/>
                  <a:pt x="790" y="883"/>
                  <a:pt x="793" y="886"/>
                </a:cubicBezTo>
                <a:cubicBezTo>
                  <a:pt x="799" y="894"/>
                  <a:pt x="799" y="899"/>
                  <a:pt x="798" y="903"/>
                </a:cubicBezTo>
                <a:cubicBezTo>
                  <a:pt x="795" y="909"/>
                  <a:pt x="788" y="914"/>
                  <a:pt x="777" y="915"/>
                </a:cubicBezTo>
                <a:cubicBezTo>
                  <a:pt x="762" y="917"/>
                  <a:pt x="756" y="923"/>
                  <a:pt x="750" y="931"/>
                </a:cubicBezTo>
                <a:cubicBezTo>
                  <a:pt x="749" y="932"/>
                  <a:pt x="748" y="932"/>
                  <a:pt x="748" y="933"/>
                </a:cubicBezTo>
                <a:cubicBezTo>
                  <a:pt x="745" y="936"/>
                  <a:pt x="743" y="938"/>
                  <a:pt x="741" y="939"/>
                </a:cubicBezTo>
                <a:cubicBezTo>
                  <a:pt x="737" y="944"/>
                  <a:pt x="733" y="947"/>
                  <a:pt x="732" y="953"/>
                </a:cubicBezTo>
                <a:cubicBezTo>
                  <a:pt x="731" y="958"/>
                  <a:pt x="729" y="961"/>
                  <a:pt x="726" y="962"/>
                </a:cubicBezTo>
                <a:cubicBezTo>
                  <a:pt x="722" y="964"/>
                  <a:pt x="717" y="963"/>
                  <a:pt x="713" y="961"/>
                </a:cubicBezTo>
                <a:cubicBezTo>
                  <a:pt x="711" y="960"/>
                  <a:pt x="710" y="960"/>
                  <a:pt x="709" y="961"/>
                </a:cubicBezTo>
                <a:cubicBezTo>
                  <a:pt x="708" y="962"/>
                  <a:pt x="709" y="968"/>
                  <a:pt x="709" y="971"/>
                </a:cubicBezTo>
                <a:cubicBezTo>
                  <a:pt x="709" y="973"/>
                  <a:pt x="709" y="973"/>
                  <a:pt x="709" y="973"/>
                </a:cubicBezTo>
                <a:cubicBezTo>
                  <a:pt x="709" y="976"/>
                  <a:pt x="710" y="978"/>
                  <a:pt x="712" y="979"/>
                </a:cubicBezTo>
                <a:cubicBezTo>
                  <a:pt x="713" y="980"/>
                  <a:pt x="715" y="980"/>
                  <a:pt x="717" y="979"/>
                </a:cubicBezTo>
                <a:cubicBezTo>
                  <a:pt x="718" y="979"/>
                  <a:pt x="719" y="978"/>
                  <a:pt x="720" y="978"/>
                </a:cubicBezTo>
                <a:cubicBezTo>
                  <a:pt x="725" y="976"/>
                  <a:pt x="731" y="974"/>
                  <a:pt x="737" y="969"/>
                </a:cubicBezTo>
                <a:cubicBezTo>
                  <a:pt x="746" y="960"/>
                  <a:pt x="755" y="957"/>
                  <a:pt x="762" y="959"/>
                </a:cubicBezTo>
                <a:cubicBezTo>
                  <a:pt x="763" y="959"/>
                  <a:pt x="764" y="959"/>
                  <a:pt x="765" y="960"/>
                </a:cubicBezTo>
                <a:cubicBezTo>
                  <a:pt x="771" y="961"/>
                  <a:pt x="777" y="963"/>
                  <a:pt x="780" y="971"/>
                </a:cubicBezTo>
                <a:cubicBezTo>
                  <a:pt x="783" y="979"/>
                  <a:pt x="786" y="981"/>
                  <a:pt x="790" y="984"/>
                </a:cubicBezTo>
                <a:cubicBezTo>
                  <a:pt x="796" y="986"/>
                  <a:pt x="801" y="988"/>
                  <a:pt x="806" y="988"/>
                </a:cubicBezTo>
                <a:cubicBezTo>
                  <a:pt x="808" y="988"/>
                  <a:pt x="811" y="988"/>
                  <a:pt x="814" y="988"/>
                </a:cubicBezTo>
                <a:cubicBezTo>
                  <a:pt x="821" y="988"/>
                  <a:pt x="825" y="988"/>
                  <a:pt x="826" y="990"/>
                </a:cubicBezTo>
                <a:cubicBezTo>
                  <a:pt x="829" y="993"/>
                  <a:pt x="827" y="995"/>
                  <a:pt x="825" y="997"/>
                </a:cubicBezTo>
                <a:cubicBezTo>
                  <a:pt x="824" y="997"/>
                  <a:pt x="824" y="998"/>
                  <a:pt x="823" y="999"/>
                </a:cubicBezTo>
                <a:cubicBezTo>
                  <a:pt x="821" y="1001"/>
                  <a:pt x="818" y="1002"/>
                  <a:pt x="816" y="1003"/>
                </a:cubicBezTo>
                <a:cubicBezTo>
                  <a:pt x="814" y="1004"/>
                  <a:pt x="812" y="1005"/>
                  <a:pt x="811" y="1007"/>
                </a:cubicBezTo>
                <a:cubicBezTo>
                  <a:pt x="809" y="1010"/>
                  <a:pt x="807" y="1012"/>
                  <a:pt x="805" y="1015"/>
                </a:cubicBezTo>
                <a:cubicBezTo>
                  <a:pt x="803" y="1016"/>
                  <a:pt x="801" y="1018"/>
                  <a:pt x="800" y="1020"/>
                </a:cubicBezTo>
                <a:cubicBezTo>
                  <a:pt x="796" y="1025"/>
                  <a:pt x="793" y="1026"/>
                  <a:pt x="789" y="1027"/>
                </a:cubicBezTo>
                <a:cubicBezTo>
                  <a:pt x="787" y="1028"/>
                  <a:pt x="786" y="1028"/>
                  <a:pt x="784" y="1029"/>
                </a:cubicBezTo>
                <a:cubicBezTo>
                  <a:pt x="782" y="1030"/>
                  <a:pt x="781" y="1031"/>
                  <a:pt x="781" y="1031"/>
                </a:cubicBezTo>
                <a:cubicBezTo>
                  <a:pt x="781" y="1032"/>
                  <a:pt x="782" y="1032"/>
                  <a:pt x="782" y="1032"/>
                </a:cubicBezTo>
                <a:cubicBezTo>
                  <a:pt x="782" y="1032"/>
                  <a:pt x="784" y="1032"/>
                  <a:pt x="785" y="1032"/>
                </a:cubicBezTo>
                <a:cubicBezTo>
                  <a:pt x="788" y="1031"/>
                  <a:pt x="791" y="1031"/>
                  <a:pt x="792" y="1029"/>
                </a:cubicBezTo>
                <a:cubicBezTo>
                  <a:pt x="794" y="1027"/>
                  <a:pt x="796" y="1026"/>
                  <a:pt x="798" y="1025"/>
                </a:cubicBezTo>
                <a:cubicBezTo>
                  <a:pt x="799" y="1024"/>
                  <a:pt x="800" y="1024"/>
                  <a:pt x="801" y="1023"/>
                </a:cubicBezTo>
                <a:cubicBezTo>
                  <a:pt x="801" y="1022"/>
                  <a:pt x="802" y="1022"/>
                  <a:pt x="802" y="1021"/>
                </a:cubicBezTo>
                <a:cubicBezTo>
                  <a:pt x="803" y="1019"/>
                  <a:pt x="805" y="1016"/>
                  <a:pt x="809" y="1014"/>
                </a:cubicBezTo>
                <a:cubicBezTo>
                  <a:pt x="813" y="1013"/>
                  <a:pt x="816" y="1014"/>
                  <a:pt x="818" y="1016"/>
                </a:cubicBezTo>
                <a:cubicBezTo>
                  <a:pt x="820" y="1017"/>
                  <a:pt x="821" y="1020"/>
                  <a:pt x="820" y="1023"/>
                </a:cubicBezTo>
                <a:cubicBezTo>
                  <a:pt x="819" y="1025"/>
                  <a:pt x="819" y="1026"/>
                  <a:pt x="819" y="1029"/>
                </a:cubicBezTo>
                <a:cubicBezTo>
                  <a:pt x="818" y="1030"/>
                  <a:pt x="818" y="1033"/>
                  <a:pt x="818" y="1036"/>
                </a:cubicBezTo>
                <a:cubicBezTo>
                  <a:pt x="817" y="1040"/>
                  <a:pt x="819" y="1043"/>
                  <a:pt x="821" y="1046"/>
                </a:cubicBezTo>
                <a:cubicBezTo>
                  <a:pt x="823" y="1048"/>
                  <a:pt x="825" y="1051"/>
                  <a:pt x="823" y="1054"/>
                </a:cubicBezTo>
                <a:cubicBezTo>
                  <a:pt x="819" y="1058"/>
                  <a:pt x="814" y="1058"/>
                  <a:pt x="808" y="1058"/>
                </a:cubicBezTo>
                <a:cubicBezTo>
                  <a:pt x="806" y="1058"/>
                  <a:pt x="805" y="1058"/>
                  <a:pt x="803" y="1059"/>
                </a:cubicBezTo>
                <a:cubicBezTo>
                  <a:pt x="801" y="1059"/>
                  <a:pt x="798" y="1060"/>
                  <a:pt x="795" y="1056"/>
                </a:cubicBezTo>
                <a:cubicBezTo>
                  <a:pt x="794" y="1055"/>
                  <a:pt x="793" y="1055"/>
                  <a:pt x="792" y="1056"/>
                </a:cubicBezTo>
                <a:cubicBezTo>
                  <a:pt x="788" y="1057"/>
                  <a:pt x="784" y="1061"/>
                  <a:pt x="784" y="1063"/>
                </a:cubicBezTo>
                <a:cubicBezTo>
                  <a:pt x="784" y="1063"/>
                  <a:pt x="784" y="1063"/>
                  <a:pt x="784" y="1063"/>
                </a:cubicBezTo>
                <a:cubicBezTo>
                  <a:pt x="784" y="1063"/>
                  <a:pt x="786" y="1063"/>
                  <a:pt x="787" y="1063"/>
                </a:cubicBezTo>
                <a:cubicBezTo>
                  <a:pt x="789" y="1063"/>
                  <a:pt x="791" y="1062"/>
                  <a:pt x="793" y="1062"/>
                </a:cubicBezTo>
                <a:cubicBezTo>
                  <a:pt x="800" y="1062"/>
                  <a:pt x="801" y="1068"/>
                  <a:pt x="802" y="1072"/>
                </a:cubicBezTo>
                <a:cubicBezTo>
                  <a:pt x="803" y="1074"/>
                  <a:pt x="803" y="1075"/>
                  <a:pt x="804" y="1077"/>
                </a:cubicBezTo>
                <a:cubicBezTo>
                  <a:pt x="805" y="1081"/>
                  <a:pt x="805" y="1082"/>
                  <a:pt x="804" y="1084"/>
                </a:cubicBezTo>
                <a:cubicBezTo>
                  <a:pt x="803" y="1085"/>
                  <a:pt x="802" y="1086"/>
                  <a:pt x="803" y="1091"/>
                </a:cubicBezTo>
                <a:cubicBezTo>
                  <a:pt x="804" y="1099"/>
                  <a:pt x="799" y="1100"/>
                  <a:pt x="796" y="1101"/>
                </a:cubicBezTo>
                <a:cubicBezTo>
                  <a:pt x="794" y="1102"/>
                  <a:pt x="793" y="1103"/>
                  <a:pt x="792" y="1104"/>
                </a:cubicBezTo>
                <a:cubicBezTo>
                  <a:pt x="792" y="1106"/>
                  <a:pt x="792" y="1107"/>
                  <a:pt x="795" y="1109"/>
                </a:cubicBezTo>
                <a:cubicBezTo>
                  <a:pt x="798" y="1111"/>
                  <a:pt x="801" y="1114"/>
                  <a:pt x="801" y="1118"/>
                </a:cubicBezTo>
                <a:cubicBezTo>
                  <a:pt x="802" y="1121"/>
                  <a:pt x="803" y="1124"/>
                  <a:pt x="804" y="1126"/>
                </a:cubicBezTo>
                <a:cubicBezTo>
                  <a:pt x="806" y="1130"/>
                  <a:pt x="808" y="1133"/>
                  <a:pt x="807" y="1137"/>
                </a:cubicBezTo>
                <a:cubicBezTo>
                  <a:pt x="807" y="1139"/>
                  <a:pt x="806" y="1142"/>
                  <a:pt x="803" y="1143"/>
                </a:cubicBezTo>
                <a:cubicBezTo>
                  <a:pt x="800" y="1144"/>
                  <a:pt x="797" y="1142"/>
                  <a:pt x="794" y="1140"/>
                </a:cubicBezTo>
                <a:cubicBezTo>
                  <a:pt x="793" y="1139"/>
                  <a:pt x="793" y="1139"/>
                  <a:pt x="792" y="1139"/>
                </a:cubicBezTo>
                <a:cubicBezTo>
                  <a:pt x="791" y="1139"/>
                  <a:pt x="789" y="1144"/>
                  <a:pt x="788" y="1148"/>
                </a:cubicBezTo>
                <a:cubicBezTo>
                  <a:pt x="787" y="1152"/>
                  <a:pt x="787" y="1152"/>
                  <a:pt x="787" y="1152"/>
                </a:cubicBezTo>
                <a:cubicBezTo>
                  <a:pt x="784" y="1160"/>
                  <a:pt x="780" y="1165"/>
                  <a:pt x="775" y="1167"/>
                </a:cubicBezTo>
                <a:cubicBezTo>
                  <a:pt x="773" y="1168"/>
                  <a:pt x="772" y="1168"/>
                  <a:pt x="770" y="1167"/>
                </a:cubicBezTo>
                <a:cubicBezTo>
                  <a:pt x="769" y="1166"/>
                  <a:pt x="768" y="1165"/>
                  <a:pt x="767" y="1163"/>
                </a:cubicBezTo>
                <a:cubicBezTo>
                  <a:pt x="766" y="1160"/>
                  <a:pt x="768" y="1156"/>
                  <a:pt x="772" y="1149"/>
                </a:cubicBezTo>
                <a:cubicBezTo>
                  <a:pt x="774" y="1146"/>
                  <a:pt x="774" y="1141"/>
                  <a:pt x="773" y="1139"/>
                </a:cubicBezTo>
                <a:cubicBezTo>
                  <a:pt x="772" y="1139"/>
                  <a:pt x="772" y="1139"/>
                  <a:pt x="771" y="1139"/>
                </a:cubicBezTo>
                <a:cubicBezTo>
                  <a:pt x="767" y="1140"/>
                  <a:pt x="767" y="1142"/>
                  <a:pt x="767" y="1149"/>
                </a:cubicBezTo>
                <a:cubicBezTo>
                  <a:pt x="767" y="1154"/>
                  <a:pt x="765" y="1156"/>
                  <a:pt x="764" y="1159"/>
                </a:cubicBezTo>
                <a:cubicBezTo>
                  <a:pt x="762" y="1161"/>
                  <a:pt x="761" y="1162"/>
                  <a:pt x="760" y="1165"/>
                </a:cubicBezTo>
                <a:cubicBezTo>
                  <a:pt x="758" y="1173"/>
                  <a:pt x="753" y="1174"/>
                  <a:pt x="751" y="1174"/>
                </a:cubicBezTo>
                <a:cubicBezTo>
                  <a:pt x="750" y="1174"/>
                  <a:pt x="749" y="1174"/>
                  <a:pt x="749" y="1174"/>
                </a:cubicBezTo>
                <a:cubicBezTo>
                  <a:pt x="749" y="1174"/>
                  <a:pt x="749" y="1175"/>
                  <a:pt x="749" y="1176"/>
                </a:cubicBezTo>
                <a:cubicBezTo>
                  <a:pt x="749" y="1177"/>
                  <a:pt x="749" y="1180"/>
                  <a:pt x="748" y="1182"/>
                </a:cubicBezTo>
                <a:cubicBezTo>
                  <a:pt x="747" y="1184"/>
                  <a:pt x="746" y="1186"/>
                  <a:pt x="745" y="1187"/>
                </a:cubicBezTo>
                <a:cubicBezTo>
                  <a:pt x="742" y="1192"/>
                  <a:pt x="739" y="1197"/>
                  <a:pt x="738" y="1202"/>
                </a:cubicBezTo>
                <a:cubicBezTo>
                  <a:pt x="738" y="1207"/>
                  <a:pt x="735" y="1209"/>
                  <a:pt x="734" y="1211"/>
                </a:cubicBezTo>
                <a:cubicBezTo>
                  <a:pt x="733" y="1212"/>
                  <a:pt x="733" y="1212"/>
                  <a:pt x="732" y="1212"/>
                </a:cubicBezTo>
                <a:cubicBezTo>
                  <a:pt x="732" y="1212"/>
                  <a:pt x="732" y="1212"/>
                  <a:pt x="732" y="1212"/>
                </a:cubicBezTo>
                <a:cubicBezTo>
                  <a:pt x="733" y="1212"/>
                  <a:pt x="733" y="1213"/>
                  <a:pt x="734" y="1214"/>
                </a:cubicBezTo>
                <a:cubicBezTo>
                  <a:pt x="740" y="1220"/>
                  <a:pt x="740" y="1223"/>
                  <a:pt x="737" y="1229"/>
                </a:cubicBezTo>
                <a:cubicBezTo>
                  <a:pt x="736" y="1230"/>
                  <a:pt x="736" y="1231"/>
                  <a:pt x="735" y="1232"/>
                </a:cubicBezTo>
                <a:cubicBezTo>
                  <a:pt x="733" y="1235"/>
                  <a:pt x="730" y="1240"/>
                  <a:pt x="730" y="1246"/>
                </a:cubicBezTo>
                <a:cubicBezTo>
                  <a:pt x="730" y="1256"/>
                  <a:pt x="720" y="1259"/>
                  <a:pt x="715" y="1261"/>
                </a:cubicBezTo>
                <a:cubicBezTo>
                  <a:pt x="712" y="1261"/>
                  <a:pt x="711" y="1265"/>
                  <a:pt x="710" y="1268"/>
                </a:cubicBezTo>
                <a:cubicBezTo>
                  <a:pt x="709" y="1271"/>
                  <a:pt x="707" y="1275"/>
                  <a:pt x="704" y="1275"/>
                </a:cubicBezTo>
                <a:cubicBezTo>
                  <a:pt x="701" y="1276"/>
                  <a:pt x="698" y="1277"/>
                  <a:pt x="697" y="1279"/>
                </a:cubicBezTo>
                <a:cubicBezTo>
                  <a:pt x="697" y="1279"/>
                  <a:pt x="697" y="1280"/>
                  <a:pt x="697" y="1280"/>
                </a:cubicBezTo>
                <a:cubicBezTo>
                  <a:pt x="698" y="1282"/>
                  <a:pt x="699" y="1282"/>
                  <a:pt x="700" y="1283"/>
                </a:cubicBezTo>
                <a:cubicBezTo>
                  <a:pt x="701" y="1284"/>
                  <a:pt x="702" y="1284"/>
                  <a:pt x="703" y="1285"/>
                </a:cubicBezTo>
                <a:cubicBezTo>
                  <a:pt x="705" y="1289"/>
                  <a:pt x="706" y="1292"/>
                  <a:pt x="706" y="1296"/>
                </a:cubicBezTo>
                <a:cubicBezTo>
                  <a:pt x="705" y="1300"/>
                  <a:pt x="700" y="1303"/>
                  <a:pt x="696" y="1305"/>
                </a:cubicBezTo>
                <a:cubicBezTo>
                  <a:pt x="695" y="1306"/>
                  <a:pt x="693" y="1307"/>
                  <a:pt x="692" y="1308"/>
                </a:cubicBezTo>
                <a:cubicBezTo>
                  <a:pt x="685" y="1315"/>
                  <a:pt x="682" y="1315"/>
                  <a:pt x="681" y="1314"/>
                </a:cubicBezTo>
                <a:cubicBezTo>
                  <a:pt x="680" y="1314"/>
                  <a:pt x="680" y="1314"/>
                  <a:pt x="680" y="1314"/>
                </a:cubicBezTo>
                <a:cubicBezTo>
                  <a:pt x="681" y="1315"/>
                  <a:pt x="681" y="1316"/>
                  <a:pt x="681" y="1317"/>
                </a:cubicBezTo>
                <a:cubicBezTo>
                  <a:pt x="682" y="1319"/>
                  <a:pt x="682" y="1320"/>
                  <a:pt x="681" y="1321"/>
                </a:cubicBezTo>
                <a:cubicBezTo>
                  <a:pt x="683" y="1320"/>
                  <a:pt x="686" y="1320"/>
                  <a:pt x="688" y="1320"/>
                </a:cubicBezTo>
                <a:cubicBezTo>
                  <a:pt x="690" y="1321"/>
                  <a:pt x="692" y="1323"/>
                  <a:pt x="692" y="1326"/>
                </a:cubicBezTo>
                <a:cubicBezTo>
                  <a:pt x="693" y="1333"/>
                  <a:pt x="685" y="1335"/>
                  <a:pt x="678" y="1337"/>
                </a:cubicBezTo>
                <a:cubicBezTo>
                  <a:pt x="677" y="1338"/>
                  <a:pt x="676" y="1338"/>
                  <a:pt x="675" y="1338"/>
                </a:cubicBezTo>
                <a:cubicBezTo>
                  <a:pt x="669" y="1341"/>
                  <a:pt x="663" y="1351"/>
                  <a:pt x="662" y="1356"/>
                </a:cubicBezTo>
                <a:cubicBezTo>
                  <a:pt x="663" y="1356"/>
                  <a:pt x="664" y="1356"/>
                  <a:pt x="665" y="1356"/>
                </a:cubicBezTo>
                <a:cubicBezTo>
                  <a:pt x="668" y="1355"/>
                  <a:pt x="675" y="1354"/>
                  <a:pt x="677" y="1360"/>
                </a:cubicBezTo>
                <a:cubicBezTo>
                  <a:pt x="678" y="1364"/>
                  <a:pt x="677" y="1367"/>
                  <a:pt x="675" y="1369"/>
                </a:cubicBezTo>
                <a:cubicBezTo>
                  <a:pt x="674" y="1371"/>
                  <a:pt x="673" y="1374"/>
                  <a:pt x="673" y="1380"/>
                </a:cubicBezTo>
                <a:cubicBezTo>
                  <a:pt x="673" y="1388"/>
                  <a:pt x="668" y="1390"/>
                  <a:pt x="665" y="1391"/>
                </a:cubicBezTo>
                <a:cubicBezTo>
                  <a:pt x="663" y="1391"/>
                  <a:pt x="662" y="1392"/>
                  <a:pt x="662" y="1393"/>
                </a:cubicBezTo>
                <a:cubicBezTo>
                  <a:pt x="662" y="1395"/>
                  <a:pt x="662" y="1395"/>
                  <a:pt x="662" y="1395"/>
                </a:cubicBezTo>
                <a:cubicBezTo>
                  <a:pt x="662" y="1395"/>
                  <a:pt x="663" y="1395"/>
                  <a:pt x="663" y="1395"/>
                </a:cubicBezTo>
                <a:cubicBezTo>
                  <a:pt x="665" y="1396"/>
                  <a:pt x="668" y="1396"/>
                  <a:pt x="669" y="1399"/>
                </a:cubicBezTo>
                <a:cubicBezTo>
                  <a:pt x="670" y="1400"/>
                  <a:pt x="671" y="1401"/>
                  <a:pt x="672" y="1402"/>
                </a:cubicBezTo>
                <a:cubicBezTo>
                  <a:pt x="675" y="1405"/>
                  <a:pt x="678" y="1410"/>
                  <a:pt x="678" y="1415"/>
                </a:cubicBezTo>
                <a:cubicBezTo>
                  <a:pt x="678" y="1417"/>
                  <a:pt x="678" y="1420"/>
                  <a:pt x="676" y="1421"/>
                </a:cubicBezTo>
                <a:cubicBezTo>
                  <a:pt x="674" y="1423"/>
                  <a:pt x="671" y="1421"/>
                  <a:pt x="668" y="1420"/>
                </a:cubicBezTo>
                <a:cubicBezTo>
                  <a:pt x="667" y="1419"/>
                  <a:pt x="667" y="1419"/>
                  <a:pt x="667" y="1419"/>
                </a:cubicBezTo>
                <a:cubicBezTo>
                  <a:pt x="666" y="1419"/>
                  <a:pt x="665" y="1418"/>
                  <a:pt x="665" y="1418"/>
                </a:cubicBezTo>
                <a:cubicBezTo>
                  <a:pt x="660" y="1416"/>
                  <a:pt x="659" y="1415"/>
                  <a:pt x="658" y="1410"/>
                </a:cubicBezTo>
                <a:cubicBezTo>
                  <a:pt x="658" y="1410"/>
                  <a:pt x="658" y="1410"/>
                  <a:pt x="657" y="1409"/>
                </a:cubicBezTo>
                <a:cubicBezTo>
                  <a:pt x="655" y="1409"/>
                  <a:pt x="649" y="1411"/>
                  <a:pt x="645" y="1413"/>
                </a:cubicBezTo>
                <a:cubicBezTo>
                  <a:pt x="641" y="1416"/>
                  <a:pt x="639" y="1418"/>
                  <a:pt x="639" y="1419"/>
                </a:cubicBezTo>
                <a:cubicBezTo>
                  <a:pt x="639" y="1419"/>
                  <a:pt x="640" y="1420"/>
                  <a:pt x="641" y="1420"/>
                </a:cubicBezTo>
                <a:cubicBezTo>
                  <a:pt x="643" y="1421"/>
                  <a:pt x="643" y="1421"/>
                  <a:pt x="643" y="1421"/>
                </a:cubicBezTo>
                <a:cubicBezTo>
                  <a:pt x="650" y="1423"/>
                  <a:pt x="654" y="1425"/>
                  <a:pt x="653" y="1433"/>
                </a:cubicBezTo>
                <a:cubicBezTo>
                  <a:pt x="652" y="1440"/>
                  <a:pt x="646" y="1440"/>
                  <a:pt x="642" y="1440"/>
                </a:cubicBezTo>
                <a:cubicBezTo>
                  <a:pt x="642" y="1440"/>
                  <a:pt x="641" y="1440"/>
                  <a:pt x="641" y="1440"/>
                </a:cubicBezTo>
                <a:cubicBezTo>
                  <a:pt x="641" y="1440"/>
                  <a:pt x="641" y="1440"/>
                  <a:pt x="641" y="1440"/>
                </a:cubicBezTo>
                <a:cubicBezTo>
                  <a:pt x="640" y="1440"/>
                  <a:pt x="640" y="1440"/>
                  <a:pt x="640" y="1440"/>
                </a:cubicBezTo>
                <a:cubicBezTo>
                  <a:pt x="640" y="1442"/>
                  <a:pt x="639" y="1444"/>
                  <a:pt x="636" y="1444"/>
                </a:cubicBezTo>
                <a:cubicBezTo>
                  <a:pt x="635" y="1445"/>
                  <a:pt x="635" y="1445"/>
                  <a:pt x="635" y="1445"/>
                </a:cubicBezTo>
                <a:cubicBezTo>
                  <a:pt x="633" y="1445"/>
                  <a:pt x="630" y="1446"/>
                  <a:pt x="628" y="1444"/>
                </a:cubicBezTo>
                <a:cubicBezTo>
                  <a:pt x="626" y="1443"/>
                  <a:pt x="625" y="1441"/>
                  <a:pt x="625" y="1438"/>
                </a:cubicBezTo>
                <a:cubicBezTo>
                  <a:pt x="624" y="1436"/>
                  <a:pt x="624" y="1436"/>
                  <a:pt x="623" y="1436"/>
                </a:cubicBezTo>
                <a:cubicBezTo>
                  <a:pt x="623" y="1435"/>
                  <a:pt x="622" y="1436"/>
                  <a:pt x="622" y="1436"/>
                </a:cubicBezTo>
                <a:cubicBezTo>
                  <a:pt x="623" y="1438"/>
                  <a:pt x="624" y="1440"/>
                  <a:pt x="623" y="1442"/>
                </a:cubicBezTo>
                <a:cubicBezTo>
                  <a:pt x="622" y="1444"/>
                  <a:pt x="621" y="1446"/>
                  <a:pt x="618" y="1447"/>
                </a:cubicBezTo>
                <a:cubicBezTo>
                  <a:pt x="617" y="1447"/>
                  <a:pt x="617" y="1448"/>
                  <a:pt x="617" y="1449"/>
                </a:cubicBezTo>
                <a:cubicBezTo>
                  <a:pt x="617" y="1450"/>
                  <a:pt x="617" y="1451"/>
                  <a:pt x="620" y="1450"/>
                </a:cubicBezTo>
                <a:cubicBezTo>
                  <a:pt x="624" y="1450"/>
                  <a:pt x="627" y="1449"/>
                  <a:pt x="629" y="1451"/>
                </a:cubicBezTo>
                <a:cubicBezTo>
                  <a:pt x="630" y="1453"/>
                  <a:pt x="629" y="1456"/>
                  <a:pt x="628" y="1459"/>
                </a:cubicBezTo>
                <a:cubicBezTo>
                  <a:pt x="626" y="1464"/>
                  <a:pt x="624" y="1465"/>
                  <a:pt x="621" y="1466"/>
                </a:cubicBezTo>
                <a:cubicBezTo>
                  <a:pt x="620" y="1466"/>
                  <a:pt x="619" y="1466"/>
                  <a:pt x="617" y="1468"/>
                </a:cubicBezTo>
                <a:cubicBezTo>
                  <a:pt x="614" y="1472"/>
                  <a:pt x="609" y="1471"/>
                  <a:pt x="606" y="1471"/>
                </a:cubicBezTo>
                <a:cubicBezTo>
                  <a:pt x="604" y="1470"/>
                  <a:pt x="602" y="1470"/>
                  <a:pt x="602" y="1470"/>
                </a:cubicBezTo>
                <a:cubicBezTo>
                  <a:pt x="601" y="1471"/>
                  <a:pt x="601" y="1472"/>
                  <a:pt x="601" y="1472"/>
                </a:cubicBezTo>
                <a:cubicBezTo>
                  <a:pt x="602" y="1472"/>
                  <a:pt x="604" y="1472"/>
                  <a:pt x="605" y="1472"/>
                </a:cubicBezTo>
                <a:cubicBezTo>
                  <a:pt x="605" y="1471"/>
                  <a:pt x="606" y="1471"/>
                  <a:pt x="607" y="1471"/>
                </a:cubicBezTo>
                <a:cubicBezTo>
                  <a:pt x="609" y="1471"/>
                  <a:pt x="611" y="1472"/>
                  <a:pt x="612" y="1474"/>
                </a:cubicBezTo>
                <a:cubicBezTo>
                  <a:pt x="614" y="1477"/>
                  <a:pt x="612" y="1480"/>
                  <a:pt x="610" y="1485"/>
                </a:cubicBezTo>
                <a:cubicBezTo>
                  <a:pt x="604" y="1498"/>
                  <a:pt x="600" y="1498"/>
                  <a:pt x="598" y="1498"/>
                </a:cubicBezTo>
                <a:cubicBezTo>
                  <a:pt x="598" y="1498"/>
                  <a:pt x="596" y="1498"/>
                  <a:pt x="594" y="1496"/>
                </a:cubicBezTo>
                <a:cubicBezTo>
                  <a:pt x="593" y="1493"/>
                  <a:pt x="590" y="1494"/>
                  <a:pt x="584" y="1496"/>
                </a:cubicBezTo>
                <a:cubicBezTo>
                  <a:pt x="585" y="1496"/>
                  <a:pt x="587" y="1498"/>
                  <a:pt x="588" y="1499"/>
                </a:cubicBezTo>
                <a:cubicBezTo>
                  <a:pt x="588" y="1499"/>
                  <a:pt x="588" y="1499"/>
                  <a:pt x="588" y="1499"/>
                </a:cubicBezTo>
                <a:cubicBezTo>
                  <a:pt x="589" y="1500"/>
                  <a:pt x="591" y="1502"/>
                  <a:pt x="590" y="1505"/>
                </a:cubicBezTo>
                <a:cubicBezTo>
                  <a:pt x="589" y="1508"/>
                  <a:pt x="588" y="1509"/>
                  <a:pt x="587" y="1511"/>
                </a:cubicBezTo>
                <a:cubicBezTo>
                  <a:pt x="586" y="1512"/>
                  <a:pt x="584" y="1513"/>
                  <a:pt x="582" y="1512"/>
                </a:cubicBezTo>
                <a:cubicBezTo>
                  <a:pt x="581" y="1511"/>
                  <a:pt x="580" y="1510"/>
                  <a:pt x="580" y="1507"/>
                </a:cubicBezTo>
                <a:cubicBezTo>
                  <a:pt x="580" y="1507"/>
                  <a:pt x="580" y="1507"/>
                  <a:pt x="580" y="1507"/>
                </a:cubicBezTo>
                <a:cubicBezTo>
                  <a:pt x="580" y="1506"/>
                  <a:pt x="579" y="1505"/>
                  <a:pt x="579" y="1505"/>
                </a:cubicBezTo>
                <a:cubicBezTo>
                  <a:pt x="579" y="1504"/>
                  <a:pt x="579" y="1503"/>
                  <a:pt x="580" y="1503"/>
                </a:cubicBezTo>
                <a:cubicBezTo>
                  <a:pt x="580" y="1502"/>
                  <a:pt x="580" y="1502"/>
                  <a:pt x="581" y="1501"/>
                </a:cubicBezTo>
                <a:cubicBezTo>
                  <a:pt x="581" y="1500"/>
                  <a:pt x="581" y="1499"/>
                  <a:pt x="581" y="1499"/>
                </a:cubicBezTo>
                <a:cubicBezTo>
                  <a:pt x="581" y="1498"/>
                  <a:pt x="581" y="1497"/>
                  <a:pt x="582" y="1497"/>
                </a:cubicBezTo>
                <a:cubicBezTo>
                  <a:pt x="582" y="1497"/>
                  <a:pt x="581" y="1497"/>
                  <a:pt x="581" y="1497"/>
                </a:cubicBezTo>
                <a:cubicBezTo>
                  <a:pt x="577" y="1499"/>
                  <a:pt x="571" y="1501"/>
                  <a:pt x="567" y="1499"/>
                </a:cubicBezTo>
                <a:cubicBezTo>
                  <a:pt x="565" y="1498"/>
                  <a:pt x="564" y="1496"/>
                  <a:pt x="564" y="1494"/>
                </a:cubicBezTo>
                <a:cubicBezTo>
                  <a:pt x="564" y="1493"/>
                  <a:pt x="564" y="1493"/>
                  <a:pt x="564" y="1493"/>
                </a:cubicBezTo>
                <a:cubicBezTo>
                  <a:pt x="564" y="1493"/>
                  <a:pt x="563" y="1493"/>
                  <a:pt x="563" y="1493"/>
                </a:cubicBezTo>
                <a:cubicBezTo>
                  <a:pt x="562" y="1493"/>
                  <a:pt x="562" y="1494"/>
                  <a:pt x="562" y="1495"/>
                </a:cubicBezTo>
                <a:cubicBezTo>
                  <a:pt x="562" y="1496"/>
                  <a:pt x="563" y="1497"/>
                  <a:pt x="563" y="1498"/>
                </a:cubicBezTo>
                <a:cubicBezTo>
                  <a:pt x="563" y="1502"/>
                  <a:pt x="564" y="1505"/>
                  <a:pt x="562" y="1507"/>
                </a:cubicBezTo>
                <a:cubicBezTo>
                  <a:pt x="561" y="1509"/>
                  <a:pt x="560" y="1509"/>
                  <a:pt x="558" y="1509"/>
                </a:cubicBezTo>
                <a:cubicBezTo>
                  <a:pt x="547" y="1511"/>
                  <a:pt x="544" y="1512"/>
                  <a:pt x="543" y="1513"/>
                </a:cubicBezTo>
                <a:cubicBezTo>
                  <a:pt x="543" y="1513"/>
                  <a:pt x="543" y="1513"/>
                  <a:pt x="543" y="1513"/>
                </a:cubicBezTo>
                <a:cubicBezTo>
                  <a:pt x="544" y="1514"/>
                  <a:pt x="546" y="1514"/>
                  <a:pt x="550" y="1513"/>
                </a:cubicBezTo>
                <a:cubicBezTo>
                  <a:pt x="556" y="1512"/>
                  <a:pt x="559" y="1514"/>
                  <a:pt x="562" y="1516"/>
                </a:cubicBezTo>
                <a:cubicBezTo>
                  <a:pt x="563" y="1516"/>
                  <a:pt x="563" y="1517"/>
                  <a:pt x="564" y="1517"/>
                </a:cubicBezTo>
                <a:cubicBezTo>
                  <a:pt x="565" y="1518"/>
                  <a:pt x="566" y="1519"/>
                  <a:pt x="566" y="1521"/>
                </a:cubicBezTo>
                <a:cubicBezTo>
                  <a:pt x="565" y="1525"/>
                  <a:pt x="560" y="1531"/>
                  <a:pt x="555" y="1533"/>
                </a:cubicBezTo>
                <a:cubicBezTo>
                  <a:pt x="554" y="1534"/>
                  <a:pt x="554" y="1534"/>
                  <a:pt x="554" y="1534"/>
                </a:cubicBezTo>
                <a:cubicBezTo>
                  <a:pt x="550" y="1536"/>
                  <a:pt x="550" y="1536"/>
                  <a:pt x="550" y="1539"/>
                </a:cubicBezTo>
                <a:cubicBezTo>
                  <a:pt x="550" y="1543"/>
                  <a:pt x="548" y="1546"/>
                  <a:pt x="546" y="1549"/>
                </a:cubicBezTo>
                <a:cubicBezTo>
                  <a:pt x="545" y="1550"/>
                  <a:pt x="544" y="1551"/>
                  <a:pt x="543" y="1552"/>
                </a:cubicBezTo>
                <a:cubicBezTo>
                  <a:pt x="541" y="1556"/>
                  <a:pt x="537" y="1561"/>
                  <a:pt x="534" y="1561"/>
                </a:cubicBezTo>
                <a:cubicBezTo>
                  <a:pt x="533" y="1561"/>
                  <a:pt x="532" y="1560"/>
                  <a:pt x="531" y="1560"/>
                </a:cubicBezTo>
                <a:cubicBezTo>
                  <a:pt x="530" y="1558"/>
                  <a:pt x="531" y="1556"/>
                  <a:pt x="532" y="1553"/>
                </a:cubicBezTo>
                <a:cubicBezTo>
                  <a:pt x="532" y="1552"/>
                  <a:pt x="533" y="1551"/>
                  <a:pt x="533" y="1550"/>
                </a:cubicBezTo>
                <a:cubicBezTo>
                  <a:pt x="533" y="1550"/>
                  <a:pt x="533" y="1550"/>
                  <a:pt x="532" y="1550"/>
                </a:cubicBezTo>
                <a:cubicBezTo>
                  <a:pt x="531" y="1551"/>
                  <a:pt x="531" y="1552"/>
                  <a:pt x="531" y="1553"/>
                </a:cubicBezTo>
                <a:cubicBezTo>
                  <a:pt x="530" y="1557"/>
                  <a:pt x="527" y="1558"/>
                  <a:pt x="523" y="1559"/>
                </a:cubicBezTo>
                <a:cubicBezTo>
                  <a:pt x="520" y="1559"/>
                  <a:pt x="518" y="1560"/>
                  <a:pt x="516" y="1561"/>
                </a:cubicBezTo>
                <a:cubicBezTo>
                  <a:pt x="514" y="1562"/>
                  <a:pt x="513" y="1564"/>
                  <a:pt x="511" y="1567"/>
                </a:cubicBezTo>
                <a:cubicBezTo>
                  <a:pt x="509" y="1570"/>
                  <a:pt x="507" y="1573"/>
                  <a:pt x="503" y="1574"/>
                </a:cubicBezTo>
                <a:cubicBezTo>
                  <a:pt x="500" y="1575"/>
                  <a:pt x="500" y="1576"/>
                  <a:pt x="498" y="1578"/>
                </a:cubicBezTo>
                <a:cubicBezTo>
                  <a:pt x="497" y="1580"/>
                  <a:pt x="496" y="1582"/>
                  <a:pt x="494" y="1584"/>
                </a:cubicBezTo>
                <a:cubicBezTo>
                  <a:pt x="489" y="1591"/>
                  <a:pt x="487" y="1591"/>
                  <a:pt x="480" y="1589"/>
                </a:cubicBezTo>
                <a:cubicBezTo>
                  <a:pt x="478" y="1589"/>
                  <a:pt x="478" y="1589"/>
                  <a:pt x="478" y="1589"/>
                </a:cubicBezTo>
                <a:cubicBezTo>
                  <a:pt x="473" y="1588"/>
                  <a:pt x="472" y="1590"/>
                  <a:pt x="469" y="1597"/>
                </a:cubicBezTo>
                <a:cubicBezTo>
                  <a:pt x="469" y="1598"/>
                  <a:pt x="469" y="1599"/>
                  <a:pt x="468" y="1600"/>
                </a:cubicBezTo>
                <a:cubicBezTo>
                  <a:pt x="466" y="1605"/>
                  <a:pt x="464" y="1609"/>
                  <a:pt x="463" y="1612"/>
                </a:cubicBezTo>
                <a:cubicBezTo>
                  <a:pt x="461" y="1615"/>
                  <a:pt x="459" y="1618"/>
                  <a:pt x="458" y="1622"/>
                </a:cubicBezTo>
                <a:cubicBezTo>
                  <a:pt x="456" y="1626"/>
                  <a:pt x="453" y="1627"/>
                  <a:pt x="450" y="1628"/>
                </a:cubicBezTo>
                <a:cubicBezTo>
                  <a:pt x="446" y="1630"/>
                  <a:pt x="443" y="1631"/>
                  <a:pt x="443" y="1638"/>
                </a:cubicBezTo>
                <a:cubicBezTo>
                  <a:pt x="443" y="1647"/>
                  <a:pt x="439" y="1651"/>
                  <a:pt x="436" y="1653"/>
                </a:cubicBezTo>
                <a:cubicBezTo>
                  <a:pt x="432" y="1656"/>
                  <a:pt x="427" y="1656"/>
                  <a:pt x="423" y="1654"/>
                </a:cubicBezTo>
                <a:cubicBezTo>
                  <a:pt x="420" y="1653"/>
                  <a:pt x="419" y="1654"/>
                  <a:pt x="417" y="1658"/>
                </a:cubicBezTo>
                <a:cubicBezTo>
                  <a:pt x="416" y="1658"/>
                  <a:pt x="416" y="1659"/>
                  <a:pt x="415" y="1659"/>
                </a:cubicBezTo>
                <a:cubicBezTo>
                  <a:pt x="412" y="1664"/>
                  <a:pt x="409" y="1666"/>
                  <a:pt x="402" y="1666"/>
                </a:cubicBezTo>
                <a:cubicBezTo>
                  <a:pt x="397" y="1666"/>
                  <a:pt x="396" y="1666"/>
                  <a:pt x="390" y="1670"/>
                </a:cubicBezTo>
                <a:cubicBezTo>
                  <a:pt x="382" y="1675"/>
                  <a:pt x="380" y="1675"/>
                  <a:pt x="376" y="1671"/>
                </a:cubicBezTo>
                <a:cubicBezTo>
                  <a:pt x="375" y="1669"/>
                  <a:pt x="373" y="1668"/>
                  <a:pt x="371" y="1666"/>
                </a:cubicBezTo>
                <a:cubicBezTo>
                  <a:pt x="368" y="1665"/>
                  <a:pt x="368" y="1665"/>
                  <a:pt x="364" y="1668"/>
                </a:cubicBezTo>
                <a:cubicBezTo>
                  <a:pt x="362" y="1669"/>
                  <a:pt x="361" y="1671"/>
                  <a:pt x="361" y="1673"/>
                </a:cubicBezTo>
                <a:cubicBezTo>
                  <a:pt x="361" y="1673"/>
                  <a:pt x="361" y="1673"/>
                  <a:pt x="361" y="1673"/>
                </a:cubicBezTo>
                <a:cubicBezTo>
                  <a:pt x="362" y="1673"/>
                  <a:pt x="363" y="1673"/>
                  <a:pt x="364" y="1673"/>
                </a:cubicBezTo>
                <a:cubicBezTo>
                  <a:pt x="365" y="1675"/>
                  <a:pt x="365" y="1677"/>
                  <a:pt x="365" y="1680"/>
                </a:cubicBezTo>
                <a:cubicBezTo>
                  <a:pt x="365" y="1681"/>
                  <a:pt x="365" y="1682"/>
                  <a:pt x="364" y="1683"/>
                </a:cubicBezTo>
                <a:cubicBezTo>
                  <a:pt x="362" y="1684"/>
                  <a:pt x="360" y="1684"/>
                  <a:pt x="358" y="1683"/>
                </a:cubicBezTo>
                <a:cubicBezTo>
                  <a:pt x="355" y="1683"/>
                  <a:pt x="353" y="1682"/>
                  <a:pt x="350" y="1683"/>
                </a:cubicBezTo>
                <a:cubicBezTo>
                  <a:pt x="345" y="1684"/>
                  <a:pt x="341" y="1683"/>
                  <a:pt x="339" y="1680"/>
                </a:cubicBezTo>
                <a:cubicBezTo>
                  <a:pt x="339" y="1680"/>
                  <a:pt x="338" y="1677"/>
                  <a:pt x="341" y="1674"/>
                </a:cubicBezTo>
                <a:cubicBezTo>
                  <a:pt x="341" y="1674"/>
                  <a:pt x="341" y="1674"/>
                  <a:pt x="341" y="1674"/>
                </a:cubicBezTo>
                <a:cubicBezTo>
                  <a:pt x="341" y="1674"/>
                  <a:pt x="340" y="1674"/>
                  <a:pt x="339" y="1674"/>
                </a:cubicBezTo>
                <a:cubicBezTo>
                  <a:pt x="335" y="1676"/>
                  <a:pt x="328" y="1676"/>
                  <a:pt x="322" y="1676"/>
                </a:cubicBezTo>
                <a:cubicBezTo>
                  <a:pt x="319" y="1676"/>
                  <a:pt x="318" y="1677"/>
                  <a:pt x="317" y="1679"/>
                </a:cubicBezTo>
                <a:cubicBezTo>
                  <a:pt x="317" y="1680"/>
                  <a:pt x="317" y="1681"/>
                  <a:pt x="316" y="1682"/>
                </a:cubicBezTo>
                <a:cubicBezTo>
                  <a:pt x="315" y="1683"/>
                  <a:pt x="314" y="1684"/>
                  <a:pt x="313" y="1685"/>
                </a:cubicBezTo>
                <a:cubicBezTo>
                  <a:pt x="312" y="1687"/>
                  <a:pt x="310" y="1689"/>
                  <a:pt x="309" y="1692"/>
                </a:cubicBezTo>
                <a:cubicBezTo>
                  <a:pt x="307" y="1696"/>
                  <a:pt x="304" y="1695"/>
                  <a:pt x="302" y="1695"/>
                </a:cubicBezTo>
                <a:cubicBezTo>
                  <a:pt x="300" y="1695"/>
                  <a:pt x="299" y="1694"/>
                  <a:pt x="298" y="1695"/>
                </a:cubicBezTo>
                <a:cubicBezTo>
                  <a:pt x="296" y="1696"/>
                  <a:pt x="294" y="1696"/>
                  <a:pt x="292" y="1695"/>
                </a:cubicBezTo>
                <a:cubicBezTo>
                  <a:pt x="290" y="1694"/>
                  <a:pt x="290" y="1691"/>
                  <a:pt x="290" y="1687"/>
                </a:cubicBezTo>
                <a:cubicBezTo>
                  <a:pt x="290" y="1682"/>
                  <a:pt x="292" y="1679"/>
                  <a:pt x="293" y="1677"/>
                </a:cubicBezTo>
                <a:cubicBezTo>
                  <a:pt x="293" y="1677"/>
                  <a:pt x="293" y="1677"/>
                  <a:pt x="293" y="1677"/>
                </a:cubicBezTo>
                <a:cubicBezTo>
                  <a:pt x="291" y="1678"/>
                  <a:pt x="287" y="1681"/>
                  <a:pt x="283" y="1682"/>
                </a:cubicBezTo>
                <a:cubicBezTo>
                  <a:pt x="282" y="1683"/>
                  <a:pt x="282" y="1683"/>
                  <a:pt x="282" y="1683"/>
                </a:cubicBezTo>
                <a:cubicBezTo>
                  <a:pt x="279" y="1684"/>
                  <a:pt x="278" y="1684"/>
                  <a:pt x="277" y="1687"/>
                </a:cubicBezTo>
                <a:cubicBezTo>
                  <a:pt x="277" y="1687"/>
                  <a:pt x="277" y="1687"/>
                  <a:pt x="278" y="1688"/>
                </a:cubicBezTo>
                <a:cubicBezTo>
                  <a:pt x="278" y="1690"/>
                  <a:pt x="280" y="1692"/>
                  <a:pt x="278" y="1694"/>
                </a:cubicBezTo>
                <a:cubicBezTo>
                  <a:pt x="278" y="1695"/>
                  <a:pt x="279" y="1695"/>
                  <a:pt x="279" y="1695"/>
                </a:cubicBezTo>
                <a:cubicBezTo>
                  <a:pt x="281" y="1697"/>
                  <a:pt x="283" y="1699"/>
                  <a:pt x="283" y="1701"/>
                </a:cubicBezTo>
                <a:cubicBezTo>
                  <a:pt x="283" y="1701"/>
                  <a:pt x="283" y="1701"/>
                  <a:pt x="283" y="1701"/>
                </a:cubicBezTo>
                <a:cubicBezTo>
                  <a:pt x="284" y="1701"/>
                  <a:pt x="285" y="1701"/>
                  <a:pt x="286" y="1701"/>
                </a:cubicBezTo>
                <a:cubicBezTo>
                  <a:pt x="287" y="1702"/>
                  <a:pt x="287" y="1703"/>
                  <a:pt x="287" y="1704"/>
                </a:cubicBezTo>
                <a:cubicBezTo>
                  <a:pt x="287" y="1706"/>
                  <a:pt x="286" y="1707"/>
                  <a:pt x="284" y="1707"/>
                </a:cubicBezTo>
                <a:cubicBezTo>
                  <a:pt x="284" y="1707"/>
                  <a:pt x="284" y="1707"/>
                  <a:pt x="284" y="1707"/>
                </a:cubicBezTo>
                <a:cubicBezTo>
                  <a:pt x="283" y="1707"/>
                  <a:pt x="283" y="1707"/>
                  <a:pt x="283" y="1707"/>
                </a:cubicBezTo>
                <a:cubicBezTo>
                  <a:pt x="282" y="1707"/>
                  <a:pt x="281" y="1706"/>
                  <a:pt x="281" y="1705"/>
                </a:cubicBezTo>
                <a:cubicBezTo>
                  <a:pt x="281" y="1705"/>
                  <a:pt x="281" y="1705"/>
                  <a:pt x="281" y="1705"/>
                </a:cubicBezTo>
                <a:cubicBezTo>
                  <a:pt x="279" y="1706"/>
                  <a:pt x="277" y="1707"/>
                  <a:pt x="275" y="1706"/>
                </a:cubicBezTo>
                <a:cubicBezTo>
                  <a:pt x="273" y="1705"/>
                  <a:pt x="271" y="1703"/>
                  <a:pt x="270" y="1700"/>
                </a:cubicBezTo>
                <a:cubicBezTo>
                  <a:pt x="269" y="1697"/>
                  <a:pt x="264" y="1695"/>
                  <a:pt x="261" y="1696"/>
                </a:cubicBezTo>
                <a:cubicBezTo>
                  <a:pt x="260" y="1696"/>
                  <a:pt x="260" y="1697"/>
                  <a:pt x="260" y="1697"/>
                </a:cubicBezTo>
                <a:cubicBezTo>
                  <a:pt x="261" y="1703"/>
                  <a:pt x="256" y="1704"/>
                  <a:pt x="255" y="1704"/>
                </a:cubicBezTo>
                <a:cubicBezTo>
                  <a:pt x="255" y="1704"/>
                  <a:pt x="256" y="1704"/>
                  <a:pt x="258" y="1704"/>
                </a:cubicBezTo>
                <a:cubicBezTo>
                  <a:pt x="260" y="1703"/>
                  <a:pt x="263" y="1704"/>
                  <a:pt x="264" y="1705"/>
                </a:cubicBezTo>
                <a:cubicBezTo>
                  <a:pt x="266" y="1707"/>
                  <a:pt x="267" y="1710"/>
                  <a:pt x="267" y="1712"/>
                </a:cubicBezTo>
                <a:cubicBezTo>
                  <a:pt x="267" y="1716"/>
                  <a:pt x="262" y="1716"/>
                  <a:pt x="260" y="1716"/>
                </a:cubicBezTo>
                <a:cubicBezTo>
                  <a:pt x="260" y="1715"/>
                  <a:pt x="259" y="1715"/>
                  <a:pt x="259" y="1715"/>
                </a:cubicBezTo>
                <a:cubicBezTo>
                  <a:pt x="259" y="1718"/>
                  <a:pt x="259" y="1721"/>
                  <a:pt x="258" y="1722"/>
                </a:cubicBezTo>
                <a:cubicBezTo>
                  <a:pt x="256" y="1723"/>
                  <a:pt x="254" y="1722"/>
                  <a:pt x="252" y="1721"/>
                </a:cubicBezTo>
                <a:cubicBezTo>
                  <a:pt x="251" y="1720"/>
                  <a:pt x="249" y="1721"/>
                  <a:pt x="247" y="1721"/>
                </a:cubicBezTo>
                <a:cubicBezTo>
                  <a:pt x="245" y="1721"/>
                  <a:pt x="241" y="1722"/>
                  <a:pt x="238" y="1719"/>
                </a:cubicBezTo>
                <a:cubicBezTo>
                  <a:pt x="236" y="1718"/>
                  <a:pt x="236" y="1718"/>
                  <a:pt x="233" y="1718"/>
                </a:cubicBezTo>
                <a:cubicBezTo>
                  <a:pt x="232" y="1718"/>
                  <a:pt x="231" y="1718"/>
                  <a:pt x="229" y="1718"/>
                </a:cubicBezTo>
                <a:cubicBezTo>
                  <a:pt x="225" y="1718"/>
                  <a:pt x="224" y="1715"/>
                  <a:pt x="223" y="1714"/>
                </a:cubicBezTo>
                <a:cubicBezTo>
                  <a:pt x="223" y="1711"/>
                  <a:pt x="225" y="1708"/>
                  <a:pt x="228" y="1706"/>
                </a:cubicBezTo>
                <a:cubicBezTo>
                  <a:pt x="228" y="1706"/>
                  <a:pt x="229" y="1706"/>
                  <a:pt x="229" y="1706"/>
                </a:cubicBezTo>
                <a:cubicBezTo>
                  <a:pt x="229" y="1705"/>
                  <a:pt x="228" y="1705"/>
                  <a:pt x="227" y="1704"/>
                </a:cubicBezTo>
                <a:cubicBezTo>
                  <a:pt x="218" y="1701"/>
                  <a:pt x="217" y="1698"/>
                  <a:pt x="214" y="1689"/>
                </a:cubicBezTo>
                <a:cubicBezTo>
                  <a:pt x="212" y="1681"/>
                  <a:pt x="211" y="1680"/>
                  <a:pt x="204" y="1681"/>
                </a:cubicBezTo>
                <a:cubicBezTo>
                  <a:pt x="196" y="1682"/>
                  <a:pt x="194" y="1675"/>
                  <a:pt x="192" y="1669"/>
                </a:cubicBezTo>
                <a:cubicBezTo>
                  <a:pt x="191" y="1667"/>
                  <a:pt x="190" y="1665"/>
                  <a:pt x="190" y="1663"/>
                </a:cubicBezTo>
                <a:cubicBezTo>
                  <a:pt x="190" y="1666"/>
                  <a:pt x="190" y="1669"/>
                  <a:pt x="191" y="1671"/>
                </a:cubicBezTo>
                <a:cubicBezTo>
                  <a:pt x="191" y="1673"/>
                  <a:pt x="192" y="1674"/>
                  <a:pt x="194" y="1676"/>
                </a:cubicBezTo>
                <a:cubicBezTo>
                  <a:pt x="195" y="1678"/>
                  <a:pt x="197" y="1681"/>
                  <a:pt x="199" y="1684"/>
                </a:cubicBezTo>
                <a:cubicBezTo>
                  <a:pt x="203" y="1691"/>
                  <a:pt x="198" y="1694"/>
                  <a:pt x="196" y="1695"/>
                </a:cubicBezTo>
                <a:cubicBezTo>
                  <a:pt x="196" y="1695"/>
                  <a:pt x="195" y="1695"/>
                  <a:pt x="195" y="1696"/>
                </a:cubicBezTo>
                <a:cubicBezTo>
                  <a:pt x="195" y="1696"/>
                  <a:pt x="195" y="1696"/>
                  <a:pt x="195" y="1696"/>
                </a:cubicBezTo>
                <a:cubicBezTo>
                  <a:pt x="197" y="1699"/>
                  <a:pt x="198" y="1703"/>
                  <a:pt x="199" y="1706"/>
                </a:cubicBezTo>
                <a:cubicBezTo>
                  <a:pt x="200" y="1709"/>
                  <a:pt x="200" y="1712"/>
                  <a:pt x="201" y="1713"/>
                </a:cubicBezTo>
                <a:cubicBezTo>
                  <a:pt x="204" y="1717"/>
                  <a:pt x="206" y="1724"/>
                  <a:pt x="202" y="1736"/>
                </a:cubicBezTo>
                <a:cubicBezTo>
                  <a:pt x="199" y="1743"/>
                  <a:pt x="194" y="1743"/>
                  <a:pt x="192" y="1743"/>
                </a:cubicBezTo>
                <a:cubicBezTo>
                  <a:pt x="188" y="1742"/>
                  <a:pt x="184" y="1739"/>
                  <a:pt x="184" y="1735"/>
                </a:cubicBezTo>
                <a:cubicBezTo>
                  <a:pt x="184" y="1733"/>
                  <a:pt x="183" y="1732"/>
                  <a:pt x="181" y="1730"/>
                </a:cubicBezTo>
                <a:cubicBezTo>
                  <a:pt x="179" y="1728"/>
                  <a:pt x="177" y="1726"/>
                  <a:pt x="175" y="1721"/>
                </a:cubicBezTo>
                <a:cubicBezTo>
                  <a:pt x="175" y="1721"/>
                  <a:pt x="175" y="1721"/>
                  <a:pt x="175" y="1720"/>
                </a:cubicBezTo>
                <a:cubicBezTo>
                  <a:pt x="174" y="1721"/>
                  <a:pt x="174" y="1724"/>
                  <a:pt x="174" y="1726"/>
                </a:cubicBezTo>
                <a:cubicBezTo>
                  <a:pt x="176" y="1730"/>
                  <a:pt x="175" y="1732"/>
                  <a:pt x="174" y="1735"/>
                </a:cubicBezTo>
                <a:cubicBezTo>
                  <a:pt x="174" y="1736"/>
                  <a:pt x="173" y="1738"/>
                  <a:pt x="173" y="1740"/>
                </a:cubicBezTo>
                <a:cubicBezTo>
                  <a:pt x="174" y="1745"/>
                  <a:pt x="170" y="1748"/>
                  <a:pt x="167" y="1748"/>
                </a:cubicBezTo>
                <a:cubicBezTo>
                  <a:pt x="163" y="1749"/>
                  <a:pt x="159" y="1747"/>
                  <a:pt x="158" y="1743"/>
                </a:cubicBezTo>
                <a:cubicBezTo>
                  <a:pt x="156" y="1738"/>
                  <a:pt x="159" y="1732"/>
                  <a:pt x="160" y="1727"/>
                </a:cubicBezTo>
                <a:cubicBezTo>
                  <a:pt x="161" y="1726"/>
                  <a:pt x="161" y="1725"/>
                  <a:pt x="161" y="1724"/>
                </a:cubicBezTo>
                <a:cubicBezTo>
                  <a:pt x="162" y="1724"/>
                  <a:pt x="162" y="1723"/>
                  <a:pt x="162" y="1723"/>
                </a:cubicBezTo>
                <a:cubicBezTo>
                  <a:pt x="161" y="1723"/>
                  <a:pt x="159" y="1722"/>
                  <a:pt x="156" y="1722"/>
                </a:cubicBezTo>
                <a:cubicBezTo>
                  <a:pt x="154" y="1722"/>
                  <a:pt x="154" y="1722"/>
                  <a:pt x="154" y="1722"/>
                </a:cubicBezTo>
                <a:cubicBezTo>
                  <a:pt x="153" y="1723"/>
                  <a:pt x="154" y="1727"/>
                  <a:pt x="155" y="1730"/>
                </a:cubicBezTo>
                <a:cubicBezTo>
                  <a:pt x="156" y="1737"/>
                  <a:pt x="154" y="1746"/>
                  <a:pt x="152" y="1754"/>
                </a:cubicBezTo>
                <a:cubicBezTo>
                  <a:pt x="152" y="1755"/>
                  <a:pt x="152" y="1755"/>
                  <a:pt x="152" y="1755"/>
                </a:cubicBezTo>
                <a:cubicBezTo>
                  <a:pt x="151" y="1761"/>
                  <a:pt x="146" y="1764"/>
                  <a:pt x="142" y="1764"/>
                </a:cubicBezTo>
                <a:cubicBezTo>
                  <a:pt x="140" y="1764"/>
                  <a:pt x="138" y="1763"/>
                  <a:pt x="138" y="1760"/>
                </a:cubicBezTo>
                <a:cubicBezTo>
                  <a:pt x="138" y="1760"/>
                  <a:pt x="138" y="1760"/>
                  <a:pt x="138" y="1760"/>
                </a:cubicBezTo>
                <a:cubicBezTo>
                  <a:pt x="138" y="1756"/>
                  <a:pt x="138" y="1755"/>
                  <a:pt x="135" y="1755"/>
                </a:cubicBezTo>
                <a:cubicBezTo>
                  <a:pt x="135" y="1755"/>
                  <a:pt x="135" y="1755"/>
                  <a:pt x="135" y="1755"/>
                </a:cubicBezTo>
                <a:cubicBezTo>
                  <a:pt x="132" y="1755"/>
                  <a:pt x="126" y="1761"/>
                  <a:pt x="124" y="1765"/>
                </a:cubicBezTo>
                <a:cubicBezTo>
                  <a:pt x="122" y="1769"/>
                  <a:pt x="120" y="1775"/>
                  <a:pt x="112" y="1773"/>
                </a:cubicBezTo>
                <a:cubicBezTo>
                  <a:pt x="105" y="1772"/>
                  <a:pt x="103" y="1772"/>
                  <a:pt x="102" y="1774"/>
                </a:cubicBezTo>
                <a:cubicBezTo>
                  <a:pt x="100" y="1777"/>
                  <a:pt x="98" y="1779"/>
                  <a:pt x="94" y="1779"/>
                </a:cubicBezTo>
                <a:cubicBezTo>
                  <a:pt x="91" y="1780"/>
                  <a:pt x="88" y="1779"/>
                  <a:pt x="85" y="1777"/>
                </a:cubicBezTo>
                <a:cubicBezTo>
                  <a:pt x="81" y="1774"/>
                  <a:pt x="81" y="1771"/>
                  <a:pt x="81" y="1769"/>
                </a:cubicBezTo>
                <a:cubicBezTo>
                  <a:pt x="80" y="1767"/>
                  <a:pt x="80" y="1767"/>
                  <a:pt x="78" y="1766"/>
                </a:cubicBezTo>
                <a:cubicBezTo>
                  <a:pt x="75" y="1765"/>
                  <a:pt x="73" y="1767"/>
                  <a:pt x="69" y="1771"/>
                </a:cubicBezTo>
                <a:cubicBezTo>
                  <a:pt x="67" y="1773"/>
                  <a:pt x="66" y="1774"/>
                  <a:pt x="64" y="1776"/>
                </a:cubicBezTo>
                <a:cubicBezTo>
                  <a:pt x="64" y="1776"/>
                  <a:pt x="64" y="1776"/>
                  <a:pt x="64" y="1776"/>
                </a:cubicBezTo>
                <a:cubicBezTo>
                  <a:pt x="64" y="1776"/>
                  <a:pt x="65" y="1777"/>
                  <a:pt x="65" y="1777"/>
                </a:cubicBezTo>
                <a:cubicBezTo>
                  <a:pt x="66" y="1778"/>
                  <a:pt x="68" y="1780"/>
                  <a:pt x="68" y="1782"/>
                </a:cubicBezTo>
                <a:cubicBezTo>
                  <a:pt x="68" y="1785"/>
                  <a:pt x="66" y="1787"/>
                  <a:pt x="61" y="1790"/>
                </a:cubicBezTo>
                <a:cubicBezTo>
                  <a:pt x="59" y="1790"/>
                  <a:pt x="58" y="1791"/>
                  <a:pt x="57" y="1792"/>
                </a:cubicBezTo>
                <a:cubicBezTo>
                  <a:pt x="56" y="1793"/>
                  <a:pt x="54" y="1795"/>
                  <a:pt x="52" y="1794"/>
                </a:cubicBezTo>
                <a:cubicBezTo>
                  <a:pt x="50" y="1793"/>
                  <a:pt x="50" y="1792"/>
                  <a:pt x="50" y="1792"/>
                </a:cubicBezTo>
                <a:cubicBezTo>
                  <a:pt x="49" y="1790"/>
                  <a:pt x="50" y="1788"/>
                  <a:pt x="51" y="1785"/>
                </a:cubicBezTo>
                <a:cubicBezTo>
                  <a:pt x="52" y="1784"/>
                  <a:pt x="52" y="1783"/>
                  <a:pt x="53" y="1782"/>
                </a:cubicBezTo>
                <a:cubicBezTo>
                  <a:pt x="53" y="1781"/>
                  <a:pt x="53" y="1780"/>
                  <a:pt x="52" y="1780"/>
                </a:cubicBezTo>
                <a:cubicBezTo>
                  <a:pt x="52" y="1779"/>
                  <a:pt x="51" y="1779"/>
                  <a:pt x="51" y="1779"/>
                </a:cubicBezTo>
                <a:cubicBezTo>
                  <a:pt x="51" y="1779"/>
                  <a:pt x="50" y="1779"/>
                  <a:pt x="50" y="1780"/>
                </a:cubicBezTo>
                <a:cubicBezTo>
                  <a:pt x="49" y="1787"/>
                  <a:pt x="47" y="1788"/>
                  <a:pt x="37" y="1788"/>
                </a:cubicBezTo>
                <a:cubicBezTo>
                  <a:pt x="37" y="1788"/>
                  <a:pt x="37" y="1788"/>
                  <a:pt x="37" y="1788"/>
                </a:cubicBezTo>
                <a:cubicBezTo>
                  <a:pt x="30" y="1788"/>
                  <a:pt x="26" y="1791"/>
                  <a:pt x="22" y="1795"/>
                </a:cubicBezTo>
                <a:cubicBezTo>
                  <a:pt x="20" y="1796"/>
                  <a:pt x="18" y="1798"/>
                  <a:pt x="17" y="1799"/>
                </a:cubicBezTo>
                <a:cubicBezTo>
                  <a:pt x="13" y="1801"/>
                  <a:pt x="10" y="1803"/>
                  <a:pt x="7" y="1803"/>
                </a:cubicBezTo>
                <a:close/>
                <a:moveTo>
                  <a:pt x="283" y="1704"/>
                </a:moveTo>
                <a:cubicBezTo>
                  <a:pt x="283" y="1704"/>
                  <a:pt x="283" y="1704"/>
                  <a:pt x="283" y="1704"/>
                </a:cubicBezTo>
                <a:cubicBezTo>
                  <a:pt x="283" y="1705"/>
                  <a:pt x="283" y="1705"/>
                  <a:pt x="283" y="1705"/>
                </a:cubicBezTo>
                <a:cubicBezTo>
                  <a:pt x="284" y="1706"/>
                  <a:pt x="284" y="1706"/>
                  <a:pt x="285" y="1706"/>
                </a:cubicBezTo>
                <a:cubicBezTo>
                  <a:pt x="283" y="1704"/>
                  <a:pt x="283" y="1704"/>
                  <a:pt x="283" y="1704"/>
                </a:cubicBezTo>
                <a:cubicBezTo>
                  <a:pt x="284" y="1704"/>
                  <a:pt x="284" y="1704"/>
                  <a:pt x="284" y="1704"/>
                </a:cubicBezTo>
                <a:cubicBezTo>
                  <a:pt x="284" y="1703"/>
                  <a:pt x="284" y="1703"/>
                  <a:pt x="284" y="1703"/>
                </a:cubicBezTo>
                <a:cubicBezTo>
                  <a:pt x="283" y="1703"/>
                  <a:pt x="283" y="1703"/>
                  <a:pt x="283" y="1704"/>
                </a:cubicBezTo>
                <a:cubicBezTo>
                  <a:pt x="283" y="1704"/>
                  <a:pt x="283" y="1704"/>
                  <a:pt x="283" y="1704"/>
                </a:cubicBezTo>
                <a:close/>
                <a:moveTo>
                  <a:pt x="285" y="1703"/>
                </a:moveTo>
                <a:cubicBezTo>
                  <a:pt x="285" y="1704"/>
                  <a:pt x="285" y="1704"/>
                  <a:pt x="285" y="1704"/>
                </a:cubicBezTo>
                <a:cubicBezTo>
                  <a:pt x="285" y="1704"/>
                  <a:pt x="285" y="1704"/>
                  <a:pt x="285" y="1704"/>
                </a:cubicBezTo>
                <a:cubicBezTo>
                  <a:pt x="285" y="1704"/>
                  <a:pt x="285" y="1703"/>
                  <a:pt x="285" y="1703"/>
                </a:cubicBezTo>
                <a:close/>
                <a:moveTo>
                  <a:pt x="295" y="1674"/>
                </a:moveTo>
                <a:cubicBezTo>
                  <a:pt x="295" y="1674"/>
                  <a:pt x="295" y="1674"/>
                  <a:pt x="295" y="1674"/>
                </a:cubicBezTo>
                <a:close/>
                <a:moveTo>
                  <a:pt x="584" y="1505"/>
                </a:moveTo>
                <a:cubicBezTo>
                  <a:pt x="584" y="1505"/>
                  <a:pt x="584" y="1506"/>
                  <a:pt x="584" y="1507"/>
                </a:cubicBezTo>
                <a:cubicBezTo>
                  <a:pt x="585" y="1506"/>
                  <a:pt x="585" y="1505"/>
                  <a:pt x="586" y="1503"/>
                </a:cubicBezTo>
                <a:cubicBezTo>
                  <a:pt x="586" y="1503"/>
                  <a:pt x="586" y="1503"/>
                  <a:pt x="585" y="1503"/>
                </a:cubicBezTo>
                <a:cubicBezTo>
                  <a:pt x="585" y="1503"/>
                  <a:pt x="585" y="1503"/>
                  <a:pt x="585" y="1503"/>
                </a:cubicBezTo>
                <a:cubicBezTo>
                  <a:pt x="585" y="1503"/>
                  <a:pt x="585" y="1503"/>
                  <a:pt x="585" y="1504"/>
                </a:cubicBezTo>
                <a:cubicBezTo>
                  <a:pt x="584" y="1504"/>
                  <a:pt x="584" y="1504"/>
                  <a:pt x="584" y="1505"/>
                </a:cubicBezTo>
                <a:close/>
                <a:moveTo>
                  <a:pt x="667" y="1321"/>
                </a:moveTo>
                <a:cubicBezTo>
                  <a:pt x="667" y="1322"/>
                  <a:pt x="668" y="1323"/>
                  <a:pt x="669" y="1326"/>
                </a:cubicBezTo>
                <a:cubicBezTo>
                  <a:pt x="670" y="1327"/>
                  <a:pt x="670" y="1327"/>
                  <a:pt x="671" y="1327"/>
                </a:cubicBezTo>
                <a:cubicBezTo>
                  <a:pt x="673" y="1327"/>
                  <a:pt x="674" y="1326"/>
                  <a:pt x="675" y="1325"/>
                </a:cubicBezTo>
                <a:cubicBezTo>
                  <a:pt x="676" y="1325"/>
                  <a:pt x="677" y="1324"/>
                  <a:pt x="677" y="1323"/>
                </a:cubicBezTo>
                <a:cubicBezTo>
                  <a:pt x="675" y="1324"/>
                  <a:pt x="672" y="1323"/>
                  <a:pt x="669" y="1322"/>
                </a:cubicBezTo>
                <a:cubicBezTo>
                  <a:pt x="668" y="1322"/>
                  <a:pt x="668" y="1322"/>
                  <a:pt x="668" y="1322"/>
                </a:cubicBezTo>
                <a:cubicBezTo>
                  <a:pt x="668" y="1321"/>
                  <a:pt x="668" y="1321"/>
                  <a:pt x="667" y="1321"/>
                </a:cubicBezTo>
                <a:close/>
                <a:moveTo>
                  <a:pt x="667" y="1321"/>
                </a:moveTo>
                <a:cubicBezTo>
                  <a:pt x="667" y="1321"/>
                  <a:pt x="667" y="1321"/>
                  <a:pt x="667" y="1321"/>
                </a:cubicBezTo>
                <a:close/>
                <a:moveTo>
                  <a:pt x="688" y="1305"/>
                </a:moveTo>
                <a:cubicBezTo>
                  <a:pt x="688" y="1305"/>
                  <a:pt x="687" y="1306"/>
                  <a:pt x="686" y="1306"/>
                </a:cubicBezTo>
                <a:cubicBezTo>
                  <a:pt x="683" y="1308"/>
                  <a:pt x="682" y="1308"/>
                  <a:pt x="682" y="1309"/>
                </a:cubicBezTo>
                <a:cubicBezTo>
                  <a:pt x="682" y="1309"/>
                  <a:pt x="682" y="1310"/>
                  <a:pt x="682" y="1310"/>
                </a:cubicBezTo>
                <a:cubicBezTo>
                  <a:pt x="683" y="1309"/>
                  <a:pt x="685" y="1308"/>
                  <a:pt x="688" y="1305"/>
                </a:cubicBezTo>
                <a:close/>
                <a:moveTo>
                  <a:pt x="670" y="1303"/>
                </a:moveTo>
                <a:cubicBezTo>
                  <a:pt x="673" y="1303"/>
                  <a:pt x="675" y="1306"/>
                  <a:pt x="678" y="1309"/>
                </a:cubicBezTo>
                <a:cubicBezTo>
                  <a:pt x="678" y="1305"/>
                  <a:pt x="681" y="1303"/>
                  <a:pt x="684" y="1302"/>
                </a:cubicBezTo>
                <a:cubicBezTo>
                  <a:pt x="686" y="1301"/>
                  <a:pt x="688" y="1300"/>
                  <a:pt x="689" y="1298"/>
                </a:cubicBezTo>
                <a:cubicBezTo>
                  <a:pt x="689" y="1296"/>
                  <a:pt x="690" y="1294"/>
                  <a:pt x="691" y="1293"/>
                </a:cubicBezTo>
                <a:cubicBezTo>
                  <a:pt x="691" y="1292"/>
                  <a:pt x="692" y="1291"/>
                  <a:pt x="692" y="1291"/>
                </a:cubicBezTo>
                <a:cubicBezTo>
                  <a:pt x="692" y="1291"/>
                  <a:pt x="691" y="1291"/>
                  <a:pt x="691" y="1291"/>
                </a:cubicBezTo>
                <a:cubicBezTo>
                  <a:pt x="687" y="1290"/>
                  <a:pt x="687" y="1290"/>
                  <a:pt x="686" y="1295"/>
                </a:cubicBezTo>
                <a:cubicBezTo>
                  <a:pt x="686" y="1297"/>
                  <a:pt x="685" y="1299"/>
                  <a:pt x="683" y="1300"/>
                </a:cubicBezTo>
                <a:cubicBezTo>
                  <a:pt x="681" y="1301"/>
                  <a:pt x="678" y="1300"/>
                  <a:pt x="676" y="1298"/>
                </a:cubicBezTo>
                <a:cubicBezTo>
                  <a:pt x="675" y="1298"/>
                  <a:pt x="675" y="1298"/>
                  <a:pt x="674" y="1297"/>
                </a:cubicBezTo>
                <a:cubicBezTo>
                  <a:pt x="672" y="1296"/>
                  <a:pt x="668" y="1295"/>
                  <a:pt x="666" y="1296"/>
                </a:cubicBezTo>
                <a:cubicBezTo>
                  <a:pt x="665" y="1296"/>
                  <a:pt x="664" y="1297"/>
                  <a:pt x="664" y="1299"/>
                </a:cubicBezTo>
                <a:cubicBezTo>
                  <a:pt x="663" y="1301"/>
                  <a:pt x="663" y="1302"/>
                  <a:pt x="664" y="1303"/>
                </a:cubicBezTo>
                <a:cubicBezTo>
                  <a:pt x="664" y="1304"/>
                  <a:pt x="667" y="1303"/>
                  <a:pt x="668" y="1303"/>
                </a:cubicBezTo>
                <a:cubicBezTo>
                  <a:pt x="669" y="1303"/>
                  <a:pt x="669" y="1303"/>
                  <a:pt x="669" y="1303"/>
                </a:cubicBezTo>
                <a:cubicBezTo>
                  <a:pt x="669" y="1303"/>
                  <a:pt x="669" y="1303"/>
                  <a:pt x="670" y="1303"/>
                </a:cubicBezTo>
                <a:close/>
                <a:moveTo>
                  <a:pt x="802" y="1715"/>
                </a:moveTo>
                <a:cubicBezTo>
                  <a:pt x="800" y="1715"/>
                  <a:pt x="799" y="1714"/>
                  <a:pt x="798" y="1714"/>
                </a:cubicBezTo>
                <a:cubicBezTo>
                  <a:pt x="795" y="1713"/>
                  <a:pt x="792" y="1712"/>
                  <a:pt x="789" y="1706"/>
                </a:cubicBezTo>
                <a:cubicBezTo>
                  <a:pt x="786" y="1702"/>
                  <a:pt x="785" y="1697"/>
                  <a:pt x="784" y="1691"/>
                </a:cubicBezTo>
                <a:cubicBezTo>
                  <a:pt x="783" y="1690"/>
                  <a:pt x="783" y="1689"/>
                  <a:pt x="783" y="1687"/>
                </a:cubicBezTo>
                <a:cubicBezTo>
                  <a:pt x="782" y="1682"/>
                  <a:pt x="778" y="1679"/>
                  <a:pt x="774" y="1675"/>
                </a:cubicBezTo>
                <a:cubicBezTo>
                  <a:pt x="773" y="1674"/>
                  <a:pt x="773" y="1674"/>
                  <a:pt x="773" y="1674"/>
                </a:cubicBezTo>
                <a:cubicBezTo>
                  <a:pt x="771" y="1672"/>
                  <a:pt x="767" y="1671"/>
                  <a:pt x="764" y="1670"/>
                </a:cubicBezTo>
                <a:cubicBezTo>
                  <a:pt x="757" y="1668"/>
                  <a:pt x="749" y="1665"/>
                  <a:pt x="749" y="1653"/>
                </a:cubicBezTo>
                <a:cubicBezTo>
                  <a:pt x="749" y="1651"/>
                  <a:pt x="748" y="1650"/>
                  <a:pt x="746" y="1648"/>
                </a:cubicBezTo>
                <a:cubicBezTo>
                  <a:pt x="744" y="1646"/>
                  <a:pt x="742" y="1644"/>
                  <a:pt x="742" y="1640"/>
                </a:cubicBezTo>
                <a:cubicBezTo>
                  <a:pt x="742" y="1637"/>
                  <a:pt x="740" y="1635"/>
                  <a:pt x="738" y="1633"/>
                </a:cubicBezTo>
                <a:cubicBezTo>
                  <a:pt x="737" y="1630"/>
                  <a:pt x="735" y="1628"/>
                  <a:pt x="734" y="1624"/>
                </a:cubicBezTo>
                <a:cubicBezTo>
                  <a:pt x="733" y="1623"/>
                  <a:pt x="732" y="1623"/>
                  <a:pt x="731" y="1622"/>
                </a:cubicBezTo>
                <a:cubicBezTo>
                  <a:pt x="729" y="1622"/>
                  <a:pt x="727" y="1621"/>
                  <a:pt x="726" y="1619"/>
                </a:cubicBezTo>
                <a:cubicBezTo>
                  <a:pt x="726" y="1618"/>
                  <a:pt x="726" y="1617"/>
                  <a:pt x="727" y="1615"/>
                </a:cubicBezTo>
                <a:cubicBezTo>
                  <a:pt x="727" y="1615"/>
                  <a:pt x="727" y="1615"/>
                  <a:pt x="727" y="1615"/>
                </a:cubicBezTo>
                <a:cubicBezTo>
                  <a:pt x="729" y="1613"/>
                  <a:pt x="729" y="1612"/>
                  <a:pt x="728" y="1611"/>
                </a:cubicBezTo>
                <a:cubicBezTo>
                  <a:pt x="728" y="1608"/>
                  <a:pt x="727" y="1605"/>
                  <a:pt x="728" y="1601"/>
                </a:cubicBezTo>
                <a:cubicBezTo>
                  <a:pt x="728" y="1599"/>
                  <a:pt x="729" y="1597"/>
                  <a:pt x="729" y="1594"/>
                </a:cubicBezTo>
                <a:cubicBezTo>
                  <a:pt x="730" y="1590"/>
                  <a:pt x="731" y="1586"/>
                  <a:pt x="731" y="1583"/>
                </a:cubicBezTo>
                <a:cubicBezTo>
                  <a:pt x="731" y="1575"/>
                  <a:pt x="731" y="1574"/>
                  <a:pt x="729" y="1570"/>
                </a:cubicBezTo>
                <a:cubicBezTo>
                  <a:pt x="728" y="1566"/>
                  <a:pt x="736" y="1542"/>
                  <a:pt x="739" y="1538"/>
                </a:cubicBezTo>
                <a:cubicBezTo>
                  <a:pt x="741" y="1537"/>
                  <a:pt x="742" y="1533"/>
                  <a:pt x="743" y="1530"/>
                </a:cubicBezTo>
                <a:cubicBezTo>
                  <a:pt x="745" y="1527"/>
                  <a:pt x="746" y="1523"/>
                  <a:pt x="748" y="1521"/>
                </a:cubicBezTo>
                <a:cubicBezTo>
                  <a:pt x="750" y="1518"/>
                  <a:pt x="752" y="1513"/>
                  <a:pt x="752" y="1511"/>
                </a:cubicBezTo>
                <a:cubicBezTo>
                  <a:pt x="751" y="1508"/>
                  <a:pt x="753" y="1504"/>
                  <a:pt x="756" y="1500"/>
                </a:cubicBezTo>
                <a:cubicBezTo>
                  <a:pt x="756" y="1500"/>
                  <a:pt x="756" y="1500"/>
                  <a:pt x="756" y="1500"/>
                </a:cubicBezTo>
                <a:cubicBezTo>
                  <a:pt x="758" y="1497"/>
                  <a:pt x="758" y="1497"/>
                  <a:pt x="759" y="1494"/>
                </a:cubicBezTo>
                <a:cubicBezTo>
                  <a:pt x="760" y="1489"/>
                  <a:pt x="760" y="1489"/>
                  <a:pt x="763" y="1485"/>
                </a:cubicBezTo>
                <a:cubicBezTo>
                  <a:pt x="764" y="1485"/>
                  <a:pt x="764" y="1485"/>
                  <a:pt x="764" y="1485"/>
                </a:cubicBezTo>
                <a:cubicBezTo>
                  <a:pt x="765" y="1483"/>
                  <a:pt x="765" y="1483"/>
                  <a:pt x="765" y="1480"/>
                </a:cubicBezTo>
                <a:cubicBezTo>
                  <a:pt x="764" y="1476"/>
                  <a:pt x="767" y="1473"/>
                  <a:pt x="770" y="1470"/>
                </a:cubicBezTo>
                <a:cubicBezTo>
                  <a:pt x="771" y="1469"/>
                  <a:pt x="772" y="1468"/>
                  <a:pt x="773" y="1466"/>
                </a:cubicBezTo>
                <a:cubicBezTo>
                  <a:pt x="774" y="1466"/>
                  <a:pt x="774" y="1465"/>
                  <a:pt x="775" y="1464"/>
                </a:cubicBezTo>
                <a:cubicBezTo>
                  <a:pt x="778" y="1460"/>
                  <a:pt x="782" y="1454"/>
                  <a:pt x="785" y="1444"/>
                </a:cubicBezTo>
                <a:cubicBezTo>
                  <a:pt x="788" y="1432"/>
                  <a:pt x="806" y="1422"/>
                  <a:pt x="813" y="1419"/>
                </a:cubicBezTo>
                <a:cubicBezTo>
                  <a:pt x="816" y="1417"/>
                  <a:pt x="820" y="1412"/>
                  <a:pt x="824" y="1408"/>
                </a:cubicBezTo>
                <a:cubicBezTo>
                  <a:pt x="827" y="1404"/>
                  <a:pt x="829" y="1401"/>
                  <a:pt x="832" y="1399"/>
                </a:cubicBezTo>
                <a:cubicBezTo>
                  <a:pt x="834" y="1396"/>
                  <a:pt x="837" y="1396"/>
                  <a:pt x="840" y="1397"/>
                </a:cubicBezTo>
                <a:cubicBezTo>
                  <a:pt x="842" y="1399"/>
                  <a:pt x="844" y="1403"/>
                  <a:pt x="843" y="1407"/>
                </a:cubicBezTo>
                <a:cubicBezTo>
                  <a:pt x="844" y="1408"/>
                  <a:pt x="854" y="1414"/>
                  <a:pt x="858" y="1415"/>
                </a:cubicBezTo>
                <a:cubicBezTo>
                  <a:pt x="864" y="1417"/>
                  <a:pt x="874" y="1425"/>
                  <a:pt x="872" y="1433"/>
                </a:cubicBezTo>
                <a:cubicBezTo>
                  <a:pt x="871" y="1438"/>
                  <a:pt x="868" y="1442"/>
                  <a:pt x="863" y="1447"/>
                </a:cubicBezTo>
                <a:cubicBezTo>
                  <a:pt x="860" y="1451"/>
                  <a:pt x="865" y="1461"/>
                  <a:pt x="867" y="1464"/>
                </a:cubicBezTo>
                <a:cubicBezTo>
                  <a:pt x="870" y="1468"/>
                  <a:pt x="869" y="1474"/>
                  <a:pt x="867" y="1479"/>
                </a:cubicBezTo>
                <a:cubicBezTo>
                  <a:pt x="867" y="1481"/>
                  <a:pt x="867" y="1482"/>
                  <a:pt x="867" y="1484"/>
                </a:cubicBezTo>
                <a:cubicBezTo>
                  <a:pt x="865" y="1489"/>
                  <a:pt x="864" y="1496"/>
                  <a:pt x="861" y="1503"/>
                </a:cubicBezTo>
                <a:cubicBezTo>
                  <a:pt x="857" y="1512"/>
                  <a:pt x="857" y="1514"/>
                  <a:pt x="857" y="1519"/>
                </a:cubicBezTo>
                <a:cubicBezTo>
                  <a:pt x="857" y="1521"/>
                  <a:pt x="857" y="1524"/>
                  <a:pt x="856" y="1528"/>
                </a:cubicBezTo>
                <a:cubicBezTo>
                  <a:pt x="856" y="1531"/>
                  <a:pt x="855" y="1533"/>
                  <a:pt x="855" y="1535"/>
                </a:cubicBezTo>
                <a:cubicBezTo>
                  <a:pt x="854" y="1541"/>
                  <a:pt x="853" y="1547"/>
                  <a:pt x="853" y="1555"/>
                </a:cubicBezTo>
                <a:cubicBezTo>
                  <a:pt x="853" y="1558"/>
                  <a:pt x="853" y="1558"/>
                  <a:pt x="853" y="1558"/>
                </a:cubicBezTo>
                <a:cubicBezTo>
                  <a:pt x="853" y="1568"/>
                  <a:pt x="853" y="1569"/>
                  <a:pt x="850" y="1580"/>
                </a:cubicBezTo>
                <a:cubicBezTo>
                  <a:pt x="846" y="1589"/>
                  <a:pt x="846" y="1590"/>
                  <a:pt x="846" y="1595"/>
                </a:cubicBezTo>
                <a:cubicBezTo>
                  <a:pt x="847" y="1596"/>
                  <a:pt x="847" y="1596"/>
                  <a:pt x="847" y="1596"/>
                </a:cubicBezTo>
                <a:cubicBezTo>
                  <a:pt x="847" y="1598"/>
                  <a:pt x="847" y="1599"/>
                  <a:pt x="847" y="1600"/>
                </a:cubicBezTo>
                <a:cubicBezTo>
                  <a:pt x="847" y="1604"/>
                  <a:pt x="847" y="1605"/>
                  <a:pt x="844" y="1610"/>
                </a:cubicBezTo>
                <a:cubicBezTo>
                  <a:pt x="844" y="1611"/>
                  <a:pt x="844" y="1611"/>
                  <a:pt x="844" y="1611"/>
                </a:cubicBezTo>
                <a:cubicBezTo>
                  <a:pt x="840" y="1616"/>
                  <a:pt x="839" y="1618"/>
                  <a:pt x="835" y="1621"/>
                </a:cubicBezTo>
                <a:cubicBezTo>
                  <a:pt x="832" y="1624"/>
                  <a:pt x="832" y="1625"/>
                  <a:pt x="830" y="1628"/>
                </a:cubicBezTo>
                <a:cubicBezTo>
                  <a:pt x="829" y="1630"/>
                  <a:pt x="829" y="1630"/>
                  <a:pt x="829" y="1630"/>
                </a:cubicBezTo>
                <a:cubicBezTo>
                  <a:pt x="829" y="1631"/>
                  <a:pt x="828" y="1633"/>
                  <a:pt x="827" y="1635"/>
                </a:cubicBezTo>
                <a:cubicBezTo>
                  <a:pt x="826" y="1640"/>
                  <a:pt x="824" y="1646"/>
                  <a:pt x="820" y="1650"/>
                </a:cubicBezTo>
                <a:cubicBezTo>
                  <a:pt x="817" y="1653"/>
                  <a:pt x="817" y="1655"/>
                  <a:pt x="816" y="1658"/>
                </a:cubicBezTo>
                <a:cubicBezTo>
                  <a:pt x="815" y="1659"/>
                  <a:pt x="815" y="1660"/>
                  <a:pt x="815" y="1661"/>
                </a:cubicBezTo>
                <a:cubicBezTo>
                  <a:pt x="814" y="1662"/>
                  <a:pt x="814" y="1663"/>
                  <a:pt x="813" y="1665"/>
                </a:cubicBezTo>
                <a:cubicBezTo>
                  <a:pt x="810" y="1671"/>
                  <a:pt x="807" y="1678"/>
                  <a:pt x="808" y="1684"/>
                </a:cubicBezTo>
                <a:cubicBezTo>
                  <a:pt x="809" y="1691"/>
                  <a:pt x="809" y="1694"/>
                  <a:pt x="809" y="1699"/>
                </a:cubicBezTo>
                <a:cubicBezTo>
                  <a:pt x="808" y="1701"/>
                  <a:pt x="808" y="1703"/>
                  <a:pt x="808" y="1705"/>
                </a:cubicBezTo>
                <a:cubicBezTo>
                  <a:pt x="808" y="1709"/>
                  <a:pt x="807" y="1712"/>
                  <a:pt x="805" y="1713"/>
                </a:cubicBezTo>
                <a:cubicBezTo>
                  <a:pt x="804" y="1714"/>
                  <a:pt x="803" y="1715"/>
                  <a:pt x="802" y="1715"/>
                </a:cubicBezTo>
                <a:close/>
                <a:moveTo>
                  <a:pt x="731" y="1617"/>
                </a:moveTo>
                <a:cubicBezTo>
                  <a:pt x="731" y="1618"/>
                  <a:pt x="732" y="1618"/>
                  <a:pt x="732" y="1618"/>
                </a:cubicBezTo>
                <a:cubicBezTo>
                  <a:pt x="734" y="1618"/>
                  <a:pt x="737" y="1620"/>
                  <a:pt x="738" y="1623"/>
                </a:cubicBezTo>
                <a:cubicBezTo>
                  <a:pt x="739" y="1625"/>
                  <a:pt x="740" y="1627"/>
                  <a:pt x="742" y="1630"/>
                </a:cubicBezTo>
                <a:cubicBezTo>
                  <a:pt x="744" y="1633"/>
                  <a:pt x="747" y="1636"/>
                  <a:pt x="747" y="1640"/>
                </a:cubicBezTo>
                <a:cubicBezTo>
                  <a:pt x="747" y="1642"/>
                  <a:pt x="748" y="1643"/>
                  <a:pt x="749" y="1644"/>
                </a:cubicBezTo>
                <a:cubicBezTo>
                  <a:pt x="752" y="1646"/>
                  <a:pt x="754" y="1649"/>
                  <a:pt x="754" y="1654"/>
                </a:cubicBezTo>
                <a:cubicBezTo>
                  <a:pt x="754" y="1661"/>
                  <a:pt x="758" y="1663"/>
                  <a:pt x="765" y="1665"/>
                </a:cubicBezTo>
                <a:cubicBezTo>
                  <a:pt x="769" y="1666"/>
                  <a:pt x="773" y="1668"/>
                  <a:pt x="776" y="1671"/>
                </a:cubicBezTo>
                <a:cubicBezTo>
                  <a:pt x="778" y="1672"/>
                  <a:pt x="778" y="1672"/>
                  <a:pt x="778" y="1672"/>
                </a:cubicBezTo>
                <a:cubicBezTo>
                  <a:pt x="781" y="1676"/>
                  <a:pt x="786" y="1680"/>
                  <a:pt x="787" y="1686"/>
                </a:cubicBezTo>
                <a:cubicBezTo>
                  <a:pt x="788" y="1688"/>
                  <a:pt x="788" y="1689"/>
                  <a:pt x="788" y="1690"/>
                </a:cubicBezTo>
                <a:cubicBezTo>
                  <a:pt x="789" y="1695"/>
                  <a:pt x="790" y="1700"/>
                  <a:pt x="792" y="1704"/>
                </a:cubicBezTo>
                <a:cubicBezTo>
                  <a:pt x="795" y="1708"/>
                  <a:pt x="797" y="1708"/>
                  <a:pt x="799" y="1709"/>
                </a:cubicBezTo>
                <a:cubicBezTo>
                  <a:pt x="801" y="1710"/>
                  <a:pt x="802" y="1710"/>
                  <a:pt x="803" y="1710"/>
                </a:cubicBezTo>
                <a:cubicBezTo>
                  <a:pt x="803" y="1709"/>
                  <a:pt x="804" y="1708"/>
                  <a:pt x="804" y="1705"/>
                </a:cubicBezTo>
                <a:cubicBezTo>
                  <a:pt x="804" y="1703"/>
                  <a:pt x="804" y="1701"/>
                  <a:pt x="804" y="1698"/>
                </a:cubicBezTo>
                <a:cubicBezTo>
                  <a:pt x="804" y="1694"/>
                  <a:pt x="804" y="1691"/>
                  <a:pt x="803" y="1685"/>
                </a:cubicBezTo>
                <a:cubicBezTo>
                  <a:pt x="802" y="1678"/>
                  <a:pt x="806" y="1669"/>
                  <a:pt x="809" y="1663"/>
                </a:cubicBezTo>
                <a:cubicBezTo>
                  <a:pt x="809" y="1662"/>
                  <a:pt x="810" y="1660"/>
                  <a:pt x="810" y="1659"/>
                </a:cubicBezTo>
                <a:cubicBezTo>
                  <a:pt x="811" y="1658"/>
                  <a:pt x="811" y="1657"/>
                  <a:pt x="811" y="1656"/>
                </a:cubicBezTo>
                <a:cubicBezTo>
                  <a:pt x="812" y="1653"/>
                  <a:pt x="813" y="1651"/>
                  <a:pt x="817" y="1647"/>
                </a:cubicBezTo>
                <a:cubicBezTo>
                  <a:pt x="820" y="1644"/>
                  <a:pt x="821" y="1638"/>
                  <a:pt x="823" y="1634"/>
                </a:cubicBezTo>
                <a:cubicBezTo>
                  <a:pt x="824" y="1631"/>
                  <a:pt x="825" y="1629"/>
                  <a:pt x="825" y="1628"/>
                </a:cubicBezTo>
                <a:cubicBezTo>
                  <a:pt x="826" y="1626"/>
                  <a:pt x="826" y="1626"/>
                  <a:pt x="826" y="1626"/>
                </a:cubicBezTo>
                <a:cubicBezTo>
                  <a:pt x="828" y="1623"/>
                  <a:pt x="829" y="1621"/>
                  <a:pt x="832" y="1618"/>
                </a:cubicBezTo>
                <a:cubicBezTo>
                  <a:pt x="835" y="1615"/>
                  <a:pt x="836" y="1613"/>
                  <a:pt x="840" y="1608"/>
                </a:cubicBezTo>
                <a:cubicBezTo>
                  <a:pt x="840" y="1607"/>
                  <a:pt x="840" y="1607"/>
                  <a:pt x="840" y="1607"/>
                </a:cubicBezTo>
                <a:cubicBezTo>
                  <a:pt x="842" y="1604"/>
                  <a:pt x="842" y="1603"/>
                  <a:pt x="842" y="1601"/>
                </a:cubicBezTo>
                <a:cubicBezTo>
                  <a:pt x="842" y="1600"/>
                  <a:pt x="842" y="1598"/>
                  <a:pt x="842" y="1596"/>
                </a:cubicBezTo>
                <a:cubicBezTo>
                  <a:pt x="842" y="1595"/>
                  <a:pt x="842" y="1595"/>
                  <a:pt x="842" y="1595"/>
                </a:cubicBezTo>
                <a:cubicBezTo>
                  <a:pt x="842" y="1589"/>
                  <a:pt x="842" y="1588"/>
                  <a:pt x="845" y="1578"/>
                </a:cubicBezTo>
                <a:cubicBezTo>
                  <a:pt x="849" y="1569"/>
                  <a:pt x="849" y="1568"/>
                  <a:pt x="848" y="1558"/>
                </a:cubicBezTo>
                <a:cubicBezTo>
                  <a:pt x="848" y="1556"/>
                  <a:pt x="848" y="1556"/>
                  <a:pt x="848" y="1556"/>
                </a:cubicBezTo>
                <a:cubicBezTo>
                  <a:pt x="848" y="1546"/>
                  <a:pt x="849" y="1540"/>
                  <a:pt x="850" y="1534"/>
                </a:cubicBezTo>
                <a:cubicBezTo>
                  <a:pt x="851" y="1532"/>
                  <a:pt x="851" y="1530"/>
                  <a:pt x="851" y="1528"/>
                </a:cubicBezTo>
                <a:cubicBezTo>
                  <a:pt x="852" y="1524"/>
                  <a:pt x="852" y="1521"/>
                  <a:pt x="852" y="1519"/>
                </a:cubicBezTo>
                <a:cubicBezTo>
                  <a:pt x="852" y="1514"/>
                  <a:pt x="853" y="1511"/>
                  <a:pt x="857" y="1501"/>
                </a:cubicBezTo>
                <a:cubicBezTo>
                  <a:pt x="859" y="1495"/>
                  <a:pt x="861" y="1488"/>
                  <a:pt x="862" y="1483"/>
                </a:cubicBezTo>
                <a:cubicBezTo>
                  <a:pt x="862" y="1481"/>
                  <a:pt x="863" y="1480"/>
                  <a:pt x="863" y="1478"/>
                </a:cubicBezTo>
                <a:cubicBezTo>
                  <a:pt x="864" y="1476"/>
                  <a:pt x="865" y="1469"/>
                  <a:pt x="863" y="1467"/>
                </a:cubicBezTo>
                <a:cubicBezTo>
                  <a:pt x="861" y="1465"/>
                  <a:pt x="853" y="1451"/>
                  <a:pt x="860" y="1444"/>
                </a:cubicBezTo>
                <a:cubicBezTo>
                  <a:pt x="865" y="1440"/>
                  <a:pt x="867" y="1436"/>
                  <a:pt x="868" y="1432"/>
                </a:cubicBezTo>
                <a:cubicBezTo>
                  <a:pt x="869" y="1428"/>
                  <a:pt x="862" y="1421"/>
                  <a:pt x="857" y="1420"/>
                </a:cubicBezTo>
                <a:cubicBezTo>
                  <a:pt x="857" y="1420"/>
                  <a:pt x="837" y="1412"/>
                  <a:pt x="838" y="1405"/>
                </a:cubicBezTo>
                <a:cubicBezTo>
                  <a:pt x="839" y="1404"/>
                  <a:pt x="838" y="1402"/>
                  <a:pt x="837" y="1401"/>
                </a:cubicBezTo>
                <a:cubicBezTo>
                  <a:pt x="837" y="1401"/>
                  <a:pt x="836" y="1401"/>
                  <a:pt x="835" y="1402"/>
                </a:cubicBezTo>
                <a:cubicBezTo>
                  <a:pt x="833" y="1404"/>
                  <a:pt x="830" y="1407"/>
                  <a:pt x="827" y="1410"/>
                </a:cubicBezTo>
                <a:cubicBezTo>
                  <a:pt x="823" y="1416"/>
                  <a:pt x="819" y="1421"/>
                  <a:pt x="815" y="1423"/>
                </a:cubicBezTo>
                <a:cubicBezTo>
                  <a:pt x="810" y="1425"/>
                  <a:pt x="793" y="1434"/>
                  <a:pt x="789" y="1446"/>
                </a:cubicBezTo>
                <a:cubicBezTo>
                  <a:pt x="786" y="1457"/>
                  <a:pt x="782" y="1463"/>
                  <a:pt x="779" y="1467"/>
                </a:cubicBezTo>
                <a:cubicBezTo>
                  <a:pt x="778" y="1468"/>
                  <a:pt x="777" y="1468"/>
                  <a:pt x="777" y="1469"/>
                </a:cubicBezTo>
                <a:cubicBezTo>
                  <a:pt x="776" y="1471"/>
                  <a:pt x="774" y="1472"/>
                  <a:pt x="773" y="1473"/>
                </a:cubicBezTo>
                <a:cubicBezTo>
                  <a:pt x="770" y="1476"/>
                  <a:pt x="769" y="1477"/>
                  <a:pt x="769" y="1479"/>
                </a:cubicBezTo>
                <a:cubicBezTo>
                  <a:pt x="770" y="1484"/>
                  <a:pt x="770" y="1485"/>
                  <a:pt x="767" y="1488"/>
                </a:cubicBezTo>
                <a:cubicBezTo>
                  <a:pt x="766" y="1489"/>
                  <a:pt x="766" y="1489"/>
                  <a:pt x="766" y="1489"/>
                </a:cubicBezTo>
                <a:cubicBezTo>
                  <a:pt x="764" y="1491"/>
                  <a:pt x="764" y="1491"/>
                  <a:pt x="764" y="1494"/>
                </a:cubicBezTo>
                <a:cubicBezTo>
                  <a:pt x="763" y="1499"/>
                  <a:pt x="762" y="1500"/>
                  <a:pt x="760" y="1502"/>
                </a:cubicBezTo>
                <a:cubicBezTo>
                  <a:pt x="759" y="1503"/>
                  <a:pt x="759" y="1503"/>
                  <a:pt x="759" y="1503"/>
                </a:cubicBezTo>
                <a:cubicBezTo>
                  <a:pt x="757" y="1506"/>
                  <a:pt x="756" y="1508"/>
                  <a:pt x="756" y="1510"/>
                </a:cubicBezTo>
                <a:cubicBezTo>
                  <a:pt x="757" y="1514"/>
                  <a:pt x="754" y="1520"/>
                  <a:pt x="752" y="1523"/>
                </a:cubicBezTo>
                <a:cubicBezTo>
                  <a:pt x="750" y="1526"/>
                  <a:pt x="749" y="1529"/>
                  <a:pt x="748" y="1532"/>
                </a:cubicBezTo>
                <a:cubicBezTo>
                  <a:pt x="746" y="1536"/>
                  <a:pt x="745" y="1539"/>
                  <a:pt x="742" y="1542"/>
                </a:cubicBezTo>
                <a:cubicBezTo>
                  <a:pt x="740" y="1544"/>
                  <a:pt x="734" y="1566"/>
                  <a:pt x="734" y="1569"/>
                </a:cubicBezTo>
                <a:cubicBezTo>
                  <a:pt x="735" y="1573"/>
                  <a:pt x="736" y="1574"/>
                  <a:pt x="736" y="1583"/>
                </a:cubicBezTo>
                <a:cubicBezTo>
                  <a:pt x="736" y="1586"/>
                  <a:pt x="735" y="1591"/>
                  <a:pt x="734" y="1595"/>
                </a:cubicBezTo>
                <a:cubicBezTo>
                  <a:pt x="733" y="1598"/>
                  <a:pt x="733" y="1600"/>
                  <a:pt x="732" y="1602"/>
                </a:cubicBezTo>
                <a:cubicBezTo>
                  <a:pt x="732" y="1604"/>
                  <a:pt x="732" y="1607"/>
                  <a:pt x="733" y="1609"/>
                </a:cubicBezTo>
                <a:cubicBezTo>
                  <a:pt x="734" y="1613"/>
                  <a:pt x="733" y="1615"/>
                  <a:pt x="731" y="1617"/>
                </a:cubicBezTo>
                <a:close/>
                <a:moveTo>
                  <a:pt x="731" y="1618"/>
                </a:moveTo>
                <a:cubicBezTo>
                  <a:pt x="731" y="1618"/>
                  <a:pt x="731" y="1618"/>
                  <a:pt x="731" y="1618"/>
                </a:cubicBezTo>
                <a:close/>
                <a:moveTo>
                  <a:pt x="865" y="1702"/>
                </a:moveTo>
                <a:cubicBezTo>
                  <a:pt x="864" y="1702"/>
                  <a:pt x="862" y="1702"/>
                  <a:pt x="862" y="1701"/>
                </a:cubicBezTo>
                <a:cubicBezTo>
                  <a:pt x="861" y="1701"/>
                  <a:pt x="861" y="1701"/>
                  <a:pt x="859" y="1700"/>
                </a:cubicBezTo>
                <a:cubicBezTo>
                  <a:pt x="858" y="1700"/>
                  <a:pt x="857" y="1699"/>
                  <a:pt x="856" y="1698"/>
                </a:cubicBezTo>
                <a:cubicBezTo>
                  <a:pt x="856" y="1697"/>
                  <a:pt x="856" y="1696"/>
                  <a:pt x="856" y="1695"/>
                </a:cubicBezTo>
                <a:cubicBezTo>
                  <a:pt x="856" y="1693"/>
                  <a:pt x="857" y="1692"/>
                  <a:pt x="859" y="1691"/>
                </a:cubicBezTo>
                <a:cubicBezTo>
                  <a:pt x="860" y="1690"/>
                  <a:pt x="862" y="1690"/>
                  <a:pt x="863" y="1691"/>
                </a:cubicBezTo>
                <a:cubicBezTo>
                  <a:pt x="865" y="1692"/>
                  <a:pt x="866" y="1694"/>
                  <a:pt x="866" y="1696"/>
                </a:cubicBezTo>
                <a:cubicBezTo>
                  <a:pt x="866" y="1695"/>
                  <a:pt x="866" y="1696"/>
                  <a:pt x="866" y="1696"/>
                </a:cubicBezTo>
                <a:cubicBezTo>
                  <a:pt x="867" y="1696"/>
                  <a:pt x="867" y="1697"/>
                  <a:pt x="868" y="1698"/>
                </a:cubicBezTo>
                <a:cubicBezTo>
                  <a:pt x="869" y="1699"/>
                  <a:pt x="869" y="1701"/>
                  <a:pt x="868" y="1702"/>
                </a:cubicBezTo>
                <a:cubicBezTo>
                  <a:pt x="867" y="1702"/>
                  <a:pt x="866" y="1702"/>
                  <a:pt x="865" y="1702"/>
                </a:cubicBezTo>
                <a:close/>
                <a:moveTo>
                  <a:pt x="861" y="1696"/>
                </a:moveTo>
                <a:cubicBezTo>
                  <a:pt x="861" y="1696"/>
                  <a:pt x="861" y="1696"/>
                  <a:pt x="861" y="1696"/>
                </a:cubicBezTo>
                <a:cubicBezTo>
                  <a:pt x="861" y="1696"/>
                  <a:pt x="861" y="1696"/>
                  <a:pt x="861" y="1695"/>
                </a:cubicBezTo>
                <a:cubicBezTo>
                  <a:pt x="861" y="1695"/>
                  <a:pt x="861" y="1695"/>
                  <a:pt x="861" y="1695"/>
                </a:cubicBezTo>
                <a:cubicBezTo>
                  <a:pt x="861" y="1695"/>
                  <a:pt x="861" y="1695"/>
                  <a:pt x="861" y="1695"/>
                </a:cubicBezTo>
                <a:cubicBezTo>
                  <a:pt x="861" y="1695"/>
                  <a:pt x="861" y="1695"/>
                  <a:pt x="861" y="1695"/>
                </a:cubicBezTo>
                <a:cubicBezTo>
                  <a:pt x="861" y="1696"/>
                  <a:pt x="861" y="1696"/>
                  <a:pt x="861" y="1696"/>
                </a:cubicBezTo>
                <a:close/>
                <a:moveTo>
                  <a:pt x="851" y="1648"/>
                </a:moveTo>
                <a:cubicBezTo>
                  <a:pt x="850" y="1648"/>
                  <a:pt x="847" y="1647"/>
                  <a:pt x="847" y="1645"/>
                </a:cubicBezTo>
                <a:cubicBezTo>
                  <a:pt x="846" y="1644"/>
                  <a:pt x="846" y="1642"/>
                  <a:pt x="847" y="1641"/>
                </a:cubicBezTo>
                <a:cubicBezTo>
                  <a:pt x="847" y="1641"/>
                  <a:pt x="847" y="1641"/>
                  <a:pt x="847" y="1640"/>
                </a:cubicBezTo>
                <a:cubicBezTo>
                  <a:pt x="848" y="1640"/>
                  <a:pt x="848" y="1639"/>
                  <a:pt x="849" y="1638"/>
                </a:cubicBezTo>
                <a:cubicBezTo>
                  <a:pt x="851" y="1638"/>
                  <a:pt x="852" y="1638"/>
                  <a:pt x="852" y="1638"/>
                </a:cubicBezTo>
                <a:cubicBezTo>
                  <a:pt x="853" y="1639"/>
                  <a:pt x="855" y="1640"/>
                  <a:pt x="855" y="1642"/>
                </a:cubicBezTo>
                <a:cubicBezTo>
                  <a:pt x="855" y="1642"/>
                  <a:pt x="856" y="1643"/>
                  <a:pt x="855" y="1645"/>
                </a:cubicBezTo>
                <a:cubicBezTo>
                  <a:pt x="853" y="1647"/>
                  <a:pt x="853" y="1648"/>
                  <a:pt x="851" y="1648"/>
                </a:cubicBezTo>
                <a:close/>
                <a:moveTo>
                  <a:pt x="486" y="1610"/>
                </a:moveTo>
                <a:cubicBezTo>
                  <a:pt x="485" y="1610"/>
                  <a:pt x="484" y="1609"/>
                  <a:pt x="484" y="1609"/>
                </a:cubicBezTo>
                <a:cubicBezTo>
                  <a:pt x="483" y="1609"/>
                  <a:pt x="482" y="1608"/>
                  <a:pt x="481" y="1608"/>
                </a:cubicBezTo>
                <a:cubicBezTo>
                  <a:pt x="477" y="1608"/>
                  <a:pt x="475" y="1609"/>
                  <a:pt x="474" y="1609"/>
                </a:cubicBezTo>
                <a:cubicBezTo>
                  <a:pt x="474" y="1609"/>
                  <a:pt x="474" y="1609"/>
                  <a:pt x="474" y="1609"/>
                </a:cubicBezTo>
                <a:cubicBezTo>
                  <a:pt x="471" y="1610"/>
                  <a:pt x="470" y="1610"/>
                  <a:pt x="469" y="1609"/>
                </a:cubicBezTo>
                <a:cubicBezTo>
                  <a:pt x="468" y="1608"/>
                  <a:pt x="468" y="1607"/>
                  <a:pt x="468" y="1606"/>
                </a:cubicBezTo>
                <a:cubicBezTo>
                  <a:pt x="468" y="1602"/>
                  <a:pt x="471" y="1601"/>
                  <a:pt x="472" y="1601"/>
                </a:cubicBezTo>
                <a:cubicBezTo>
                  <a:pt x="474" y="1600"/>
                  <a:pt x="477" y="1599"/>
                  <a:pt x="479" y="1598"/>
                </a:cubicBezTo>
                <a:cubicBezTo>
                  <a:pt x="480" y="1596"/>
                  <a:pt x="482" y="1596"/>
                  <a:pt x="485" y="1596"/>
                </a:cubicBezTo>
                <a:cubicBezTo>
                  <a:pt x="487" y="1597"/>
                  <a:pt x="490" y="1599"/>
                  <a:pt x="490" y="1602"/>
                </a:cubicBezTo>
                <a:cubicBezTo>
                  <a:pt x="491" y="1604"/>
                  <a:pt x="490" y="1606"/>
                  <a:pt x="489" y="1608"/>
                </a:cubicBezTo>
                <a:cubicBezTo>
                  <a:pt x="488" y="1609"/>
                  <a:pt x="487" y="1610"/>
                  <a:pt x="486" y="1610"/>
                </a:cubicBezTo>
                <a:close/>
                <a:moveTo>
                  <a:pt x="481" y="1604"/>
                </a:moveTo>
                <a:cubicBezTo>
                  <a:pt x="483" y="1604"/>
                  <a:pt x="484" y="1604"/>
                  <a:pt x="485" y="1605"/>
                </a:cubicBezTo>
                <a:cubicBezTo>
                  <a:pt x="486" y="1604"/>
                  <a:pt x="486" y="1603"/>
                  <a:pt x="486" y="1602"/>
                </a:cubicBezTo>
                <a:cubicBezTo>
                  <a:pt x="485" y="1602"/>
                  <a:pt x="483" y="1600"/>
                  <a:pt x="482" y="1601"/>
                </a:cubicBezTo>
                <a:cubicBezTo>
                  <a:pt x="481" y="1602"/>
                  <a:pt x="479" y="1603"/>
                  <a:pt x="477" y="1604"/>
                </a:cubicBezTo>
                <a:cubicBezTo>
                  <a:pt x="478" y="1604"/>
                  <a:pt x="479" y="1604"/>
                  <a:pt x="481" y="1604"/>
                </a:cubicBezTo>
                <a:close/>
                <a:moveTo>
                  <a:pt x="506" y="1593"/>
                </a:moveTo>
                <a:cubicBezTo>
                  <a:pt x="505" y="1593"/>
                  <a:pt x="504" y="1593"/>
                  <a:pt x="503" y="1592"/>
                </a:cubicBezTo>
                <a:cubicBezTo>
                  <a:pt x="500" y="1589"/>
                  <a:pt x="501" y="1584"/>
                  <a:pt x="502" y="1580"/>
                </a:cubicBezTo>
                <a:cubicBezTo>
                  <a:pt x="504" y="1576"/>
                  <a:pt x="508" y="1574"/>
                  <a:pt x="511" y="1575"/>
                </a:cubicBezTo>
                <a:cubicBezTo>
                  <a:pt x="511" y="1575"/>
                  <a:pt x="511" y="1575"/>
                  <a:pt x="511" y="1575"/>
                </a:cubicBezTo>
                <a:cubicBezTo>
                  <a:pt x="512" y="1575"/>
                  <a:pt x="513" y="1576"/>
                  <a:pt x="513" y="1576"/>
                </a:cubicBezTo>
                <a:cubicBezTo>
                  <a:pt x="514" y="1578"/>
                  <a:pt x="513" y="1580"/>
                  <a:pt x="512" y="1581"/>
                </a:cubicBezTo>
                <a:cubicBezTo>
                  <a:pt x="511" y="1582"/>
                  <a:pt x="511" y="1583"/>
                  <a:pt x="511" y="1584"/>
                </a:cubicBezTo>
                <a:cubicBezTo>
                  <a:pt x="510" y="1585"/>
                  <a:pt x="510" y="1585"/>
                  <a:pt x="510" y="1586"/>
                </a:cubicBezTo>
                <a:cubicBezTo>
                  <a:pt x="509" y="1589"/>
                  <a:pt x="509" y="1592"/>
                  <a:pt x="506" y="1593"/>
                </a:cubicBezTo>
                <a:cubicBezTo>
                  <a:pt x="506" y="1593"/>
                  <a:pt x="506" y="1593"/>
                  <a:pt x="506" y="1593"/>
                </a:cubicBezTo>
                <a:close/>
                <a:moveTo>
                  <a:pt x="689" y="1583"/>
                </a:moveTo>
                <a:cubicBezTo>
                  <a:pt x="687" y="1583"/>
                  <a:pt x="686" y="1582"/>
                  <a:pt x="686" y="1581"/>
                </a:cubicBezTo>
                <a:cubicBezTo>
                  <a:pt x="684" y="1580"/>
                  <a:pt x="684" y="1580"/>
                  <a:pt x="684" y="1580"/>
                </a:cubicBezTo>
                <a:cubicBezTo>
                  <a:pt x="684" y="1580"/>
                  <a:pt x="684" y="1580"/>
                  <a:pt x="683" y="1580"/>
                </a:cubicBezTo>
                <a:cubicBezTo>
                  <a:pt x="683" y="1580"/>
                  <a:pt x="682" y="1580"/>
                  <a:pt x="682" y="1579"/>
                </a:cubicBezTo>
                <a:cubicBezTo>
                  <a:pt x="682" y="1580"/>
                  <a:pt x="682" y="1580"/>
                  <a:pt x="682" y="1580"/>
                </a:cubicBezTo>
                <a:cubicBezTo>
                  <a:pt x="681" y="1579"/>
                  <a:pt x="681" y="1579"/>
                  <a:pt x="681" y="1579"/>
                </a:cubicBezTo>
                <a:cubicBezTo>
                  <a:pt x="680" y="1578"/>
                  <a:pt x="680" y="1577"/>
                  <a:pt x="680" y="1575"/>
                </a:cubicBezTo>
                <a:cubicBezTo>
                  <a:pt x="679" y="1574"/>
                  <a:pt x="680" y="1573"/>
                  <a:pt x="681" y="1573"/>
                </a:cubicBezTo>
                <a:cubicBezTo>
                  <a:pt x="681" y="1573"/>
                  <a:pt x="682" y="1572"/>
                  <a:pt x="682" y="1572"/>
                </a:cubicBezTo>
                <a:cubicBezTo>
                  <a:pt x="682" y="1571"/>
                  <a:pt x="682" y="1569"/>
                  <a:pt x="682" y="1568"/>
                </a:cubicBezTo>
                <a:cubicBezTo>
                  <a:pt x="682" y="1566"/>
                  <a:pt x="682" y="1565"/>
                  <a:pt x="684" y="1564"/>
                </a:cubicBezTo>
                <a:cubicBezTo>
                  <a:pt x="684" y="1564"/>
                  <a:pt x="685" y="1563"/>
                  <a:pt x="687" y="1564"/>
                </a:cubicBezTo>
                <a:cubicBezTo>
                  <a:pt x="689" y="1566"/>
                  <a:pt x="694" y="1571"/>
                  <a:pt x="694" y="1574"/>
                </a:cubicBezTo>
                <a:cubicBezTo>
                  <a:pt x="694" y="1576"/>
                  <a:pt x="693" y="1577"/>
                  <a:pt x="692" y="1578"/>
                </a:cubicBezTo>
                <a:cubicBezTo>
                  <a:pt x="692" y="1578"/>
                  <a:pt x="692" y="1578"/>
                  <a:pt x="692" y="1578"/>
                </a:cubicBezTo>
                <a:cubicBezTo>
                  <a:pt x="693" y="1580"/>
                  <a:pt x="692" y="1581"/>
                  <a:pt x="691" y="1582"/>
                </a:cubicBezTo>
                <a:cubicBezTo>
                  <a:pt x="690" y="1583"/>
                  <a:pt x="690" y="1583"/>
                  <a:pt x="689" y="1583"/>
                </a:cubicBezTo>
                <a:close/>
                <a:moveTo>
                  <a:pt x="688" y="1581"/>
                </a:moveTo>
                <a:cubicBezTo>
                  <a:pt x="688" y="1581"/>
                  <a:pt x="688" y="1581"/>
                  <a:pt x="688" y="1581"/>
                </a:cubicBezTo>
                <a:close/>
                <a:moveTo>
                  <a:pt x="686" y="1578"/>
                </a:moveTo>
                <a:cubicBezTo>
                  <a:pt x="686" y="1578"/>
                  <a:pt x="686" y="1578"/>
                  <a:pt x="686" y="1578"/>
                </a:cubicBezTo>
                <a:cubicBezTo>
                  <a:pt x="686" y="1578"/>
                  <a:pt x="686" y="1578"/>
                  <a:pt x="686" y="1578"/>
                </a:cubicBezTo>
                <a:cubicBezTo>
                  <a:pt x="686" y="1578"/>
                  <a:pt x="686" y="1578"/>
                  <a:pt x="686" y="1578"/>
                </a:cubicBezTo>
                <a:close/>
                <a:moveTo>
                  <a:pt x="686" y="1573"/>
                </a:moveTo>
                <a:cubicBezTo>
                  <a:pt x="687" y="1573"/>
                  <a:pt x="687" y="1574"/>
                  <a:pt x="687" y="1574"/>
                </a:cubicBezTo>
                <a:cubicBezTo>
                  <a:pt x="688" y="1574"/>
                  <a:pt x="688" y="1574"/>
                  <a:pt x="689" y="1575"/>
                </a:cubicBezTo>
                <a:cubicBezTo>
                  <a:pt x="689" y="1575"/>
                  <a:pt x="689" y="1575"/>
                  <a:pt x="689" y="1575"/>
                </a:cubicBezTo>
                <a:cubicBezTo>
                  <a:pt x="689" y="1575"/>
                  <a:pt x="689" y="1574"/>
                  <a:pt x="689" y="1574"/>
                </a:cubicBezTo>
                <a:cubicBezTo>
                  <a:pt x="689" y="1574"/>
                  <a:pt x="688" y="1572"/>
                  <a:pt x="687" y="1571"/>
                </a:cubicBezTo>
                <a:cubicBezTo>
                  <a:pt x="687" y="1571"/>
                  <a:pt x="687" y="1572"/>
                  <a:pt x="686" y="1573"/>
                </a:cubicBezTo>
                <a:cubicBezTo>
                  <a:pt x="686" y="1573"/>
                  <a:pt x="686" y="1573"/>
                  <a:pt x="686" y="1573"/>
                </a:cubicBezTo>
                <a:close/>
                <a:moveTo>
                  <a:pt x="669" y="1441"/>
                </a:moveTo>
                <a:cubicBezTo>
                  <a:pt x="667" y="1441"/>
                  <a:pt x="666" y="1440"/>
                  <a:pt x="665" y="1439"/>
                </a:cubicBezTo>
                <a:cubicBezTo>
                  <a:pt x="665" y="1438"/>
                  <a:pt x="665" y="1438"/>
                  <a:pt x="665" y="1438"/>
                </a:cubicBezTo>
                <a:cubicBezTo>
                  <a:pt x="665" y="1437"/>
                  <a:pt x="665" y="1437"/>
                  <a:pt x="665" y="1437"/>
                </a:cubicBezTo>
                <a:cubicBezTo>
                  <a:pt x="663" y="1437"/>
                  <a:pt x="662" y="1437"/>
                  <a:pt x="662" y="1437"/>
                </a:cubicBezTo>
                <a:cubicBezTo>
                  <a:pt x="662" y="1437"/>
                  <a:pt x="662" y="1437"/>
                  <a:pt x="662" y="1437"/>
                </a:cubicBezTo>
                <a:cubicBezTo>
                  <a:pt x="661" y="1436"/>
                  <a:pt x="661" y="1436"/>
                  <a:pt x="661" y="1436"/>
                </a:cubicBezTo>
                <a:cubicBezTo>
                  <a:pt x="660" y="1435"/>
                  <a:pt x="659" y="1434"/>
                  <a:pt x="659" y="1433"/>
                </a:cubicBezTo>
                <a:cubicBezTo>
                  <a:pt x="658" y="1432"/>
                  <a:pt x="659" y="1430"/>
                  <a:pt x="663" y="1428"/>
                </a:cubicBezTo>
                <a:cubicBezTo>
                  <a:pt x="664" y="1428"/>
                  <a:pt x="665" y="1428"/>
                  <a:pt x="666" y="1429"/>
                </a:cubicBezTo>
                <a:cubicBezTo>
                  <a:pt x="666" y="1429"/>
                  <a:pt x="667" y="1430"/>
                  <a:pt x="667" y="1431"/>
                </a:cubicBezTo>
                <a:cubicBezTo>
                  <a:pt x="668" y="1431"/>
                  <a:pt x="668" y="1431"/>
                  <a:pt x="669" y="1431"/>
                </a:cubicBezTo>
                <a:cubicBezTo>
                  <a:pt x="670" y="1431"/>
                  <a:pt x="671" y="1431"/>
                  <a:pt x="672" y="1432"/>
                </a:cubicBezTo>
                <a:cubicBezTo>
                  <a:pt x="673" y="1433"/>
                  <a:pt x="673" y="1435"/>
                  <a:pt x="672" y="1437"/>
                </a:cubicBezTo>
                <a:cubicBezTo>
                  <a:pt x="672" y="1439"/>
                  <a:pt x="671" y="1440"/>
                  <a:pt x="669" y="1441"/>
                </a:cubicBezTo>
                <a:cubicBezTo>
                  <a:pt x="669" y="1441"/>
                  <a:pt x="669" y="1441"/>
                  <a:pt x="669" y="1441"/>
                </a:cubicBezTo>
                <a:close/>
                <a:moveTo>
                  <a:pt x="663" y="1437"/>
                </a:moveTo>
                <a:cubicBezTo>
                  <a:pt x="663" y="1437"/>
                  <a:pt x="663" y="1437"/>
                  <a:pt x="663" y="1437"/>
                </a:cubicBezTo>
                <a:cubicBezTo>
                  <a:pt x="663" y="1437"/>
                  <a:pt x="663" y="1437"/>
                  <a:pt x="663" y="1437"/>
                </a:cubicBezTo>
                <a:close/>
                <a:moveTo>
                  <a:pt x="663" y="1432"/>
                </a:moveTo>
                <a:cubicBezTo>
                  <a:pt x="663" y="1432"/>
                  <a:pt x="663" y="1432"/>
                  <a:pt x="663" y="1432"/>
                </a:cubicBezTo>
                <a:cubicBezTo>
                  <a:pt x="663" y="1432"/>
                  <a:pt x="663" y="1432"/>
                  <a:pt x="663" y="1432"/>
                </a:cubicBezTo>
                <a:close/>
                <a:moveTo>
                  <a:pt x="1252" y="1438"/>
                </a:moveTo>
                <a:cubicBezTo>
                  <a:pt x="1246" y="1438"/>
                  <a:pt x="1239" y="1435"/>
                  <a:pt x="1233" y="1433"/>
                </a:cubicBezTo>
                <a:cubicBezTo>
                  <a:pt x="1232" y="1432"/>
                  <a:pt x="1231" y="1432"/>
                  <a:pt x="1230" y="1431"/>
                </a:cubicBezTo>
                <a:cubicBezTo>
                  <a:pt x="1223" y="1429"/>
                  <a:pt x="1221" y="1422"/>
                  <a:pt x="1219" y="1416"/>
                </a:cubicBezTo>
                <a:cubicBezTo>
                  <a:pt x="1219" y="1415"/>
                  <a:pt x="1219" y="1413"/>
                  <a:pt x="1218" y="1412"/>
                </a:cubicBezTo>
                <a:cubicBezTo>
                  <a:pt x="1215" y="1403"/>
                  <a:pt x="1217" y="1395"/>
                  <a:pt x="1223" y="1389"/>
                </a:cubicBezTo>
                <a:cubicBezTo>
                  <a:pt x="1228" y="1386"/>
                  <a:pt x="1231" y="1382"/>
                  <a:pt x="1233" y="1379"/>
                </a:cubicBezTo>
                <a:cubicBezTo>
                  <a:pt x="1235" y="1378"/>
                  <a:pt x="1236" y="1376"/>
                  <a:pt x="1237" y="1375"/>
                </a:cubicBezTo>
                <a:cubicBezTo>
                  <a:pt x="1242" y="1371"/>
                  <a:pt x="1256" y="1368"/>
                  <a:pt x="1256" y="1368"/>
                </a:cubicBezTo>
                <a:cubicBezTo>
                  <a:pt x="1256" y="1368"/>
                  <a:pt x="1256" y="1368"/>
                  <a:pt x="1256" y="1368"/>
                </a:cubicBezTo>
                <a:cubicBezTo>
                  <a:pt x="1259" y="1367"/>
                  <a:pt x="1267" y="1367"/>
                  <a:pt x="1277" y="1368"/>
                </a:cubicBezTo>
                <a:cubicBezTo>
                  <a:pt x="1281" y="1368"/>
                  <a:pt x="1283" y="1368"/>
                  <a:pt x="1285" y="1368"/>
                </a:cubicBezTo>
                <a:cubicBezTo>
                  <a:pt x="1287" y="1368"/>
                  <a:pt x="1288" y="1367"/>
                  <a:pt x="1290" y="1367"/>
                </a:cubicBezTo>
                <a:cubicBezTo>
                  <a:pt x="1294" y="1366"/>
                  <a:pt x="1300" y="1364"/>
                  <a:pt x="1303" y="1372"/>
                </a:cubicBezTo>
                <a:cubicBezTo>
                  <a:pt x="1305" y="1380"/>
                  <a:pt x="1299" y="1388"/>
                  <a:pt x="1293" y="1395"/>
                </a:cubicBezTo>
                <a:cubicBezTo>
                  <a:pt x="1291" y="1397"/>
                  <a:pt x="1291" y="1397"/>
                  <a:pt x="1291" y="1397"/>
                </a:cubicBezTo>
                <a:cubicBezTo>
                  <a:pt x="1288" y="1400"/>
                  <a:pt x="1288" y="1404"/>
                  <a:pt x="1287" y="1408"/>
                </a:cubicBezTo>
                <a:cubicBezTo>
                  <a:pt x="1287" y="1412"/>
                  <a:pt x="1287" y="1416"/>
                  <a:pt x="1284" y="1418"/>
                </a:cubicBezTo>
                <a:cubicBezTo>
                  <a:pt x="1279" y="1422"/>
                  <a:pt x="1268" y="1429"/>
                  <a:pt x="1261" y="1434"/>
                </a:cubicBezTo>
                <a:cubicBezTo>
                  <a:pt x="1259" y="1436"/>
                  <a:pt x="1259" y="1436"/>
                  <a:pt x="1259" y="1436"/>
                </a:cubicBezTo>
                <a:cubicBezTo>
                  <a:pt x="1257" y="1437"/>
                  <a:pt x="1254" y="1438"/>
                  <a:pt x="1252" y="1438"/>
                </a:cubicBezTo>
                <a:close/>
                <a:moveTo>
                  <a:pt x="1257" y="1372"/>
                </a:moveTo>
                <a:cubicBezTo>
                  <a:pt x="1257" y="1372"/>
                  <a:pt x="1257" y="1372"/>
                  <a:pt x="1257" y="1372"/>
                </a:cubicBezTo>
                <a:cubicBezTo>
                  <a:pt x="1252" y="1373"/>
                  <a:pt x="1243" y="1376"/>
                  <a:pt x="1240" y="1379"/>
                </a:cubicBezTo>
                <a:cubicBezTo>
                  <a:pt x="1239" y="1380"/>
                  <a:pt x="1238" y="1381"/>
                  <a:pt x="1237" y="1382"/>
                </a:cubicBezTo>
                <a:cubicBezTo>
                  <a:pt x="1234" y="1385"/>
                  <a:pt x="1231" y="1389"/>
                  <a:pt x="1226" y="1393"/>
                </a:cubicBezTo>
                <a:cubicBezTo>
                  <a:pt x="1220" y="1399"/>
                  <a:pt x="1221" y="1405"/>
                  <a:pt x="1222" y="1410"/>
                </a:cubicBezTo>
                <a:cubicBezTo>
                  <a:pt x="1223" y="1412"/>
                  <a:pt x="1223" y="1413"/>
                  <a:pt x="1224" y="1415"/>
                </a:cubicBezTo>
                <a:cubicBezTo>
                  <a:pt x="1225" y="1420"/>
                  <a:pt x="1227" y="1425"/>
                  <a:pt x="1231" y="1427"/>
                </a:cubicBezTo>
                <a:cubicBezTo>
                  <a:pt x="1232" y="1427"/>
                  <a:pt x="1234" y="1428"/>
                  <a:pt x="1235" y="1428"/>
                </a:cubicBezTo>
                <a:cubicBezTo>
                  <a:pt x="1241" y="1431"/>
                  <a:pt x="1252" y="1435"/>
                  <a:pt x="1256" y="1432"/>
                </a:cubicBezTo>
                <a:cubicBezTo>
                  <a:pt x="1259" y="1430"/>
                  <a:pt x="1259" y="1430"/>
                  <a:pt x="1259" y="1430"/>
                </a:cubicBezTo>
                <a:cubicBezTo>
                  <a:pt x="1265" y="1426"/>
                  <a:pt x="1276" y="1419"/>
                  <a:pt x="1280" y="1415"/>
                </a:cubicBezTo>
                <a:cubicBezTo>
                  <a:pt x="1282" y="1413"/>
                  <a:pt x="1282" y="1411"/>
                  <a:pt x="1283" y="1407"/>
                </a:cubicBezTo>
                <a:cubicBezTo>
                  <a:pt x="1283" y="1404"/>
                  <a:pt x="1284" y="1399"/>
                  <a:pt x="1288" y="1394"/>
                </a:cubicBezTo>
                <a:cubicBezTo>
                  <a:pt x="1290" y="1392"/>
                  <a:pt x="1290" y="1392"/>
                  <a:pt x="1290" y="1392"/>
                </a:cubicBezTo>
                <a:cubicBezTo>
                  <a:pt x="1295" y="1385"/>
                  <a:pt x="1300" y="1379"/>
                  <a:pt x="1298" y="1374"/>
                </a:cubicBezTo>
                <a:cubicBezTo>
                  <a:pt x="1297" y="1370"/>
                  <a:pt x="1296" y="1370"/>
                  <a:pt x="1291" y="1371"/>
                </a:cubicBezTo>
                <a:cubicBezTo>
                  <a:pt x="1289" y="1372"/>
                  <a:pt x="1287" y="1372"/>
                  <a:pt x="1285" y="1372"/>
                </a:cubicBezTo>
                <a:cubicBezTo>
                  <a:pt x="1283" y="1372"/>
                  <a:pt x="1281" y="1372"/>
                  <a:pt x="1277" y="1372"/>
                </a:cubicBezTo>
                <a:cubicBezTo>
                  <a:pt x="1270" y="1372"/>
                  <a:pt x="1259" y="1372"/>
                  <a:pt x="1257" y="1372"/>
                </a:cubicBezTo>
                <a:close/>
                <a:moveTo>
                  <a:pt x="683" y="1418"/>
                </a:moveTo>
                <a:cubicBezTo>
                  <a:pt x="683" y="1418"/>
                  <a:pt x="683" y="1418"/>
                  <a:pt x="683" y="1418"/>
                </a:cubicBezTo>
                <a:cubicBezTo>
                  <a:pt x="681" y="1418"/>
                  <a:pt x="679" y="1416"/>
                  <a:pt x="679" y="1413"/>
                </a:cubicBezTo>
                <a:cubicBezTo>
                  <a:pt x="679" y="1412"/>
                  <a:pt x="679" y="1411"/>
                  <a:pt x="679" y="1409"/>
                </a:cubicBezTo>
                <a:cubicBezTo>
                  <a:pt x="679" y="1406"/>
                  <a:pt x="679" y="1402"/>
                  <a:pt x="677" y="1400"/>
                </a:cubicBezTo>
                <a:cubicBezTo>
                  <a:pt x="676" y="1397"/>
                  <a:pt x="676" y="1395"/>
                  <a:pt x="677" y="1394"/>
                </a:cubicBezTo>
                <a:cubicBezTo>
                  <a:pt x="678" y="1392"/>
                  <a:pt x="680" y="1391"/>
                  <a:pt x="681" y="1391"/>
                </a:cubicBezTo>
                <a:cubicBezTo>
                  <a:pt x="681" y="1391"/>
                  <a:pt x="681" y="1391"/>
                  <a:pt x="681" y="1391"/>
                </a:cubicBezTo>
                <a:cubicBezTo>
                  <a:pt x="683" y="1391"/>
                  <a:pt x="688" y="1390"/>
                  <a:pt x="691" y="1393"/>
                </a:cubicBezTo>
                <a:cubicBezTo>
                  <a:pt x="692" y="1394"/>
                  <a:pt x="693" y="1396"/>
                  <a:pt x="693" y="1399"/>
                </a:cubicBezTo>
                <a:cubicBezTo>
                  <a:pt x="693" y="1404"/>
                  <a:pt x="691" y="1407"/>
                  <a:pt x="690" y="1410"/>
                </a:cubicBezTo>
                <a:cubicBezTo>
                  <a:pt x="689" y="1411"/>
                  <a:pt x="689" y="1412"/>
                  <a:pt x="688" y="1413"/>
                </a:cubicBezTo>
                <a:cubicBezTo>
                  <a:pt x="687" y="1416"/>
                  <a:pt x="685" y="1418"/>
                  <a:pt x="683" y="1418"/>
                </a:cubicBezTo>
                <a:close/>
                <a:moveTo>
                  <a:pt x="682" y="1396"/>
                </a:moveTo>
                <a:cubicBezTo>
                  <a:pt x="682" y="1396"/>
                  <a:pt x="681" y="1396"/>
                  <a:pt x="681" y="1396"/>
                </a:cubicBezTo>
                <a:cubicBezTo>
                  <a:pt x="681" y="1396"/>
                  <a:pt x="681" y="1397"/>
                  <a:pt x="681" y="1397"/>
                </a:cubicBezTo>
                <a:cubicBezTo>
                  <a:pt x="684" y="1401"/>
                  <a:pt x="684" y="1406"/>
                  <a:pt x="683" y="1409"/>
                </a:cubicBezTo>
                <a:cubicBezTo>
                  <a:pt x="683" y="1411"/>
                  <a:pt x="683" y="1412"/>
                  <a:pt x="683" y="1413"/>
                </a:cubicBezTo>
                <a:cubicBezTo>
                  <a:pt x="683" y="1412"/>
                  <a:pt x="684" y="1412"/>
                  <a:pt x="684" y="1412"/>
                </a:cubicBezTo>
                <a:cubicBezTo>
                  <a:pt x="684" y="1410"/>
                  <a:pt x="685" y="1409"/>
                  <a:pt x="686" y="1407"/>
                </a:cubicBezTo>
                <a:cubicBezTo>
                  <a:pt x="687" y="1405"/>
                  <a:pt x="689" y="1403"/>
                  <a:pt x="689" y="1399"/>
                </a:cubicBezTo>
                <a:cubicBezTo>
                  <a:pt x="689" y="1398"/>
                  <a:pt x="688" y="1397"/>
                  <a:pt x="688" y="1397"/>
                </a:cubicBezTo>
                <a:cubicBezTo>
                  <a:pt x="686" y="1396"/>
                  <a:pt x="684" y="1395"/>
                  <a:pt x="682" y="1396"/>
                </a:cubicBezTo>
                <a:close/>
                <a:moveTo>
                  <a:pt x="1274" y="1361"/>
                </a:moveTo>
                <a:cubicBezTo>
                  <a:pt x="1262" y="1361"/>
                  <a:pt x="1260" y="1352"/>
                  <a:pt x="1258" y="1344"/>
                </a:cubicBezTo>
                <a:cubicBezTo>
                  <a:pt x="1258" y="1342"/>
                  <a:pt x="1257" y="1340"/>
                  <a:pt x="1257" y="1338"/>
                </a:cubicBezTo>
                <a:cubicBezTo>
                  <a:pt x="1255" y="1331"/>
                  <a:pt x="1254" y="1326"/>
                  <a:pt x="1257" y="1323"/>
                </a:cubicBezTo>
                <a:cubicBezTo>
                  <a:pt x="1260" y="1321"/>
                  <a:pt x="1260" y="1318"/>
                  <a:pt x="1259" y="1317"/>
                </a:cubicBezTo>
                <a:cubicBezTo>
                  <a:pt x="1258" y="1315"/>
                  <a:pt x="1252" y="1315"/>
                  <a:pt x="1245" y="1317"/>
                </a:cubicBezTo>
                <a:cubicBezTo>
                  <a:pt x="1244" y="1317"/>
                  <a:pt x="1244" y="1317"/>
                  <a:pt x="1244" y="1317"/>
                </a:cubicBezTo>
                <a:cubicBezTo>
                  <a:pt x="1241" y="1318"/>
                  <a:pt x="1238" y="1319"/>
                  <a:pt x="1235" y="1318"/>
                </a:cubicBezTo>
                <a:cubicBezTo>
                  <a:pt x="1234" y="1317"/>
                  <a:pt x="1233" y="1316"/>
                  <a:pt x="1233" y="1314"/>
                </a:cubicBezTo>
                <a:cubicBezTo>
                  <a:pt x="1233" y="1313"/>
                  <a:pt x="1230" y="1313"/>
                  <a:pt x="1229" y="1313"/>
                </a:cubicBezTo>
                <a:cubicBezTo>
                  <a:pt x="1227" y="1313"/>
                  <a:pt x="1224" y="1312"/>
                  <a:pt x="1222" y="1311"/>
                </a:cubicBezTo>
                <a:cubicBezTo>
                  <a:pt x="1220" y="1310"/>
                  <a:pt x="1218" y="1311"/>
                  <a:pt x="1215" y="1314"/>
                </a:cubicBezTo>
                <a:cubicBezTo>
                  <a:pt x="1214" y="1314"/>
                  <a:pt x="1213" y="1315"/>
                  <a:pt x="1212" y="1315"/>
                </a:cubicBezTo>
                <a:cubicBezTo>
                  <a:pt x="1206" y="1319"/>
                  <a:pt x="1198" y="1316"/>
                  <a:pt x="1198" y="1316"/>
                </a:cubicBezTo>
                <a:cubicBezTo>
                  <a:pt x="1199" y="1311"/>
                  <a:pt x="1199" y="1311"/>
                  <a:pt x="1199" y="1311"/>
                </a:cubicBezTo>
                <a:cubicBezTo>
                  <a:pt x="1201" y="1312"/>
                  <a:pt x="1206" y="1313"/>
                  <a:pt x="1210" y="1311"/>
                </a:cubicBezTo>
                <a:cubicBezTo>
                  <a:pt x="1211" y="1311"/>
                  <a:pt x="1211" y="1310"/>
                  <a:pt x="1212" y="1310"/>
                </a:cubicBezTo>
                <a:cubicBezTo>
                  <a:pt x="1216" y="1307"/>
                  <a:pt x="1220" y="1305"/>
                  <a:pt x="1224" y="1307"/>
                </a:cubicBezTo>
                <a:cubicBezTo>
                  <a:pt x="1226" y="1308"/>
                  <a:pt x="1228" y="1308"/>
                  <a:pt x="1229" y="1308"/>
                </a:cubicBezTo>
                <a:cubicBezTo>
                  <a:pt x="1233" y="1309"/>
                  <a:pt x="1237" y="1309"/>
                  <a:pt x="1238" y="1313"/>
                </a:cubicBezTo>
                <a:cubicBezTo>
                  <a:pt x="1238" y="1314"/>
                  <a:pt x="1238" y="1314"/>
                  <a:pt x="1238" y="1314"/>
                </a:cubicBezTo>
                <a:cubicBezTo>
                  <a:pt x="1238" y="1314"/>
                  <a:pt x="1242" y="1313"/>
                  <a:pt x="1243" y="1313"/>
                </a:cubicBezTo>
                <a:cubicBezTo>
                  <a:pt x="1244" y="1313"/>
                  <a:pt x="1244" y="1313"/>
                  <a:pt x="1244" y="1313"/>
                </a:cubicBezTo>
                <a:cubicBezTo>
                  <a:pt x="1248" y="1312"/>
                  <a:pt x="1259" y="1309"/>
                  <a:pt x="1263" y="1314"/>
                </a:cubicBezTo>
                <a:cubicBezTo>
                  <a:pt x="1271" y="1314"/>
                  <a:pt x="1289" y="1316"/>
                  <a:pt x="1292" y="1316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6" y="1315"/>
                  <a:pt x="1303" y="1315"/>
                  <a:pt x="1309" y="1314"/>
                </a:cubicBezTo>
                <a:cubicBezTo>
                  <a:pt x="1314" y="1314"/>
                  <a:pt x="1320" y="1313"/>
                  <a:pt x="1322" y="1312"/>
                </a:cubicBezTo>
                <a:cubicBezTo>
                  <a:pt x="1324" y="1311"/>
                  <a:pt x="1324" y="1311"/>
                  <a:pt x="1324" y="1311"/>
                </a:cubicBezTo>
                <a:cubicBezTo>
                  <a:pt x="1328" y="1309"/>
                  <a:pt x="1332" y="1307"/>
                  <a:pt x="1340" y="1305"/>
                </a:cubicBezTo>
                <a:cubicBezTo>
                  <a:pt x="1348" y="1303"/>
                  <a:pt x="1358" y="1301"/>
                  <a:pt x="1367" y="1298"/>
                </a:cubicBezTo>
                <a:cubicBezTo>
                  <a:pt x="1369" y="1298"/>
                  <a:pt x="1369" y="1298"/>
                  <a:pt x="1369" y="1298"/>
                </a:cubicBezTo>
                <a:cubicBezTo>
                  <a:pt x="1375" y="1296"/>
                  <a:pt x="1385" y="1293"/>
                  <a:pt x="1387" y="1289"/>
                </a:cubicBezTo>
                <a:cubicBezTo>
                  <a:pt x="1389" y="1286"/>
                  <a:pt x="1387" y="1275"/>
                  <a:pt x="1386" y="1270"/>
                </a:cubicBezTo>
                <a:cubicBezTo>
                  <a:pt x="1386" y="1269"/>
                  <a:pt x="1386" y="1269"/>
                  <a:pt x="1386" y="1269"/>
                </a:cubicBezTo>
                <a:cubicBezTo>
                  <a:pt x="1385" y="1267"/>
                  <a:pt x="1386" y="1266"/>
                  <a:pt x="1387" y="1265"/>
                </a:cubicBezTo>
                <a:cubicBezTo>
                  <a:pt x="1388" y="1265"/>
                  <a:pt x="1389" y="1264"/>
                  <a:pt x="1392" y="1265"/>
                </a:cubicBezTo>
                <a:cubicBezTo>
                  <a:pt x="1396" y="1266"/>
                  <a:pt x="1401" y="1271"/>
                  <a:pt x="1402" y="1275"/>
                </a:cubicBezTo>
                <a:cubicBezTo>
                  <a:pt x="1402" y="1279"/>
                  <a:pt x="1404" y="1282"/>
                  <a:pt x="1405" y="1282"/>
                </a:cubicBezTo>
                <a:cubicBezTo>
                  <a:pt x="1406" y="1282"/>
                  <a:pt x="1406" y="1283"/>
                  <a:pt x="1408" y="1282"/>
                </a:cubicBezTo>
                <a:cubicBezTo>
                  <a:pt x="1410" y="1279"/>
                  <a:pt x="1413" y="1279"/>
                  <a:pt x="1416" y="1279"/>
                </a:cubicBezTo>
                <a:cubicBezTo>
                  <a:pt x="1418" y="1278"/>
                  <a:pt x="1421" y="1278"/>
                  <a:pt x="1425" y="1276"/>
                </a:cubicBezTo>
                <a:cubicBezTo>
                  <a:pt x="1427" y="1275"/>
                  <a:pt x="1429" y="1274"/>
                  <a:pt x="1430" y="1273"/>
                </a:cubicBezTo>
                <a:cubicBezTo>
                  <a:pt x="1437" y="1269"/>
                  <a:pt x="1445" y="1265"/>
                  <a:pt x="1451" y="1268"/>
                </a:cubicBezTo>
                <a:cubicBezTo>
                  <a:pt x="1455" y="1270"/>
                  <a:pt x="1461" y="1268"/>
                  <a:pt x="1466" y="1266"/>
                </a:cubicBezTo>
                <a:cubicBezTo>
                  <a:pt x="1469" y="1265"/>
                  <a:pt x="1472" y="1264"/>
                  <a:pt x="1475" y="1264"/>
                </a:cubicBezTo>
                <a:cubicBezTo>
                  <a:pt x="1482" y="1262"/>
                  <a:pt x="1491" y="1255"/>
                  <a:pt x="1496" y="1249"/>
                </a:cubicBezTo>
                <a:cubicBezTo>
                  <a:pt x="1497" y="1247"/>
                  <a:pt x="1499" y="1246"/>
                  <a:pt x="1500" y="1244"/>
                </a:cubicBezTo>
                <a:cubicBezTo>
                  <a:pt x="1503" y="1240"/>
                  <a:pt x="1505" y="1236"/>
                  <a:pt x="1510" y="1235"/>
                </a:cubicBezTo>
                <a:cubicBezTo>
                  <a:pt x="1512" y="1235"/>
                  <a:pt x="1514" y="1235"/>
                  <a:pt x="1515" y="1235"/>
                </a:cubicBezTo>
                <a:cubicBezTo>
                  <a:pt x="1518" y="1235"/>
                  <a:pt x="1520" y="1236"/>
                  <a:pt x="1524" y="1232"/>
                </a:cubicBezTo>
                <a:cubicBezTo>
                  <a:pt x="1527" y="1236"/>
                  <a:pt x="1527" y="1236"/>
                  <a:pt x="1527" y="1236"/>
                </a:cubicBezTo>
                <a:cubicBezTo>
                  <a:pt x="1521" y="1240"/>
                  <a:pt x="1518" y="1240"/>
                  <a:pt x="1515" y="1240"/>
                </a:cubicBezTo>
                <a:cubicBezTo>
                  <a:pt x="1513" y="1240"/>
                  <a:pt x="1512" y="1240"/>
                  <a:pt x="1511" y="1240"/>
                </a:cubicBezTo>
                <a:cubicBezTo>
                  <a:pt x="1508" y="1240"/>
                  <a:pt x="1506" y="1243"/>
                  <a:pt x="1504" y="1247"/>
                </a:cubicBezTo>
                <a:cubicBezTo>
                  <a:pt x="1502" y="1248"/>
                  <a:pt x="1501" y="1250"/>
                  <a:pt x="1500" y="1252"/>
                </a:cubicBezTo>
                <a:cubicBezTo>
                  <a:pt x="1497" y="1255"/>
                  <a:pt x="1487" y="1266"/>
                  <a:pt x="1476" y="1268"/>
                </a:cubicBezTo>
                <a:cubicBezTo>
                  <a:pt x="1473" y="1269"/>
                  <a:pt x="1470" y="1270"/>
                  <a:pt x="1468" y="1271"/>
                </a:cubicBezTo>
                <a:cubicBezTo>
                  <a:pt x="1461" y="1273"/>
                  <a:pt x="1455" y="1275"/>
                  <a:pt x="1449" y="1272"/>
                </a:cubicBezTo>
                <a:cubicBezTo>
                  <a:pt x="1445" y="1270"/>
                  <a:pt x="1439" y="1273"/>
                  <a:pt x="1432" y="1277"/>
                </a:cubicBezTo>
                <a:cubicBezTo>
                  <a:pt x="1431" y="1278"/>
                  <a:pt x="1429" y="1279"/>
                  <a:pt x="1428" y="1280"/>
                </a:cubicBezTo>
                <a:cubicBezTo>
                  <a:pt x="1423" y="1282"/>
                  <a:pt x="1419" y="1283"/>
                  <a:pt x="1417" y="1283"/>
                </a:cubicBezTo>
                <a:cubicBezTo>
                  <a:pt x="1414" y="1284"/>
                  <a:pt x="1412" y="1284"/>
                  <a:pt x="1410" y="1285"/>
                </a:cubicBezTo>
                <a:cubicBezTo>
                  <a:pt x="1408" y="1287"/>
                  <a:pt x="1406" y="1287"/>
                  <a:pt x="1404" y="1286"/>
                </a:cubicBezTo>
                <a:cubicBezTo>
                  <a:pt x="1400" y="1285"/>
                  <a:pt x="1398" y="1281"/>
                  <a:pt x="1397" y="1276"/>
                </a:cubicBezTo>
                <a:cubicBezTo>
                  <a:pt x="1397" y="1273"/>
                  <a:pt x="1393" y="1270"/>
                  <a:pt x="1390" y="1269"/>
                </a:cubicBezTo>
                <a:cubicBezTo>
                  <a:pt x="1390" y="1269"/>
                  <a:pt x="1390" y="1269"/>
                  <a:pt x="1390" y="1269"/>
                </a:cubicBezTo>
                <a:cubicBezTo>
                  <a:pt x="1392" y="1278"/>
                  <a:pt x="1394" y="1287"/>
                  <a:pt x="1391" y="1292"/>
                </a:cubicBezTo>
                <a:cubicBezTo>
                  <a:pt x="1388" y="1296"/>
                  <a:pt x="1379" y="1299"/>
                  <a:pt x="1370" y="1302"/>
                </a:cubicBezTo>
                <a:cubicBezTo>
                  <a:pt x="1368" y="1303"/>
                  <a:pt x="1368" y="1303"/>
                  <a:pt x="1368" y="1303"/>
                </a:cubicBezTo>
                <a:cubicBezTo>
                  <a:pt x="1359" y="1305"/>
                  <a:pt x="1349" y="1308"/>
                  <a:pt x="1341" y="1310"/>
                </a:cubicBezTo>
                <a:cubicBezTo>
                  <a:pt x="1334" y="1312"/>
                  <a:pt x="1330" y="1313"/>
                  <a:pt x="1326" y="1315"/>
                </a:cubicBezTo>
                <a:cubicBezTo>
                  <a:pt x="1324" y="1316"/>
                  <a:pt x="1324" y="1316"/>
                  <a:pt x="1324" y="1316"/>
                </a:cubicBezTo>
                <a:cubicBezTo>
                  <a:pt x="1321" y="1318"/>
                  <a:pt x="1316" y="1318"/>
                  <a:pt x="1309" y="1319"/>
                </a:cubicBezTo>
                <a:cubicBezTo>
                  <a:pt x="1303" y="1319"/>
                  <a:pt x="1297" y="1320"/>
                  <a:pt x="1294" y="1321"/>
                </a:cubicBezTo>
                <a:cubicBezTo>
                  <a:pt x="1289" y="1323"/>
                  <a:pt x="1287" y="1325"/>
                  <a:pt x="1287" y="1327"/>
                </a:cubicBezTo>
                <a:cubicBezTo>
                  <a:pt x="1287" y="1330"/>
                  <a:pt x="1287" y="1332"/>
                  <a:pt x="1286" y="1333"/>
                </a:cubicBezTo>
                <a:cubicBezTo>
                  <a:pt x="1285" y="1334"/>
                  <a:pt x="1283" y="1334"/>
                  <a:pt x="1282" y="1334"/>
                </a:cubicBezTo>
                <a:cubicBezTo>
                  <a:pt x="1281" y="1335"/>
                  <a:pt x="1280" y="1335"/>
                  <a:pt x="1279" y="1335"/>
                </a:cubicBezTo>
                <a:cubicBezTo>
                  <a:pt x="1279" y="1336"/>
                  <a:pt x="1279" y="1336"/>
                  <a:pt x="1280" y="1337"/>
                </a:cubicBezTo>
                <a:cubicBezTo>
                  <a:pt x="1280" y="1337"/>
                  <a:pt x="1281" y="1338"/>
                  <a:pt x="1282" y="1339"/>
                </a:cubicBezTo>
                <a:cubicBezTo>
                  <a:pt x="1285" y="1343"/>
                  <a:pt x="1288" y="1347"/>
                  <a:pt x="1288" y="1351"/>
                </a:cubicBezTo>
                <a:cubicBezTo>
                  <a:pt x="1287" y="1354"/>
                  <a:pt x="1286" y="1361"/>
                  <a:pt x="1274" y="1361"/>
                </a:cubicBezTo>
                <a:close/>
                <a:moveTo>
                  <a:pt x="1264" y="1319"/>
                </a:moveTo>
                <a:cubicBezTo>
                  <a:pt x="1264" y="1321"/>
                  <a:pt x="1263" y="1324"/>
                  <a:pt x="1260" y="1327"/>
                </a:cubicBezTo>
                <a:cubicBezTo>
                  <a:pt x="1259" y="1328"/>
                  <a:pt x="1260" y="1333"/>
                  <a:pt x="1261" y="1337"/>
                </a:cubicBezTo>
                <a:cubicBezTo>
                  <a:pt x="1262" y="1339"/>
                  <a:pt x="1262" y="1341"/>
                  <a:pt x="1263" y="1343"/>
                </a:cubicBezTo>
                <a:cubicBezTo>
                  <a:pt x="1265" y="1352"/>
                  <a:pt x="1266" y="1357"/>
                  <a:pt x="1274" y="1357"/>
                </a:cubicBezTo>
                <a:cubicBezTo>
                  <a:pt x="1282" y="1357"/>
                  <a:pt x="1283" y="1353"/>
                  <a:pt x="1283" y="1350"/>
                </a:cubicBezTo>
                <a:cubicBezTo>
                  <a:pt x="1283" y="1349"/>
                  <a:pt x="1280" y="1344"/>
                  <a:pt x="1278" y="1342"/>
                </a:cubicBezTo>
                <a:cubicBezTo>
                  <a:pt x="1277" y="1341"/>
                  <a:pt x="1277" y="1340"/>
                  <a:pt x="1276" y="1340"/>
                </a:cubicBezTo>
                <a:cubicBezTo>
                  <a:pt x="1275" y="1339"/>
                  <a:pt x="1274" y="1336"/>
                  <a:pt x="1274" y="1334"/>
                </a:cubicBezTo>
                <a:cubicBezTo>
                  <a:pt x="1274" y="1333"/>
                  <a:pt x="1275" y="1332"/>
                  <a:pt x="1276" y="1331"/>
                </a:cubicBezTo>
                <a:cubicBezTo>
                  <a:pt x="1279" y="1330"/>
                  <a:pt x="1281" y="1330"/>
                  <a:pt x="1282" y="1330"/>
                </a:cubicBezTo>
                <a:cubicBezTo>
                  <a:pt x="1282" y="1330"/>
                  <a:pt x="1282" y="1330"/>
                  <a:pt x="1282" y="1330"/>
                </a:cubicBezTo>
                <a:cubicBezTo>
                  <a:pt x="1282" y="1329"/>
                  <a:pt x="1282" y="1329"/>
                  <a:pt x="1282" y="1328"/>
                </a:cubicBezTo>
                <a:cubicBezTo>
                  <a:pt x="1282" y="1325"/>
                  <a:pt x="1283" y="1322"/>
                  <a:pt x="1286" y="1320"/>
                </a:cubicBezTo>
                <a:cubicBezTo>
                  <a:pt x="1279" y="1320"/>
                  <a:pt x="1269" y="1319"/>
                  <a:pt x="1264" y="1319"/>
                </a:cubicBezTo>
                <a:close/>
                <a:moveTo>
                  <a:pt x="983" y="1355"/>
                </a:moveTo>
                <a:cubicBezTo>
                  <a:pt x="982" y="1355"/>
                  <a:pt x="981" y="1355"/>
                  <a:pt x="981" y="1355"/>
                </a:cubicBezTo>
                <a:cubicBezTo>
                  <a:pt x="980" y="1354"/>
                  <a:pt x="979" y="1353"/>
                  <a:pt x="979" y="1352"/>
                </a:cubicBezTo>
                <a:cubicBezTo>
                  <a:pt x="978" y="1349"/>
                  <a:pt x="981" y="1347"/>
                  <a:pt x="982" y="1346"/>
                </a:cubicBezTo>
                <a:cubicBezTo>
                  <a:pt x="984" y="1345"/>
                  <a:pt x="986" y="1345"/>
                  <a:pt x="987" y="1346"/>
                </a:cubicBezTo>
                <a:cubicBezTo>
                  <a:pt x="988" y="1347"/>
                  <a:pt x="988" y="1350"/>
                  <a:pt x="987" y="1352"/>
                </a:cubicBezTo>
                <a:cubicBezTo>
                  <a:pt x="987" y="1353"/>
                  <a:pt x="987" y="1353"/>
                  <a:pt x="987" y="1353"/>
                </a:cubicBezTo>
                <a:cubicBezTo>
                  <a:pt x="986" y="1354"/>
                  <a:pt x="986" y="1355"/>
                  <a:pt x="984" y="1355"/>
                </a:cubicBezTo>
                <a:cubicBezTo>
                  <a:pt x="984" y="1355"/>
                  <a:pt x="984" y="1355"/>
                  <a:pt x="984" y="1355"/>
                </a:cubicBezTo>
                <a:cubicBezTo>
                  <a:pt x="983" y="1355"/>
                  <a:pt x="983" y="1355"/>
                  <a:pt x="983" y="1355"/>
                </a:cubicBezTo>
                <a:close/>
                <a:moveTo>
                  <a:pt x="990" y="1338"/>
                </a:moveTo>
                <a:cubicBezTo>
                  <a:pt x="990" y="1338"/>
                  <a:pt x="989" y="1338"/>
                  <a:pt x="988" y="1337"/>
                </a:cubicBezTo>
                <a:cubicBezTo>
                  <a:pt x="987" y="1337"/>
                  <a:pt x="986" y="1336"/>
                  <a:pt x="987" y="1333"/>
                </a:cubicBezTo>
                <a:cubicBezTo>
                  <a:pt x="987" y="1333"/>
                  <a:pt x="987" y="1333"/>
                  <a:pt x="987" y="1333"/>
                </a:cubicBezTo>
                <a:cubicBezTo>
                  <a:pt x="987" y="1333"/>
                  <a:pt x="987" y="1332"/>
                  <a:pt x="987" y="1332"/>
                </a:cubicBezTo>
                <a:cubicBezTo>
                  <a:pt x="987" y="1332"/>
                  <a:pt x="987" y="1333"/>
                  <a:pt x="987" y="1333"/>
                </a:cubicBezTo>
                <a:cubicBezTo>
                  <a:pt x="991" y="1330"/>
                  <a:pt x="991" y="1330"/>
                  <a:pt x="991" y="1330"/>
                </a:cubicBezTo>
                <a:cubicBezTo>
                  <a:pt x="990" y="1330"/>
                  <a:pt x="990" y="1330"/>
                  <a:pt x="990" y="1330"/>
                </a:cubicBezTo>
                <a:cubicBezTo>
                  <a:pt x="990" y="1330"/>
                  <a:pt x="990" y="1330"/>
                  <a:pt x="991" y="1330"/>
                </a:cubicBezTo>
                <a:cubicBezTo>
                  <a:pt x="995" y="1330"/>
                  <a:pt x="996" y="1332"/>
                  <a:pt x="996" y="1333"/>
                </a:cubicBezTo>
                <a:cubicBezTo>
                  <a:pt x="996" y="1334"/>
                  <a:pt x="996" y="1335"/>
                  <a:pt x="994" y="1337"/>
                </a:cubicBezTo>
                <a:cubicBezTo>
                  <a:pt x="993" y="1337"/>
                  <a:pt x="992" y="1338"/>
                  <a:pt x="990" y="1338"/>
                </a:cubicBezTo>
                <a:close/>
                <a:moveTo>
                  <a:pt x="1061" y="1335"/>
                </a:moveTo>
                <a:cubicBezTo>
                  <a:pt x="1060" y="1335"/>
                  <a:pt x="1058" y="1335"/>
                  <a:pt x="1057" y="1334"/>
                </a:cubicBezTo>
                <a:cubicBezTo>
                  <a:pt x="1056" y="1333"/>
                  <a:pt x="1056" y="1333"/>
                  <a:pt x="1056" y="1333"/>
                </a:cubicBezTo>
                <a:cubicBezTo>
                  <a:pt x="1056" y="1333"/>
                  <a:pt x="1054" y="1332"/>
                  <a:pt x="1055" y="1330"/>
                </a:cubicBezTo>
                <a:cubicBezTo>
                  <a:pt x="1055" y="1330"/>
                  <a:pt x="1055" y="1330"/>
                  <a:pt x="1055" y="1330"/>
                </a:cubicBezTo>
                <a:cubicBezTo>
                  <a:pt x="1055" y="1327"/>
                  <a:pt x="1057" y="1326"/>
                  <a:pt x="1059" y="1326"/>
                </a:cubicBezTo>
                <a:cubicBezTo>
                  <a:pt x="1063" y="1326"/>
                  <a:pt x="1064" y="1329"/>
                  <a:pt x="1064" y="1330"/>
                </a:cubicBezTo>
                <a:cubicBezTo>
                  <a:pt x="1065" y="1332"/>
                  <a:pt x="1064" y="1334"/>
                  <a:pt x="1063" y="1335"/>
                </a:cubicBezTo>
                <a:cubicBezTo>
                  <a:pt x="1063" y="1335"/>
                  <a:pt x="1062" y="1335"/>
                  <a:pt x="1061" y="1335"/>
                </a:cubicBezTo>
                <a:close/>
                <a:moveTo>
                  <a:pt x="713" y="1275"/>
                </a:moveTo>
                <a:cubicBezTo>
                  <a:pt x="712" y="1275"/>
                  <a:pt x="712" y="1275"/>
                  <a:pt x="711" y="1274"/>
                </a:cubicBezTo>
                <a:cubicBezTo>
                  <a:pt x="709" y="1272"/>
                  <a:pt x="711" y="1270"/>
                  <a:pt x="711" y="1269"/>
                </a:cubicBezTo>
                <a:cubicBezTo>
                  <a:pt x="712" y="1268"/>
                  <a:pt x="713" y="1268"/>
                  <a:pt x="713" y="1267"/>
                </a:cubicBezTo>
                <a:cubicBezTo>
                  <a:pt x="714" y="1267"/>
                  <a:pt x="714" y="1267"/>
                  <a:pt x="714" y="1266"/>
                </a:cubicBezTo>
                <a:cubicBezTo>
                  <a:pt x="717" y="1265"/>
                  <a:pt x="720" y="1266"/>
                  <a:pt x="721" y="1267"/>
                </a:cubicBezTo>
                <a:cubicBezTo>
                  <a:pt x="722" y="1267"/>
                  <a:pt x="722" y="1268"/>
                  <a:pt x="723" y="1269"/>
                </a:cubicBezTo>
                <a:cubicBezTo>
                  <a:pt x="723" y="1270"/>
                  <a:pt x="723" y="1272"/>
                  <a:pt x="722" y="1273"/>
                </a:cubicBezTo>
                <a:cubicBezTo>
                  <a:pt x="720" y="1274"/>
                  <a:pt x="718" y="1275"/>
                  <a:pt x="716" y="1275"/>
                </a:cubicBezTo>
                <a:cubicBezTo>
                  <a:pt x="716" y="1275"/>
                  <a:pt x="715" y="1275"/>
                  <a:pt x="714" y="1275"/>
                </a:cubicBezTo>
                <a:cubicBezTo>
                  <a:pt x="714" y="1275"/>
                  <a:pt x="714" y="1275"/>
                  <a:pt x="713" y="1275"/>
                </a:cubicBezTo>
                <a:close/>
                <a:moveTo>
                  <a:pt x="713" y="1271"/>
                </a:moveTo>
                <a:cubicBezTo>
                  <a:pt x="713" y="1271"/>
                  <a:pt x="713" y="1271"/>
                  <a:pt x="713" y="1271"/>
                </a:cubicBezTo>
                <a:cubicBezTo>
                  <a:pt x="714" y="1273"/>
                  <a:pt x="714" y="1273"/>
                  <a:pt x="714" y="1273"/>
                </a:cubicBezTo>
                <a:lnTo>
                  <a:pt x="713" y="1271"/>
                </a:lnTo>
                <a:close/>
                <a:moveTo>
                  <a:pt x="719" y="1271"/>
                </a:moveTo>
                <a:cubicBezTo>
                  <a:pt x="719" y="1271"/>
                  <a:pt x="719" y="1271"/>
                  <a:pt x="719" y="1271"/>
                </a:cubicBezTo>
                <a:cubicBezTo>
                  <a:pt x="719" y="1271"/>
                  <a:pt x="719" y="1271"/>
                  <a:pt x="719" y="1271"/>
                </a:cubicBezTo>
                <a:close/>
                <a:moveTo>
                  <a:pt x="718" y="1270"/>
                </a:moveTo>
                <a:cubicBezTo>
                  <a:pt x="718" y="1270"/>
                  <a:pt x="718" y="1270"/>
                  <a:pt x="718" y="1270"/>
                </a:cubicBezTo>
                <a:close/>
                <a:moveTo>
                  <a:pt x="771" y="1190"/>
                </a:moveTo>
                <a:cubicBezTo>
                  <a:pt x="770" y="1190"/>
                  <a:pt x="770" y="1190"/>
                  <a:pt x="769" y="1190"/>
                </a:cubicBezTo>
                <a:cubicBezTo>
                  <a:pt x="767" y="1189"/>
                  <a:pt x="766" y="1188"/>
                  <a:pt x="766" y="1187"/>
                </a:cubicBezTo>
                <a:cubicBezTo>
                  <a:pt x="765" y="1185"/>
                  <a:pt x="766" y="1184"/>
                  <a:pt x="768" y="1183"/>
                </a:cubicBezTo>
                <a:cubicBezTo>
                  <a:pt x="768" y="1182"/>
                  <a:pt x="769" y="1182"/>
                  <a:pt x="769" y="1182"/>
                </a:cubicBezTo>
                <a:cubicBezTo>
                  <a:pt x="770" y="1182"/>
                  <a:pt x="770" y="1182"/>
                  <a:pt x="770" y="1182"/>
                </a:cubicBezTo>
                <a:cubicBezTo>
                  <a:pt x="771" y="1182"/>
                  <a:pt x="771" y="1182"/>
                  <a:pt x="771" y="1182"/>
                </a:cubicBezTo>
                <a:cubicBezTo>
                  <a:pt x="771" y="1182"/>
                  <a:pt x="771" y="1182"/>
                  <a:pt x="772" y="1182"/>
                </a:cubicBezTo>
                <a:cubicBezTo>
                  <a:pt x="774" y="1182"/>
                  <a:pt x="775" y="1183"/>
                  <a:pt x="775" y="1184"/>
                </a:cubicBezTo>
                <a:cubicBezTo>
                  <a:pt x="776" y="1186"/>
                  <a:pt x="774" y="1188"/>
                  <a:pt x="773" y="1188"/>
                </a:cubicBezTo>
                <a:cubicBezTo>
                  <a:pt x="773" y="1189"/>
                  <a:pt x="773" y="1189"/>
                  <a:pt x="773" y="1189"/>
                </a:cubicBezTo>
                <a:cubicBezTo>
                  <a:pt x="772" y="1190"/>
                  <a:pt x="772" y="1190"/>
                  <a:pt x="771" y="1190"/>
                </a:cubicBezTo>
                <a:close/>
                <a:moveTo>
                  <a:pt x="769" y="1190"/>
                </a:moveTo>
                <a:cubicBezTo>
                  <a:pt x="769" y="1190"/>
                  <a:pt x="769" y="1190"/>
                  <a:pt x="769" y="1190"/>
                </a:cubicBezTo>
                <a:cubicBezTo>
                  <a:pt x="769" y="1190"/>
                  <a:pt x="769" y="1190"/>
                  <a:pt x="769" y="1190"/>
                </a:cubicBezTo>
                <a:close/>
                <a:moveTo>
                  <a:pt x="769" y="1185"/>
                </a:moveTo>
                <a:cubicBezTo>
                  <a:pt x="770" y="1187"/>
                  <a:pt x="770" y="1187"/>
                  <a:pt x="770" y="1187"/>
                </a:cubicBezTo>
                <a:cubicBezTo>
                  <a:pt x="770" y="1187"/>
                  <a:pt x="770" y="1187"/>
                  <a:pt x="770" y="1187"/>
                </a:cubicBezTo>
                <a:cubicBezTo>
                  <a:pt x="770" y="1187"/>
                  <a:pt x="770" y="1187"/>
                  <a:pt x="770" y="1187"/>
                </a:cubicBezTo>
                <a:cubicBezTo>
                  <a:pt x="770" y="1187"/>
                  <a:pt x="770" y="1187"/>
                  <a:pt x="770" y="1187"/>
                </a:cubicBezTo>
                <a:cubicBezTo>
                  <a:pt x="770" y="1187"/>
                  <a:pt x="770" y="1187"/>
                  <a:pt x="770" y="1187"/>
                </a:cubicBezTo>
                <a:lnTo>
                  <a:pt x="769" y="1185"/>
                </a:lnTo>
                <a:close/>
                <a:moveTo>
                  <a:pt x="770" y="1185"/>
                </a:moveTo>
                <a:cubicBezTo>
                  <a:pt x="770" y="1185"/>
                  <a:pt x="770" y="1185"/>
                  <a:pt x="770" y="1185"/>
                </a:cubicBezTo>
                <a:close/>
                <a:moveTo>
                  <a:pt x="769" y="1185"/>
                </a:moveTo>
                <a:cubicBezTo>
                  <a:pt x="769" y="1185"/>
                  <a:pt x="769" y="1185"/>
                  <a:pt x="769" y="1185"/>
                </a:cubicBezTo>
                <a:cubicBezTo>
                  <a:pt x="769" y="1185"/>
                  <a:pt x="769" y="1185"/>
                  <a:pt x="769" y="1185"/>
                </a:cubicBezTo>
                <a:close/>
                <a:moveTo>
                  <a:pt x="769" y="1185"/>
                </a:moveTo>
                <a:cubicBezTo>
                  <a:pt x="769" y="1185"/>
                  <a:pt x="769" y="1185"/>
                  <a:pt x="769" y="1185"/>
                </a:cubicBezTo>
                <a:cubicBezTo>
                  <a:pt x="769" y="1185"/>
                  <a:pt x="769" y="1185"/>
                  <a:pt x="769" y="1185"/>
                </a:cubicBezTo>
                <a:close/>
                <a:moveTo>
                  <a:pt x="763" y="1175"/>
                </a:moveTo>
                <a:cubicBezTo>
                  <a:pt x="762" y="1175"/>
                  <a:pt x="762" y="1175"/>
                  <a:pt x="761" y="1174"/>
                </a:cubicBezTo>
                <a:cubicBezTo>
                  <a:pt x="760" y="1173"/>
                  <a:pt x="760" y="1171"/>
                  <a:pt x="761" y="1170"/>
                </a:cubicBezTo>
                <a:cubicBezTo>
                  <a:pt x="761" y="1170"/>
                  <a:pt x="761" y="1169"/>
                  <a:pt x="762" y="1169"/>
                </a:cubicBezTo>
                <a:cubicBezTo>
                  <a:pt x="763" y="1168"/>
                  <a:pt x="763" y="1168"/>
                  <a:pt x="764" y="1168"/>
                </a:cubicBezTo>
                <a:cubicBezTo>
                  <a:pt x="765" y="1166"/>
                  <a:pt x="767" y="1166"/>
                  <a:pt x="769" y="1166"/>
                </a:cubicBezTo>
                <a:cubicBezTo>
                  <a:pt x="770" y="1167"/>
                  <a:pt x="771" y="1168"/>
                  <a:pt x="772" y="1169"/>
                </a:cubicBezTo>
                <a:cubicBezTo>
                  <a:pt x="772" y="1171"/>
                  <a:pt x="771" y="1172"/>
                  <a:pt x="770" y="1173"/>
                </a:cubicBezTo>
                <a:cubicBezTo>
                  <a:pt x="770" y="1173"/>
                  <a:pt x="770" y="1173"/>
                  <a:pt x="769" y="1173"/>
                </a:cubicBezTo>
                <a:cubicBezTo>
                  <a:pt x="768" y="1175"/>
                  <a:pt x="766" y="1175"/>
                  <a:pt x="765" y="1175"/>
                </a:cubicBezTo>
                <a:cubicBezTo>
                  <a:pt x="765" y="1175"/>
                  <a:pt x="765" y="1175"/>
                  <a:pt x="764" y="1175"/>
                </a:cubicBezTo>
                <a:cubicBezTo>
                  <a:pt x="764" y="1175"/>
                  <a:pt x="764" y="1175"/>
                  <a:pt x="763" y="1175"/>
                </a:cubicBezTo>
                <a:close/>
                <a:moveTo>
                  <a:pt x="764" y="1175"/>
                </a:moveTo>
                <a:cubicBezTo>
                  <a:pt x="764" y="1175"/>
                  <a:pt x="764" y="1175"/>
                  <a:pt x="764" y="1175"/>
                </a:cubicBezTo>
                <a:cubicBezTo>
                  <a:pt x="764" y="1175"/>
                  <a:pt x="764" y="1175"/>
                  <a:pt x="764" y="1175"/>
                </a:cubicBezTo>
                <a:close/>
                <a:moveTo>
                  <a:pt x="830" y="1014"/>
                </a:moveTo>
                <a:cubicBezTo>
                  <a:pt x="826" y="1014"/>
                  <a:pt x="821" y="1011"/>
                  <a:pt x="819" y="1008"/>
                </a:cubicBezTo>
                <a:cubicBezTo>
                  <a:pt x="817" y="1006"/>
                  <a:pt x="818" y="1005"/>
                  <a:pt x="818" y="1004"/>
                </a:cubicBezTo>
                <a:cubicBezTo>
                  <a:pt x="819" y="1001"/>
                  <a:pt x="822" y="1001"/>
                  <a:pt x="825" y="1001"/>
                </a:cubicBezTo>
                <a:cubicBezTo>
                  <a:pt x="825" y="1001"/>
                  <a:pt x="825" y="1001"/>
                  <a:pt x="825" y="1001"/>
                </a:cubicBezTo>
                <a:cubicBezTo>
                  <a:pt x="828" y="1001"/>
                  <a:pt x="833" y="1005"/>
                  <a:pt x="834" y="1008"/>
                </a:cubicBezTo>
                <a:cubicBezTo>
                  <a:pt x="835" y="1010"/>
                  <a:pt x="835" y="1012"/>
                  <a:pt x="833" y="1013"/>
                </a:cubicBezTo>
                <a:cubicBezTo>
                  <a:pt x="832" y="1014"/>
                  <a:pt x="831" y="1014"/>
                  <a:pt x="830" y="1014"/>
                </a:cubicBezTo>
                <a:close/>
                <a:moveTo>
                  <a:pt x="823" y="1006"/>
                </a:moveTo>
                <a:cubicBezTo>
                  <a:pt x="825" y="1008"/>
                  <a:pt x="828" y="1009"/>
                  <a:pt x="830" y="1010"/>
                </a:cubicBezTo>
                <a:cubicBezTo>
                  <a:pt x="829" y="1008"/>
                  <a:pt x="826" y="1006"/>
                  <a:pt x="825" y="1006"/>
                </a:cubicBezTo>
                <a:cubicBezTo>
                  <a:pt x="824" y="1006"/>
                  <a:pt x="824" y="1006"/>
                  <a:pt x="823" y="1006"/>
                </a:cubicBezTo>
                <a:close/>
                <a:moveTo>
                  <a:pt x="822" y="1005"/>
                </a:moveTo>
                <a:cubicBezTo>
                  <a:pt x="822" y="1005"/>
                  <a:pt x="822" y="1005"/>
                  <a:pt x="822" y="10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6" name="îṥlïḍé">
            <a:extLst>
              <a:ext uri="{FF2B5EF4-FFF2-40B4-BE49-F238E27FC236}">
                <a16:creationId xmlns:a16="http://schemas.microsoft.com/office/drawing/2014/main" id="{0E291A4E-8AED-40A1-A10F-6036179D4CC5}"/>
              </a:ext>
            </a:extLst>
          </p:cNvPr>
          <p:cNvSpPr/>
          <p:nvPr/>
        </p:nvSpPr>
        <p:spPr bwMode="auto">
          <a:xfrm>
            <a:off x="4838510" y="4877710"/>
            <a:ext cx="4856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7" name="ïŝľiḓè">
            <a:extLst>
              <a:ext uri="{FF2B5EF4-FFF2-40B4-BE49-F238E27FC236}">
                <a16:creationId xmlns:a16="http://schemas.microsoft.com/office/drawing/2014/main" id="{DB8A3DE8-5A68-4A86-AFEE-548E5C3D78FD}"/>
              </a:ext>
            </a:extLst>
          </p:cNvPr>
          <p:cNvSpPr/>
          <p:nvPr/>
        </p:nvSpPr>
        <p:spPr bwMode="auto">
          <a:xfrm>
            <a:off x="4836082" y="4875282"/>
            <a:ext cx="9712" cy="9712"/>
          </a:xfrm>
          <a:custGeom>
            <a:avLst/>
            <a:gdLst>
              <a:gd name="T0" fmla="*/ 5 w 9"/>
              <a:gd name="T1" fmla="*/ 9 h 9"/>
              <a:gd name="T2" fmla="*/ 0 w 9"/>
              <a:gd name="T3" fmla="*/ 4 h 9"/>
              <a:gd name="T4" fmla="*/ 5 w 9"/>
              <a:gd name="T5" fmla="*/ 0 h 9"/>
              <a:gd name="T6" fmla="*/ 9 w 9"/>
              <a:gd name="T7" fmla="*/ 4 h 9"/>
              <a:gd name="T8" fmla="*/ 5 w 9"/>
              <a:gd name="T9" fmla="*/ 9 h 9"/>
              <a:gd name="T10" fmla="*/ 5 w 9"/>
              <a:gd name="T11" fmla="*/ 2 h 9"/>
              <a:gd name="T12" fmla="*/ 5 w 9"/>
              <a:gd name="T13" fmla="*/ 4 h 9"/>
              <a:gd name="T14" fmla="*/ 5 w 9"/>
              <a:gd name="T15" fmla="*/ 4 h 9"/>
              <a:gd name="T16" fmla="*/ 5 w 9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7"/>
                  <a:pt x="7" y="9"/>
                  <a:pt x="5" y="9"/>
                </a:cubicBezTo>
                <a:close/>
                <a:moveTo>
                  <a:pt x="5" y="2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8" name="ïṩḻiḋé">
            <a:extLst>
              <a:ext uri="{FF2B5EF4-FFF2-40B4-BE49-F238E27FC236}">
                <a16:creationId xmlns:a16="http://schemas.microsoft.com/office/drawing/2014/main" id="{BB0FEC4C-9943-4AA1-86D0-4AF60D51A580}"/>
              </a:ext>
            </a:extLst>
          </p:cNvPr>
          <p:cNvSpPr/>
          <p:nvPr/>
        </p:nvSpPr>
        <p:spPr bwMode="auto">
          <a:xfrm>
            <a:off x="4892736" y="4808916"/>
            <a:ext cx="4856" cy="4047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9" name="ïšlîďe">
            <a:extLst>
              <a:ext uri="{FF2B5EF4-FFF2-40B4-BE49-F238E27FC236}">
                <a16:creationId xmlns:a16="http://schemas.microsoft.com/office/drawing/2014/main" id="{3FA81F50-6869-417D-8CB9-A116F177506C}"/>
              </a:ext>
            </a:extLst>
          </p:cNvPr>
          <p:cNvSpPr/>
          <p:nvPr/>
        </p:nvSpPr>
        <p:spPr bwMode="auto">
          <a:xfrm>
            <a:off x="4889498" y="4806489"/>
            <a:ext cx="9712" cy="8903"/>
          </a:xfrm>
          <a:custGeom>
            <a:avLst/>
            <a:gdLst>
              <a:gd name="T0" fmla="*/ 5 w 9"/>
              <a:gd name="T1" fmla="*/ 8 h 8"/>
              <a:gd name="T2" fmla="*/ 0 w 9"/>
              <a:gd name="T3" fmla="*/ 4 h 8"/>
              <a:gd name="T4" fmla="*/ 5 w 9"/>
              <a:gd name="T5" fmla="*/ 0 h 8"/>
              <a:gd name="T6" fmla="*/ 9 w 9"/>
              <a:gd name="T7" fmla="*/ 4 h 8"/>
              <a:gd name="T8" fmla="*/ 5 w 9"/>
              <a:gd name="T9" fmla="*/ 8 h 8"/>
              <a:gd name="T10" fmla="*/ 5 w 9"/>
              <a:gd name="T11" fmla="*/ 4 h 8"/>
              <a:gd name="T12" fmla="*/ 4 w 9"/>
              <a:gd name="T13" fmla="*/ 4 h 8"/>
              <a:gd name="T14" fmla="*/ 5 w 9"/>
              <a:gd name="T15" fmla="*/ 4 h 8"/>
              <a:gd name="T16" fmla="*/ 5 w 9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5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6"/>
                  <a:pt x="7" y="8"/>
                  <a:pt x="5" y="8"/>
                </a:cubicBezTo>
                <a:close/>
                <a:moveTo>
                  <a:pt x="5" y="4"/>
                </a:moveTo>
                <a:cubicBezTo>
                  <a:pt x="5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0" name="íṡḷiďé">
            <a:extLst>
              <a:ext uri="{FF2B5EF4-FFF2-40B4-BE49-F238E27FC236}">
                <a16:creationId xmlns:a16="http://schemas.microsoft.com/office/drawing/2014/main" id="{2F3874D8-B487-4712-89B8-23B2293F5917}"/>
              </a:ext>
            </a:extLst>
          </p:cNvPr>
          <p:cNvSpPr/>
          <p:nvPr/>
        </p:nvSpPr>
        <p:spPr bwMode="auto">
          <a:xfrm>
            <a:off x="4802899" y="5028247"/>
            <a:ext cx="11331" cy="9712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1" name="íŝḷíḑé">
            <a:extLst>
              <a:ext uri="{FF2B5EF4-FFF2-40B4-BE49-F238E27FC236}">
                <a16:creationId xmlns:a16="http://schemas.microsoft.com/office/drawing/2014/main" id="{B0DA87DA-0091-40FF-88E9-066719685910}"/>
              </a:ext>
            </a:extLst>
          </p:cNvPr>
          <p:cNvSpPr/>
          <p:nvPr/>
        </p:nvSpPr>
        <p:spPr bwMode="auto">
          <a:xfrm>
            <a:off x="4801280" y="5025009"/>
            <a:ext cx="15378" cy="16187"/>
          </a:xfrm>
          <a:custGeom>
            <a:avLst/>
            <a:gdLst>
              <a:gd name="T0" fmla="*/ 7 w 14"/>
              <a:gd name="T1" fmla="*/ 15 h 15"/>
              <a:gd name="T2" fmla="*/ 0 w 14"/>
              <a:gd name="T3" fmla="*/ 7 h 15"/>
              <a:gd name="T4" fmla="*/ 7 w 14"/>
              <a:gd name="T5" fmla="*/ 0 h 15"/>
              <a:gd name="T6" fmla="*/ 14 w 14"/>
              <a:gd name="T7" fmla="*/ 7 h 15"/>
              <a:gd name="T8" fmla="*/ 7 w 14"/>
              <a:gd name="T9" fmla="*/ 15 h 15"/>
              <a:gd name="T10" fmla="*/ 7 w 14"/>
              <a:gd name="T11" fmla="*/ 5 h 15"/>
              <a:gd name="T12" fmla="*/ 4 w 14"/>
              <a:gd name="T13" fmla="*/ 7 h 15"/>
              <a:gd name="T14" fmla="*/ 7 w 14"/>
              <a:gd name="T15" fmla="*/ 10 h 15"/>
              <a:gd name="T16" fmla="*/ 9 w 14"/>
              <a:gd name="T17" fmla="*/ 7 h 15"/>
              <a:gd name="T18" fmla="*/ 7 w 14"/>
              <a:gd name="T19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5">
                <a:moveTo>
                  <a:pt x="7" y="15"/>
                </a:moveTo>
                <a:cubicBezTo>
                  <a:pt x="3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11"/>
                  <a:pt x="11" y="15"/>
                  <a:pt x="7" y="15"/>
                </a:cubicBezTo>
                <a:close/>
                <a:moveTo>
                  <a:pt x="7" y="5"/>
                </a:moveTo>
                <a:cubicBezTo>
                  <a:pt x="5" y="5"/>
                  <a:pt x="4" y="6"/>
                  <a:pt x="4" y="7"/>
                </a:cubicBezTo>
                <a:cubicBezTo>
                  <a:pt x="4" y="9"/>
                  <a:pt x="5" y="10"/>
                  <a:pt x="7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6"/>
                  <a:pt x="8" y="5"/>
                  <a:pt x="7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2" name="iŝlïḍè">
            <a:extLst>
              <a:ext uri="{FF2B5EF4-FFF2-40B4-BE49-F238E27FC236}">
                <a16:creationId xmlns:a16="http://schemas.microsoft.com/office/drawing/2014/main" id="{381B9EAE-6913-49BA-9848-8E1031C27F94}"/>
              </a:ext>
            </a:extLst>
          </p:cNvPr>
          <p:cNvSpPr/>
          <p:nvPr/>
        </p:nvSpPr>
        <p:spPr bwMode="auto">
          <a:xfrm>
            <a:off x="5008470" y="4596061"/>
            <a:ext cx="8903" cy="7284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3" name="îṥ1îḓe">
            <a:extLst>
              <a:ext uri="{FF2B5EF4-FFF2-40B4-BE49-F238E27FC236}">
                <a16:creationId xmlns:a16="http://schemas.microsoft.com/office/drawing/2014/main" id="{C8DED2E6-9F88-460A-BD64-0DC47EFF1C38}"/>
              </a:ext>
            </a:extLst>
          </p:cNvPr>
          <p:cNvSpPr/>
          <p:nvPr/>
        </p:nvSpPr>
        <p:spPr bwMode="auto">
          <a:xfrm>
            <a:off x="5006852" y="4592824"/>
            <a:ext cx="12949" cy="13759"/>
          </a:xfrm>
          <a:custGeom>
            <a:avLst/>
            <a:gdLst>
              <a:gd name="T0" fmla="*/ 6 w 12"/>
              <a:gd name="T1" fmla="*/ 13 h 13"/>
              <a:gd name="T2" fmla="*/ 0 w 12"/>
              <a:gd name="T3" fmla="*/ 6 h 13"/>
              <a:gd name="T4" fmla="*/ 6 w 12"/>
              <a:gd name="T5" fmla="*/ 0 h 13"/>
              <a:gd name="T6" fmla="*/ 12 w 12"/>
              <a:gd name="T7" fmla="*/ 6 h 13"/>
              <a:gd name="T8" fmla="*/ 6 w 12"/>
              <a:gd name="T9" fmla="*/ 13 h 13"/>
              <a:gd name="T10" fmla="*/ 6 w 12"/>
              <a:gd name="T11" fmla="*/ 5 h 13"/>
              <a:gd name="T12" fmla="*/ 5 w 12"/>
              <a:gd name="T13" fmla="*/ 6 h 13"/>
              <a:gd name="T14" fmla="*/ 6 w 12"/>
              <a:gd name="T15" fmla="*/ 8 h 13"/>
              <a:gd name="T16" fmla="*/ 8 w 12"/>
              <a:gd name="T17" fmla="*/ 6 h 13"/>
              <a:gd name="T18" fmla="*/ 6 w 12"/>
              <a:gd name="T1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cubicBezTo>
                  <a:pt x="12" y="10"/>
                  <a:pt x="10" y="13"/>
                  <a:pt x="6" y="13"/>
                </a:cubicBezTo>
                <a:close/>
                <a:moveTo>
                  <a:pt x="6" y="5"/>
                </a:moveTo>
                <a:cubicBezTo>
                  <a:pt x="5" y="5"/>
                  <a:pt x="5" y="6"/>
                  <a:pt x="5" y="6"/>
                </a:cubicBezTo>
                <a:cubicBezTo>
                  <a:pt x="5" y="7"/>
                  <a:pt x="5" y="8"/>
                  <a:pt x="6" y="8"/>
                </a:cubicBezTo>
                <a:cubicBezTo>
                  <a:pt x="7" y="8"/>
                  <a:pt x="8" y="7"/>
                  <a:pt x="8" y="6"/>
                </a:cubicBezTo>
                <a:cubicBezTo>
                  <a:pt x="8" y="6"/>
                  <a:pt x="7" y="5"/>
                  <a:pt x="6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4" name="iSľíḍè">
            <a:extLst>
              <a:ext uri="{FF2B5EF4-FFF2-40B4-BE49-F238E27FC236}">
                <a16:creationId xmlns:a16="http://schemas.microsoft.com/office/drawing/2014/main" id="{64CAA7FB-58ED-485D-AEA8-E4140388FA8D}"/>
              </a:ext>
            </a:extLst>
          </p:cNvPr>
          <p:cNvSpPr/>
          <p:nvPr/>
        </p:nvSpPr>
        <p:spPr bwMode="auto">
          <a:xfrm>
            <a:off x="4817467" y="4505416"/>
            <a:ext cx="4047" cy="7284"/>
          </a:xfrm>
          <a:custGeom>
            <a:avLst/>
            <a:gdLst>
              <a:gd name="T0" fmla="*/ 1 w 4"/>
              <a:gd name="T1" fmla="*/ 1 h 7"/>
              <a:gd name="T2" fmla="*/ 0 w 4"/>
              <a:gd name="T3" fmla="*/ 3 h 7"/>
              <a:gd name="T4" fmla="*/ 1 w 4"/>
              <a:gd name="T5" fmla="*/ 7 h 7"/>
              <a:gd name="T6" fmla="*/ 4 w 4"/>
              <a:gd name="T7" fmla="*/ 5 h 7"/>
              <a:gd name="T8" fmla="*/ 4 w 4"/>
              <a:gd name="T9" fmla="*/ 1 h 7"/>
              <a:gd name="T10" fmla="*/ 1 w 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1" y="1"/>
                </a:moveTo>
                <a:cubicBezTo>
                  <a:pt x="1" y="2"/>
                  <a:pt x="0" y="2"/>
                  <a:pt x="0" y="3"/>
                </a:cubicBezTo>
                <a:cubicBezTo>
                  <a:pt x="0" y="5"/>
                  <a:pt x="1" y="7"/>
                  <a:pt x="1" y="7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4" y="2"/>
                  <a:pt x="4" y="1"/>
                </a:cubicBezTo>
                <a:cubicBezTo>
                  <a:pt x="3" y="0"/>
                  <a:pt x="2" y="0"/>
                  <a:pt x="1" y="1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5" name="ïşļiḍê">
            <a:extLst>
              <a:ext uri="{FF2B5EF4-FFF2-40B4-BE49-F238E27FC236}">
                <a16:creationId xmlns:a16="http://schemas.microsoft.com/office/drawing/2014/main" id="{9E74D1CB-DA40-421B-B439-B78C612398BA}"/>
              </a:ext>
            </a:extLst>
          </p:cNvPr>
          <p:cNvSpPr/>
          <p:nvPr/>
        </p:nvSpPr>
        <p:spPr bwMode="auto">
          <a:xfrm>
            <a:off x="4814230" y="4502988"/>
            <a:ext cx="9712" cy="12140"/>
          </a:xfrm>
          <a:custGeom>
            <a:avLst/>
            <a:gdLst>
              <a:gd name="T0" fmla="*/ 5 w 9"/>
              <a:gd name="T1" fmla="*/ 11 h 11"/>
              <a:gd name="T2" fmla="*/ 4 w 9"/>
              <a:gd name="T3" fmla="*/ 11 h 11"/>
              <a:gd name="T4" fmla="*/ 0 w 9"/>
              <a:gd name="T5" fmla="*/ 5 h 11"/>
              <a:gd name="T6" fmla="*/ 2 w 9"/>
              <a:gd name="T7" fmla="*/ 2 h 11"/>
              <a:gd name="T8" fmla="*/ 4 w 9"/>
              <a:gd name="T9" fmla="*/ 3 h 11"/>
              <a:gd name="T10" fmla="*/ 2 w 9"/>
              <a:gd name="T11" fmla="*/ 2 h 11"/>
              <a:gd name="T12" fmla="*/ 6 w 9"/>
              <a:gd name="T13" fmla="*/ 0 h 11"/>
              <a:gd name="T14" fmla="*/ 9 w 9"/>
              <a:gd name="T15" fmla="*/ 2 h 11"/>
              <a:gd name="T16" fmla="*/ 9 w 9"/>
              <a:gd name="T17" fmla="*/ 7 h 11"/>
              <a:gd name="T18" fmla="*/ 8 w 9"/>
              <a:gd name="T19" fmla="*/ 10 h 11"/>
              <a:gd name="T20" fmla="*/ 5 w 9"/>
              <a:gd name="T21" fmla="*/ 11 h 11"/>
              <a:gd name="T22" fmla="*/ 6 w 9"/>
              <a:gd name="T23" fmla="*/ 5 h 11"/>
              <a:gd name="T24" fmla="*/ 6 w 9"/>
              <a:gd name="T25" fmla="*/ 5 h 11"/>
              <a:gd name="T26" fmla="*/ 6 w 9"/>
              <a:gd name="T27" fmla="*/ 5 h 11"/>
              <a:gd name="T28" fmla="*/ 4 w 9"/>
              <a:gd name="T29" fmla="*/ 4 h 11"/>
              <a:gd name="T30" fmla="*/ 4 w 9"/>
              <a:gd name="T31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4" y="3"/>
                  <a:pt x="4" y="3"/>
                  <a:pt x="4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7" y="0"/>
                  <a:pt x="8" y="1"/>
                  <a:pt x="9" y="2"/>
                </a:cubicBezTo>
                <a:cubicBezTo>
                  <a:pt x="9" y="3"/>
                  <a:pt x="9" y="5"/>
                  <a:pt x="9" y="7"/>
                </a:cubicBezTo>
                <a:cubicBezTo>
                  <a:pt x="9" y="8"/>
                  <a:pt x="9" y="9"/>
                  <a:pt x="8" y="10"/>
                </a:cubicBezTo>
                <a:cubicBezTo>
                  <a:pt x="7" y="11"/>
                  <a:pt x="6" y="11"/>
                  <a:pt x="5" y="11"/>
                </a:cubicBezTo>
                <a:close/>
                <a:moveTo>
                  <a:pt x="6" y="5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6" name="iṧḷïḓe">
            <a:extLst>
              <a:ext uri="{FF2B5EF4-FFF2-40B4-BE49-F238E27FC236}">
                <a16:creationId xmlns:a16="http://schemas.microsoft.com/office/drawing/2014/main" id="{D0935584-840A-40E0-908B-28CD24F1379F}"/>
              </a:ext>
            </a:extLst>
          </p:cNvPr>
          <p:cNvSpPr/>
          <p:nvPr/>
        </p:nvSpPr>
        <p:spPr bwMode="auto">
          <a:xfrm>
            <a:off x="4925918" y="4792730"/>
            <a:ext cx="4047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7" name="îṩḻídè">
            <a:extLst>
              <a:ext uri="{FF2B5EF4-FFF2-40B4-BE49-F238E27FC236}">
                <a16:creationId xmlns:a16="http://schemas.microsoft.com/office/drawing/2014/main" id="{39147402-A4BA-49F3-8991-055233FF25EB}"/>
              </a:ext>
            </a:extLst>
          </p:cNvPr>
          <p:cNvSpPr/>
          <p:nvPr/>
        </p:nvSpPr>
        <p:spPr bwMode="auto">
          <a:xfrm>
            <a:off x="4922681" y="4790302"/>
            <a:ext cx="10522" cy="9712"/>
          </a:xfrm>
          <a:custGeom>
            <a:avLst/>
            <a:gdLst>
              <a:gd name="T0" fmla="*/ 5 w 10"/>
              <a:gd name="T1" fmla="*/ 9 h 9"/>
              <a:gd name="T2" fmla="*/ 0 w 10"/>
              <a:gd name="T3" fmla="*/ 4 h 9"/>
              <a:gd name="T4" fmla="*/ 5 w 10"/>
              <a:gd name="T5" fmla="*/ 0 h 9"/>
              <a:gd name="T6" fmla="*/ 10 w 10"/>
              <a:gd name="T7" fmla="*/ 4 h 9"/>
              <a:gd name="T8" fmla="*/ 5 w 10"/>
              <a:gd name="T9" fmla="*/ 9 h 9"/>
              <a:gd name="T10" fmla="*/ 5 w 10"/>
              <a:gd name="T11" fmla="*/ 2 h 9"/>
              <a:gd name="T12" fmla="*/ 5 w 10"/>
              <a:gd name="T13" fmla="*/ 4 h 9"/>
              <a:gd name="T14" fmla="*/ 5 w 10"/>
              <a:gd name="T15" fmla="*/ 4 h 9"/>
              <a:gd name="T16" fmla="*/ 5 w 10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3" y="9"/>
                  <a:pt x="0" y="7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8" y="0"/>
                  <a:pt x="10" y="2"/>
                  <a:pt x="10" y="4"/>
                </a:cubicBezTo>
                <a:cubicBezTo>
                  <a:pt x="10" y="7"/>
                  <a:pt x="8" y="9"/>
                  <a:pt x="5" y="9"/>
                </a:cubicBezTo>
                <a:close/>
                <a:moveTo>
                  <a:pt x="5" y="2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8" name="íşļïdè">
            <a:extLst>
              <a:ext uri="{FF2B5EF4-FFF2-40B4-BE49-F238E27FC236}">
                <a16:creationId xmlns:a16="http://schemas.microsoft.com/office/drawing/2014/main" id="{30CCB2AF-CFA2-4D59-9B0F-A45C62844810}"/>
              </a:ext>
            </a:extLst>
          </p:cNvPr>
          <p:cNvSpPr/>
          <p:nvPr/>
        </p:nvSpPr>
        <p:spPr bwMode="auto">
          <a:xfrm>
            <a:off x="4725203" y="4909274"/>
            <a:ext cx="5666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9" name="ïŝļîdê">
            <a:extLst>
              <a:ext uri="{FF2B5EF4-FFF2-40B4-BE49-F238E27FC236}">
                <a16:creationId xmlns:a16="http://schemas.microsoft.com/office/drawing/2014/main" id="{1D65D460-9913-433B-B907-24C19C0150AF}"/>
              </a:ext>
            </a:extLst>
          </p:cNvPr>
          <p:cNvSpPr/>
          <p:nvPr/>
        </p:nvSpPr>
        <p:spPr bwMode="auto">
          <a:xfrm>
            <a:off x="4723584" y="4906846"/>
            <a:ext cx="9712" cy="9712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0" name="išľíḍé">
            <a:extLst>
              <a:ext uri="{FF2B5EF4-FFF2-40B4-BE49-F238E27FC236}">
                <a16:creationId xmlns:a16="http://schemas.microsoft.com/office/drawing/2014/main" id="{0223A3BC-3A72-497C-B50B-6F63D6CF1E00}"/>
              </a:ext>
            </a:extLst>
          </p:cNvPr>
          <p:cNvSpPr/>
          <p:nvPr/>
        </p:nvSpPr>
        <p:spPr bwMode="auto">
          <a:xfrm>
            <a:off x="4888689" y="4785446"/>
            <a:ext cx="6475" cy="7284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1" name="ïšlíďé">
            <a:extLst>
              <a:ext uri="{FF2B5EF4-FFF2-40B4-BE49-F238E27FC236}">
                <a16:creationId xmlns:a16="http://schemas.microsoft.com/office/drawing/2014/main" id="{CD2F859F-A63A-4931-8F6B-BF42E2591F84}"/>
              </a:ext>
            </a:extLst>
          </p:cNvPr>
          <p:cNvSpPr/>
          <p:nvPr/>
        </p:nvSpPr>
        <p:spPr bwMode="auto">
          <a:xfrm>
            <a:off x="4885451" y="4783827"/>
            <a:ext cx="12140" cy="10522"/>
          </a:xfrm>
          <a:custGeom>
            <a:avLst/>
            <a:gdLst>
              <a:gd name="T0" fmla="*/ 6 w 11"/>
              <a:gd name="T1" fmla="*/ 10 h 10"/>
              <a:gd name="T2" fmla="*/ 0 w 11"/>
              <a:gd name="T3" fmla="*/ 5 h 10"/>
              <a:gd name="T4" fmla="*/ 6 w 11"/>
              <a:gd name="T5" fmla="*/ 0 h 10"/>
              <a:gd name="T6" fmla="*/ 11 w 11"/>
              <a:gd name="T7" fmla="*/ 5 h 10"/>
              <a:gd name="T8" fmla="*/ 6 w 11"/>
              <a:gd name="T9" fmla="*/ 10 h 10"/>
              <a:gd name="T10" fmla="*/ 6 w 11"/>
              <a:gd name="T11" fmla="*/ 4 h 10"/>
              <a:gd name="T12" fmla="*/ 5 w 11"/>
              <a:gd name="T13" fmla="*/ 5 h 10"/>
              <a:gd name="T14" fmla="*/ 6 w 11"/>
              <a:gd name="T15" fmla="*/ 5 h 10"/>
              <a:gd name="T16" fmla="*/ 6 w 11"/>
              <a:gd name="T17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0">
                <a:moveTo>
                  <a:pt x="6" y="10"/>
                </a:moveTo>
                <a:cubicBezTo>
                  <a:pt x="3" y="10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8"/>
                  <a:pt x="9" y="10"/>
                  <a:pt x="6" y="10"/>
                </a:cubicBezTo>
                <a:close/>
                <a:moveTo>
                  <a:pt x="6" y="4"/>
                </a:moveTo>
                <a:cubicBezTo>
                  <a:pt x="5" y="4"/>
                  <a:pt x="5" y="5"/>
                  <a:pt x="5" y="5"/>
                </a:cubicBezTo>
                <a:cubicBezTo>
                  <a:pt x="5" y="6"/>
                  <a:pt x="6" y="6"/>
                  <a:pt x="6" y="5"/>
                </a:cubicBezTo>
                <a:cubicBezTo>
                  <a:pt x="6" y="5"/>
                  <a:pt x="6" y="4"/>
                  <a:pt x="6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2" name="îšḷide">
            <a:extLst>
              <a:ext uri="{FF2B5EF4-FFF2-40B4-BE49-F238E27FC236}">
                <a16:creationId xmlns:a16="http://schemas.microsoft.com/office/drawing/2014/main" id="{B8498B71-57CC-4315-B3EB-D1E3C36A7D52}"/>
              </a:ext>
            </a:extLst>
          </p:cNvPr>
          <p:cNvSpPr/>
          <p:nvPr/>
        </p:nvSpPr>
        <p:spPr bwMode="auto">
          <a:xfrm>
            <a:off x="4891926" y="4767641"/>
            <a:ext cx="7284" cy="7284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3" name="íŝḻïdè">
            <a:extLst>
              <a:ext uri="{FF2B5EF4-FFF2-40B4-BE49-F238E27FC236}">
                <a16:creationId xmlns:a16="http://schemas.microsoft.com/office/drawing/2014/main" id="{4FC5F56E-70C5-44AC-AEA4-283B82E3359D}"/>
              </a:ext>
            </a:extLst>
          </p:cNvPr>
          <p:cNvSpPr/>
          <p:nvPr/>
        </p:nvSpPr>
        <p:spPr bwMode="auto">
          <a:xfrm>
            <a:off x="4889498" y="4765212"/>
            <a:ext cx="12949" cy="12949"/>
          </a:xfrm>
          <a:custGeom>
            <a:avLst/>
            <a:gdLst>
              <a:gd name="T0" fmla="*/ 6 w 12"/>
              <a:gd name="T1" fmla="*/ 12 h 12"/>
              <a:gd name="T2" fmla="*/ 0 w 12"/>
              <a:gd name="T3" fmla="*/ 6 h 12"/>
              <a:gd name="T4" fmla="*/ 6 w 12"/>
              <a:gd name="T5" fmla="*/ 0 h 12"/>
              <a:gd name="T6" fmla="*/ 12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5 w 12"/>
              <a:gd name="T13" fmla="*/ 6 h 12"/>
              <a:gd name="T14" fmla="*/ 6 w 12"/>
              <a:gd name="T15" fmla="*/ 7 h 12"/>
              <a:gd name="T16" fmla="*/ 7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2" y="12"/>
                  <a:pt x="0" y="9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9"/>
                  <a:pt x="9" y="12"/>
                  <a:pt x="6" y="12"/>
                </a:cubicBezTo>
                <a:close/>
                <a:moveTo>
                  <a:pt x="6" y="4"/>
                </a:moveTo>
                <a:cubicBezTo>
                  <a:pt x="5" y="4"/>
                  <a:pt x="5" y="5"/>
                  <a:pt x="5" y="6"/>
                </a:cubicBezTo>
                <a:cubicBezTo>
                  <a:pt x="5" y="6"/>
                  <a:pt x="5" y="7"/>
                  <a:pt x="6" y="7"/>
                </a:cubicBezTo>
                <a:cubicBezTo>
                  <a:pt x="6" y="7"/>
                  <a:pt x="7" y="6"/>
                  <a:pt x="7" y="6"/>
                </a:cubicBezTo>
                <a:cubicBezTo>
                  <a:pt x="7" y="5"/>
                  <a:pt x="6" y="4"/>
                  <a:pt x="6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4" name="ïsḻiḋé">
            <a:extLst>
              <a:ext uri="{FF2B5EF4-FFF2-40B4-BE49-F238E27FC236}">
                <a16:creationId xmlns:a16="http://schemas.microsoft.com/office/drawing/2014/main" id="{A751CA3E-8E4B-4F9A-84BD-49AD16523448}"/>
              </a:ext>
            </a:extLst>
          </p:cNvPr>
          <p:cNvSpPr/>
          <p:nvPr/>
        </p:nvSpPr>
        <p:spPr bwMode="auto">
          <a:xfrm>
            <a:off x="4887070" y="4738505"/>
            <a:ext cx="8903" cy="8903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5" name="íṩļîḑê">
            <a:extLst>
              <a:ext uri="{FF2B5EF4-FFF2-40B4-BE49-F238E27FC236}">
                <a16:creationId xmlns:a16="http://schemas.microsoft.com/office/drawing/2014/main" id="{05198F5C-3405-4285-AF21-005434FD2771}"/>
              </a:ext>
            </a:extLst>
          </p:cNvPr>
          <p:cNvSpPr/>
          <p:nvPr/>
        </p:nvSpPr>
        <p:spPr bwMode="auto">
          <a:xfrm>
            <a:off x="4885451" y="4736886"/>
            <a:ext cx="13759" cy="12949"/>
          </a:xfrm>
          <a:custGeom>
            <a:avLst/>
            <a:gdLst>
              <a:gd name="T0" fmla="*/ 6 w 13"/>
              <a:gd name="T1" fmla="*/ 12 h 12"/>
              <a:gd name="T2" fmla="*/ 0 w 13"/>
              <a:gd name="T3" fmla="*/ 6 h 12"/>
              <a:gd name="T4" fmla="*/ 6 w 13"/>
              <a:gd name="T5" fmla="*/ 0 h 12"/>
              <a:gd name="T6" fmla="*/ 13 w 13"/>
              <a:gd name="T7" fmla="*/ 6 h 12"/>
              <a:gd name="T8" fmla="*/ 6 w 13"/>
              <a:gd name="T9" fmla="*/ 12 h 12"/>
              <a:gd name="T10" fmla="*/ 6 w 13"/>
              <a:gd name="T11" fmla="*/ 4 h 12"/>
              <a:gd name="T12" fmla="*/ 5 w 13"/>
              <a:gd name="T13" fmla="*/ 6 h 12"/>
              <a:gd name="T14" fmla="*/ 6 w 13"/>
              <a:gd name="T15" fmla="*/ 8 h 12"/>
              <a:gd name="T16" fmla="*/ 8 w 13"/>
              <a:gd name="T17" fmla="*/ 6 h 12"/>
              <a:gd name="T18" fmla="*/ 6 w 13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2">
                <a:moveTo>
                  <a:pt x="6" y="12"/>
                </a:moveTo>
                <a:cubicBezTo>
                  <a:pt x="3" y="12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2"/>
                  <a:pt x="6" y="12"/>
                </a:cubicBezTo>
                <a:close/>
                <a:moveTo>
                  <a:pt x="6" y="4"/>
                </a:moveTo>
                <a:cubicBezTo>
                  <a:pt x="5" y="4"/>
                  <a:pt x="5" y="5"/>
                  <a:pt x="5" y="6"/>
                </a:cubicBezTo>
                <a:cubicBezTo>
                  <a:pt x="5" y="7"/>
                  <a:pt x="5" y="8"/>
                  <a:pt x="6" y="8"/>
                </a:cubicBezTo>
                <a:cubicBezTo>
                  <a:pt x="7" y="8"/>
                  <a:pt x="8" y="7"/>
                  <a:pt x="8" y="6"/>
                </a:cubicBezTo>
                <a:cubicBezTo>
                  <a:pt x="8" y="5"/>
                  <a:pt x="7" y="4"/>
                  <a:pt x="6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6" name="î$1íḋè">
            <a:extLst>
              <a:ext uri="{FF2B5EF4-FFF2-40B4-BE49-F238E27FC236}">
                <a16:creationId xmlns:a16="http://schemas.microsoft.com/office/drawing/2014/main" id="{48502B77-4013-4E13-B582-3FBC6841ACC3}"/>
              </a:ext>
            </a:extLst>
          </p:cNvPr>
          <p:cNvSpPr/>
          <p:nvPr/>
        </p:nvSpPr>
        <p:spPr bwMode="auto">
          <a:xfrm>
            <a:off x="4876549" y="4575019"/>
            <a:ext cx="4047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7" name="iş1ïde">
            <a:extLst>
              <a:ext uri="{FF2B5EF4-FFF2-40B4-BE49-F238E27FC236}">
                <a16:creationId xmlns:a16="http://schemas.microsoft.com/office/drawing/2014/main" id="{E49EA3CE-8566-41E8-96EA-EB82F01D056E}"/>
              </a:ext>
            </a:extLst>
          </p:cNvPr>
          <p:cNvSpPr/>
          <p:nvPr/>
        </p:nvSpPr>
        <p:spPr bwMode="auto">
          <a:xfrm>
            <a:off x="4873311" y="4572590"/>
            <a:ext cx="10522" cy="9712"/>
          </a:xfrm>
          <a:custGeom>
            <a:avLst/>
            <a:gdLst>
              <a:gd name="T0" fmla="*/ 5 w 10"/>
              <a:gd name="T1" fmla="*/ 9 h 9"/>
              <a:gd name="T2" fmla="*/ 0 w 10"/>
              <a:gd name="T3" fmla="*/ 4 h 9"/>
              <a:gd name="T4" fmla="*/ 5 w 10"/>
              <a:gd name="T5" fmla="*/ 0 h 9"/>
              <a:gd name="T6" fmla="*/ 10 w 10"/>
              <a:gd name="T7" fmla="*/ 4 h 9"/>
              <a:gd name="T8" fmla="*/ 5 w 10"/>
              <a:gd name="T9" fmla="*/ 9 h 9"/>
              <a:gd name="T10" fmla="*/ 5 w 10"/>
              <a:gd name="T11" fmla="*/ 2 h 9"/>
              <a:gd name="T12" fmla="*/ 5 w 10"/>
              <a:gd name="T13" fmla="*/ 4 h 9"/>
              <a:gd name="T14" fmla="*/ 5 w 10"/>
              <a:gd name="T15" fmla="*/ 4 h 9"/>
              <a:gd name="T16" fmla="*/ 5 w 10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7"/>
                  <a:pt x="7" y="9"/>
                  <a:pt x="5" y="9"/>
                </a:cubicBezTo>
                <a:close/>
                <a:moveTo>
                  <a:pt x="5" y="2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8" name="îṧļíḋè">
            <a:extLst>
              <a:ext uri="{FF2B5EF4-FFF2-40B4-BE49-F238E27FC236}">
                <a16:creationId xmlns:a16="http://schemas.microsoft.com/office/drawing/2014/main" id="{ABBCB502-9B68-447C-A3A2-9C2C6BEE188A}"/>
              </a:ext>
            </a:extLst>
          </p:cNvPr>
          <p:cNvSpPr/>
          <p:nvPr/>
        </p:nvSpPr>
        <p:spPr bwMode="auto">
          <a:xfrm>
            <a:off x="4897592" y="4545883"/>
            <a:ext cx="4047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9" name="iṡḷïḍè">
            <a:extLst>
              <a:ext uri="{FF2B5EF4-FFF2-40B4-BE49-F238E27FC236}">
                <a16:creationId xmlns:a16="http://schemas.microsoft.com/office/drawing/2014/main" id="{7ECF83CC-5432-4056-AFFD-CEE8E25D0C36}"/>
              </a:ext>
            </a:extLst>
          </p:cNvPr>
          <p:cNvSpPr/>
          <p:nvPr/>
        </p:nvSpPr>
        <p:spPr bwMode="auto">
          <a:xfrm>
            <a:off x="4894354" y="4543454"/>
            <a:ext cx="10522" cy="9712"/>
          </a:xfrm>
          <a:custGeom>
            <a:avLst/>
            <a:gdLst>
              <a:gd name="T0" fmla="*/ 5 w 10"/>
              <a:gd name="T1" fmla="*/ 9 h 9"/>
              <a:gd name="T2" fmla="*/ 0 w 10"/>
              <a:gd name="T3" fmla="*/ 5 h 9"/>
              <a:gd name="T4" fmla="*/ 5 w 10"/>
              <a:gd name="T5" fmla="*/ 0 h 9"/>
              <a:gd name="T6" fmla="*/ 10 w 10"/>
              <a:gd name="T7" fmla="*/ 5 h 9"/>
              <a:gd name="T8" fmla="*/ 5 w 10"/>
              <a:gd name="T9" fmla="*/ 9 h 9"/>
              <a:gd name="T10" fmla="*/ 5 w 10"/>
              <a:gd name="T11" fmla="*/ 2 h 9"/>
              <a:gd name="T12" fmla="*/ 5 w 10"/>
              <a:gd name="T13" fmla="*/ 5 h 9"/>
              <a:gd name="T14" fmla="*/ 5 w 10"/>
              <a:gd name="T15" fmla="*/ 5 h 9"/>
              <a:gd name="T16" fmla="*/ 5 w 10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3" y="9"/>
                  <a:pt x="0" y="7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7"/>
                  <a:pt x="8" y="9"/>
                  <a:pt x="5" y="9"/>
                </a:cubicBezTo>
                <a:close/>
                <a:moveTo>
                  <a:pt x="5" y="2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0" name="îšļîďè">
            <a:extLst>
              <a:ext uri="{FF2B5EF4-FFF2-40B4-BE49-F238E27FC236}">
                <a16:creationId xmlns:a16="http://schemas.microsoft.com/office/drawing/2014/main" id="{DCEE50A2-D767-46C4-9385-E1B9AFC84DC8}"/>
              </a:ext>
            </a:extLst>
          </p:cNvPr>
          <p:cNvSpPr/>
          <p:nvPr/>
        </p:nvSpPr>
        <p:spPr bwMode="auto">
          <a:xfrm>
            <a:off x="4823133" y="4552357"/>
            <a:ext cx="4047" cy="4047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1" name="işlïḍê">
            <a:extLst>
              <a:ext uri="{FF2B5EF4-FFF2-40B4-BE49-F238E27FC236}">
                <a16:creationId xmlns:a16="http://schemas.microsoft.com/office/drawing/2014/main" id="{31988C0B-DD77-48B9-B875-2BAD823DCBF1}"/>
              </a:ext>
            </a:extLst>
          </p:cNvPr>
          <p:cNvSpPr/>
          <p:nvPr/>
        </p:nvSpPr>
        <p:spPr bwMode="auto">
          <a:xfrm>
            <a:off x="4819895" y="4549120"/>
            <a:ext cx="10522" cy="10522"/>
          </a:xfrm>
          <a:custGeom>
            <a:avLst/>
            <a:gdLst>
              <a:gd name="T0" fmla="*/ 5 w 10"/>
              <a:gd name="T1" fmla="*/ 10 h 10"/>
              <a:gd name="T2" fmla="*/ 0 w 10"/>
              <a:gd name="T3" fmla="*/ 5 h 10"/>
              <a:gd name="T4" fmla="*/ 5 w 10"/>
              <a:gd name="T5" fmla="*/ 0 h 10"/>
              <a:gd name="T6" fmla="*/ 10 w 10"/>
              <a:gd name="T7" fmla="*/ 5 h 10"/>
              <a:gd name="T8" fmla="*/ 5 w 10"/>
              <a:gd name="T9" fmla="*/ 10 h 10"/>
              <a:gd name="T10" fmla="*/ 5 w 10"/>
              <a:gd name="T11" fmla="*/ 5 h 10"/>
              <a:gd name="T12" fmla="*/ 5 w 10"/>
              <a:gd name="T1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8"/>
                  <a:pt x="8" y="10"/>
                  <a:pt x="5" y="10"/>
                </a:cubicBezTo>
                <a:close/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2" name="iSľîḓe">
            <a:extLst>
              <a:ext uri="{FF2B5EF4-FFF2-40B4-BE49-F238E27FC236}">
                <a16:creationId xmlns:a16="http://schemas.microsoft.com/office/drawing/2014/main" id="{72DC27B7-02E7-4E02-933A-3FD43FC8FDBC}"/>
              </a:ext>
            </a:extLst>
          </p:cNvPr>
          <p:cNvSpPr/>
          <p:nvPr/>
        </p:nvSpPr>
        <p:spPr bwMode="auto">
          <a:xfrm>
            <a:off x="4785903" y="4520793"/>
            <a:ext cx="5666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3" name="íS1ïḍè">
            <a:extLst>
              <a:ext uri="{FF2B5EF4-FFF2-40B4-BE49-F238E27FC236}">
                <a16:creationId xmlns:a16="http://schemas.microsoft.com/office/drawing/2014/main" id="{8B43426A-A70A-41D2-8006-3D99A620E763}"/>
              </a:ext>
            </a:extLst>
          </p:cNvPr>
          <p:cNvSpPr/>
          <p:nvPr/>
        </p:nvSpPr>
        <p:spPr bwMode="auto">
          <a:xfrm>
            <a:off x="4783475" y="4518365"/>
            <a:ext cx="9712" cy="9712"/>
          </a:xfrm>
          <a:custGeom>
            <a:avLst/>
            <a:gdLst>
              <a:gd name="T0" fmla="*/ 5 w 9"/>
              <a:gd name="T1" fmla="*/ 9 h 9"/>
              <a:gd name="T2" fmla="*/ 0 w 9"/>
              <a:gd name="T3" fmla="*/ 4 h 9"/>
              <a:gd name="T4" fmla="*/ 5 w 9"/>
              <a:gd name="T5" fmla="*/ 0 h 9"/>
              <a:gd name="T6" fmla="*/ 9 w 9"/>
              <a:gd name="T7" fmla="*/ 4 h 9"/>
              <a:gd name="T8" fmla="*/ 5 w 9"/>
              <a:gd name="T9" fmla="*/ 9 h 9"/>
              <a:gd name="T10" fmla="*/ 5 w 9"/>
              <a:gd name="T11" fmla="*/ 2 h 9"/>
              <a:gd name="T12" fmla="*/ 5 w 9"/>
              <a:gd name="T13" fmla="*/ 4 h 9"/>
              <a:gd name="T14" fmla="*/ 5 w 9"/>
              <a:gd name="T15" fmla="*/ 4 h 9"/>
              <a:gd name="T16" fmla="*/ 5 w 9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7"/>
                  <a:pt x="7" y="9"/>
                  <a:pt x="5" y="9"/>
                </a:cubicBezTo>
                <a:close/>
                <a:moveTo>
                  <a:pt x="5" y="2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4" name="išliḑe">
            <a:extLst>
              <a:ext uri="{FF2B5EF4-FFF2-40B4-BE49-F238E27FC236}">
                <a16:creationId xmlns:a16="http://schemas.microsoft.com/office/drawing/2014/main" id="{E500B3BC-F2AE-4029-818E-FB1D3D74A9B4}"/>
              </a:ext>
            </a:extLst>
          </p:cNvPr>
          <p:cNvSpPr/>
          <p:nvPr/>
        </p:nvSpPr>
        <p:spPr bwMode="auto">
          <a:xfrm>
            <a:off x="4789141" y="4549929"/>
            <a:ext cx="4047" cy="4047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5" name="iṧḻîḑè">
            <a:extLst>
              <a:ext uri="{FF2B5EF4-FFF2-40B4-BE49-F238E27FC236}">
                <a16:creationId xmlns:a16="http://schemas.microsoft.com/office/drawing/2014/main" id="{727B0398-C5AE-4D8C-B57F-E151303342CD}"/>
              </a:ext>
            </a:extLst>
          </p:cNvPr>
          <p:cNvSpPr/>
          <p:nvPr/>
        </p:nvSpPr>
        <p:spPr bwMode="auto">
          <a:xfrm>
            <a:off x="4785903" y="4546692"/>
            <a:ext cx="10522" cy="10522"/>
          </a:xfrm>
          <a:custGeom>
            <a:avLst/>
            <a:gdLst>
              <a:gd name="T0" fmla="*/ 5 w 10"/>
              <a:gd name="T1" fmla="*/ 10 h 10"/>
              <a:gd name="T2" fmla="*/ 0 w 10"/>
              <a:gd name="T3" fmla="*/ 5 h 10"/>
              <a:gd name="T4" fmla="*/ 5 w 10"/>
              <a:gd name="T5" fmla="*/ 0 h 10"/>
              <a:gd name="T6" fmla="*/ 10 w 10"/>
              <a:gd name="T7" fmla="*/ 5 h 10"/>
              <a:gd name="T8" fmla="*/ 5 w 10"/>
              <a:gd name="T9" fmla="*/ 10 h 10"/>
              <a:gd name="T10" fmla="*/ 5 w 10"/>
              <a:gd name="T11" fmla="*/ 3 h 10"/>
              <a:gd name="T12" fmla="*/ 5 w 10"/>
              <a:gd name="T13" fmla="*/ 5 h 10"/>
              <a:gd name="T14" fmla="*/ 5 w 10"/>
              <a:gd name="T15" fmla="*/ 5 h 10"/>
              <a:gd name="T16" fmla="*/ 5 w 10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8"/>
                  <a:pt x="8" y="10"/>
                  <a:pt x="5" y="10"/>
                </a:cubicBezTo>
                <a:close/>
                <a:moveTo>
                  <a:pt x="5" y="3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lnTo>
                  <a:pt x="5" y="3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6" name="îṣḻîďe">
            <a:extLst>
              <a:ext uri="{FF2B5EF4-FFF2-40B4-BE49-F238E27FC236}">
                <a16:creationId xmlns:a16="http://schemas.microsoft.com/office/drawing/2014/main" id="{49C8DB8D-C1AC-4085-B8DC-3931077D9EB0}"/>
              </a:ext>
            </a:extLst>
          </p:cNvPr>
          <p:cNvSpPr/>
          <p:nvPr/>
        </p:nvSpPr>
        <p:spPr bwMode="auto">
          <a:xfrm>
            <a:off x="4764860" y="4560451"/>
            <a:ext cx="5666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7" name="ïŝľîḋè">
            <a:extLst>
              <a:ext uri="{FF2B5EF4-FFF2-40B4-BE49-F238E27FC236}">
                <a16:creationId xmlns:a16="http://schemas.microsoft.com/office/drawing/2014/main" id="{112DE275-C526-409C-A4A2-C3D45C378288}"/>
              </a:ext>
            </a:extLst>
          </p:cNvPr>
          <p:cNvSpPr/>
          <p:nvPr/>
        </p:nvSpPr>
        <p:spPr bwMode="auto">
          <a:xfrm>
            <a:off x="4762432" y="4558832"/>
            <a:ext cx="10522" cy="9712"/>
          </a:xfrm>
          <a:custGeom>
            <a:avLst/>
            <a:gdLst>
              <a:gd name="T0" fmla="*/ 4 w 9"/>
              <a:gd name="T1" fmla="*/ 9 h 9"/>
              <a:gd name="T2" fmla="*/ 0 w 9"/>
              <a:gd name="T3" fmla="*/ 5 h 9"/>
              <a:gd name="T4" fmla="*/ 4 w 9"/>
              <a:gd name="T5" fmla="*/ 0 h 9"/>
              <a:gd name="T6" fmla="*/ 9 w 9"/>
              <a:gd name="T7" fmla="*/ 5 h 9"/>
              <a:gd name="T8" fmla="*/ 4 w 9"/>
              <a:gd name="T9" fmla="*/ 9 h 9"/>
              <a:gd name="T10" fmla="*/ 4 w 9"/>
              <a:gd name="T11" fmla="*/ 5 h 9"/>
              <a:gd name="T12" fmla="*/ 4 w 9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9">
                <a:moveTo>
                  <a:pt x="4" y="9"/>
                </a:move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7"/>
                  <a:pt x="7" y="9"/>
                  <a:pt x="4" y="9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4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8" name="ïṩļîḑè">
            <a:extLst>
              <a:ext uri="{FF2B5EF4-FFF2-40B4-BE49-F238E27FC236}">
                <a16:creationId xmlns:a16="http://schemas.microsoft.com/office/drawing/2014/main" id="{E56F9580-B2C0-402C-B467-AA68A514DA36}"/>
              </a:ext>
            </a:extLst>
          </p:cNvPr>
          <p:cNvSpPr/>
          <p:nvPr/>
        </p:nvSpPr>
        <p:spPr bwMode="auto">
          <a:xfrm>
            <a:off x="4925918" y="4570972"/>
            <a:ext cx="4856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89" name="íšľiḍe">
            <a:extLst>
              <a:ext uri="{FF2B5EF4-FFF2-40B4-BE49-F238E27FC236}">
                <a16:creationId xmlns:a16="http://schemas.microsoft.com/office/drawing/2014/main" id="{819BBEFE-EFD3-4566-A1D3-1D5C29733851}"/>
              </a:ext>
            </a:extLst>
          </p:cNvPr>
          <p:cNvSpPr/>
          <p:nvPr/>
        </p:nvSpPr>
        <p:spPr bwMode="auto">
          <a:xfrm>
            <a:off x="4923490" y="4568544"/>
            <a:ext cx="9712" cy="9712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0" name="iṧliḓé">
            <a:extLst>
              <a:ext uri="{FF2B5EF4-FFF2-40B4-BE49-F238E27FC236}">
                <a16:creationId xmlns:a16="http://schemas.microsoft.com/office/drawing/2014/main" id="{03D52F8C-3787-4F6F-BC5F-05CDD3ABBBA6}"/>
              </a:ext>
            </a:extLst>
          </p:cNvPr>
          <p:cNvSpPr/>
          <p:nvPr/>
        </p:nvSpPr>
        <p:spPr bwMode="auto">
          <a:xfrm>
            <a:off x="4890307" y="4593633"/>
            <a:ext cx="5666" cy="4047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1" name="iṥľïďe">
            <a:extLst>
              <a:ext uri="{FF2B5EF4-FFF2-40B4-BE49-F238E27FC236}">
                <a16:creationId xmlns:a16="http://schemas.microsoft.com/office/drawing/2014/main" id="{216246CA-EDBA-45ED-9F51-14AB99C95148}"/>
              </a:ext>
            </a:extLst>
          </p:cNvPr>
          <p:cNvSpPr/>
          <p:nvPr/>
        </p:nvSpPr>
        <p:spPr bwMode="auto">
          <a:xfrm>
            <a:off x="4888689" y="4590396"/>
            <a:ext cx="10522" cy="10522"/>
          </a:xfrm>
          <a:custGeom>
            <a:avLst/>
            <a:gdLst>
              <a:gd name="T0" fmla="*/ 5 w 10"/>
              <a:gd name="T1" fmla="*/ 10 h 10"/>
              <a:gd name="T2" fmla="*/ 0 w 10"/>
              <a:gd name="T3" fmla="*/ 5 h 10"/>
              <a:gd name="T4" fmla="*/ 5 w 10"/>
              <a:gd name="T5" fmla="*/ 0 h 10"/>
              <a:gd name="T6" fmla="*/ 10 w 10"/>
              <a:gd name="T7" fmla="*/ 5 h 10"/>
              <a:gd name="T8" fmla="*/ 5 w 10"/>
              <a:gd name="T9" fmla="*/ 10 h 10"/>
              <a:gd name="T10" fmla="*/ 5 w 10"/>
              <a:gd name="T11" fmla="*/ 3 h 10"/>
              <a:gd name="T12" fmla="*/ 5 w 10"/>
              <a:gd name="T13" fmla="*/ 5 h 10"/>
              <a:gd name="T14" fmla="*/ 5 w 10"/>
              <a:gd name="T15" fmla="*/ 5 h 10"/>
              <a:gd name="T16" fmla="*/ 5 w 10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2" y="10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ubicBezTo>
                  <a:pt x="10" y="7"/>
                  <a:pt x="7" y="10"/>
                  <a:pt x="5" y="10"/>
                </a:cubicBezTo>
                <a:close/>
                <a:moveTo>
                  <a:pt x="5" y="3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lnTo>
                  <a:pt x="5" y="3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2" name="iṣlïdê">
            <a:extLst>
              <a:ext uri="{FF2B5EF4-FFF2-40B4-BE49-F238E27FC236}">
                <a16:creationId xmlns:a16="http://schemas.microsoft.com/office/drawing/2014/main" id="{991EA851-2850-4916-9985-EDFEED6DCE35}"/>
              </a:ext>
            </a:extLst>
          </p:cNvPr>
          <p:cNvSpPr/>
          <p:nvPr/>
        </p:nvSpPr>
        <p:spPr bwMode="auto">
          <a:xfrm>
            <a:off x="4836082" y="4522412"/>
            <a:ext cx="4047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3" name="iṥļïḋe">
            <a:extLst>
              <a:ext uri="{FF2B5EF4-FFF2-40B4-BE49-F238E27FC236}">
                <a16:creationId xmlns:a16="http://schemas.microsoft.com/office/drawing/2014/main" id="{5052B5B5-E222-4427-B9E4-5110DE2467A3}"/>
              </a:ext>
            </a:extLst>
          </p:cNvPr>
          <p:cNvSpPr/>
          <p:nvPr/>
        </p:nvSpPr>
        <p:spPr bwMode="auto">
          <a:xfrm>
            <a:off x="4832845" y="4520793"/>
            <a:ext cx="10522" cy="9712"/>
          </a:xfrm>
          <a:custGeom>
            <a:avLst/>
            <a:gdLst>
              <a:gd name="T0" fmla="*/ 5 w 10"/>
              <a:gd name="T1" fmla="*/ 9 h 9"/>
              <a:gd name="T2" fmla="*/ 0 w 10"/>
              <a:gd name="T3" fmla="*/ 4 h 9"/>
              <a:gd name="T4" fmla="*/ 5 w 10"/>
              <a:gd name="T5" fmla="*/ 0 h 9"/>
              <a:gd name="T6" fmla="*/ 10 w 10"/>
              <a:gd name="T7" fmla="*/ 4 h 9"/>
              <a:gd name="T8" fmla="*/ 5 w 10"/>
              <a:gd name="T9" fmla="*/ 9 h 9"/>
              <a:gd name="T10" fmla="*/ 5 w 10"/>
              <a:gd name="T11" fmla="*/ 4 h 9"/>
              <a:gd name="T12" fmla="*/ 5 w 10"/>
              <a:gd name="T13" fmla="*/ 4 h 9"/>
              <a:gd name="T14" fmla="*/ 5 w 10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4"/>
                </a:cubicBezTo>
                <a:cubicBezTo>
                  <a:pt x="10" y="7"/>
                  <a:pt x="8" y="9"/>
                  <a:pt x="5" y="9"/>
                </a:cubicBezTo>
                <a:close/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4" name="îṣlîḋé">
            <a:extLst>
              <a:ext uri="{FF2B5EF4-FFF2-40B4-BE49-F238E27FC236}">
                <a16:creationId xmlns:a16="http://schemas.microsoft.com/office/drawing/2014/main" id="{E387D092-F663-432D-98C4-71B47D8D3855}"/>
              </a:ext>
            </a:extLst>
          </p:cNvPr>
          <p:cNvSpPr/>
          <p:nvPr/>
        </p:nvSpPr>
        <p:spPr bwMode="auto">
          <a:xfrm>
            <a:off x="5014136" y="4762785"/>
            <a:ext cx="6475" cy="8093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5" name="iṣlïḑe">
            <a:extLst>
              <a:ext uri="{FF2B5EF4-FFF2-40B4-BE49-F238E27FC236}">
                <a16:creationId xmlns:a16="http://schemas.microsoft.com/office/drawing/2014/main" id="{8D26A8F9-07A9-44B4-861B-70EE8415678F}"/>
              </a:ext>
            </a:extLst>
          </p:cNvPr>
          <p:cNvSpPr/>
          <p:nvPr/>
        </p:nvSpPr>
        <p:spPr bwMode="auto">
          <a:xfrm>
            <a:off x="5011708" y="4760356"/>
            <a:ext cx="12140" cy="12140"/>
          </a:xfrm>
          <a:custGeom>
            <a:avLst/>
            <a:gdLst>
              <a:gd name="T0" fmla="*/ 5 w 11"/>
              <a:gd name="T1" fmla="*/ 11 h 11"/>
              <a:gd name="T2" fmla="*/ 0 w 11"/>
              <a:gd name="T3" fmla="*/ 6 h 11"/>
              <a:gd name="T4" fmla="*/ 5 w 11"/>
              <a:gd name="T5" fmla="*/ 0 h 11"/>
              <a:gd name="T6" fmla="*/ 11 w 11"/>
              <a:gd name="T7" fmla="*/ 6 h 11"/>
              <a:gd name="T8" fmla="*/ 5 w 11"/>
              <a:gd name="T9" fmla="*/ 11 h 11"/>
              <a:gd name="T10" fmla="*/ 5 w 11"/>
              <a:gd name="T11" fmla="*/ 5 h 11"/>
              <a:gd name="T12" fmla="*/ 4 w 11"/>
              <a:gd name="T13" fmla="*/ 6 h 11"/>
              <a:gd name="T14" fmla="*/ 6 w 11"/>
              <a:gd name="T15" fmla="*/ 6 h 11"/>
              <a:gd name="T16" fmla="*/ 5 w 11"/>
              <a:gd name="T1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1">
                <a:moveTo>
                  <a:pt x="5" y="11"/>
                </a:move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3"/>
                  <a:pt x="11" y="6"/>
                </a:cubicBezTo>
                <a:cubicBezTo>
                  <a:pt x="11" y="9"/>
                  <a:pt x="8" y="11"/>
                  <a:pt x="5" y="11"/>
                </a:cubicBez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6"/>
                  <a:pt x="6" y="6"/>
                  <a:pt x="6" y="6"/>
                </a:cubicBezTo>
                <a:cubicBezTo>
                  <a:pt x="6" y="5"/>
                  <a:pt x="6" y="5"/>
                  <a:pt x="5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6" name="ïŝḻïḑé">
            <a:extLst>
              <a:ext uri="{FF2B5EF4-FFF2-40B4-BE49-F238E27FC236}">
                <a16:creationId xmlns:a16="http://schemas.microsoft.com/office/drawing/2014/main" id="{C0336A3B-46F8-4229-9914-6799C98F4ADB}"/>
              </a:ext>
            </a:extLst>
          </p:cNvPr>
          <p:cNvSpPr/>
          <p:nvPr/>
        </p:nvSpPr>
        <p:spPr bwMode="auto">
          <a:xfrm>
            <a:off x="4743008" y="4888231"/>
            <a:ext cx="4047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7" name="ïşļîḋê">
            <a:extLst>
              <a:ext uri="{FF2B5EF4-FFF2-40B4-BE49-F238E27FC236}">
                <a16:creationId xmlns:a16="http://schemas.microsoft.com/office/drawing/2014/main" id="{518098C0-5F53-417B-8718-31026DCAC85E}"/>
              </a:ext>
            </a:extLst>
          </p:cNvPr>
          <p:cNvSpPr/>
          <p:nvPr/>
        </p:nvSpPr>
        <p:spPr bwMode="auto">
          <a:xfrm>
            <a:off x="4739771" y="4886613"/>
            <a:ext cx="11331" cy="9712"/>
          </a:xfrm>
          <a:custGeom>
            <a:avLst/>
            <a:gdLst>
              <a:gd name="T0" fmla="*/ 5 w 10"/>
              <a:gd name="T1" fmla="*/ 9 h 9"/>
              <a:gd name="T2" fmla="*/ 0 w 10"/>
              <a:gd name="T3" fmla="*/ 4 h 9"/>
              <a:gd name="T4" fmla="*/ 5 w 10"/>
              <a:gd name="T5" fmla="*/ 0 h 9"/>
              <a:gd name="T6" fmla="*/ 10 w 10"/>
              <a:gd name="T7" fmla="*/ 4 h 9"/>
              <a:gd name="T8" fmla="*/ 5 w 10"/>
              <a:gd name="T9" fmla="*/ 9 h 9"/>
              <a:gd name="T10" fmla="*/ 5 w 10"/>
              <a:gd name="T11" fmla="*/ 2 h 9"/>
              <a:gd name="T12" fmla="*/ 5 w 10"/>
              <a:gd name="T13" fmla="*/ 4 h 9"/>
              <a:gd name="T14" fmla="*/ 5 w 10"/>
              <a:gd name="T15" fmla="*/ 4 h 9"/>
              <a:gd name="T16" fmla="*/ 5 w 10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4"/>
                </a:cubicBezTo>
                <a:cubicBezTo>
                  <a:pt x="10" y="7"/>
                  <a:pt x="8" y="9"/>
                  <a:pt x="5" y="9"/>
                </a:cubicBezTo>
                <a:close/>
                <a:moveTo>
                  <a:pt x="5" y="2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lnTo>
                  <a:pt x="5" y="2"/>
                </a:ln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8" name="iṩḻîdê">
            <a:extLst>
              <a:ext uri="{FF2B5EF4-FFF2-40B4-BE49-F238E27FC236}">
                <a16:creationId xmlns:a16="http://schemas.microsoft.com/office/drawing/2014/main" id="{C0523D4A-9920-426D-811E-13730A28375F}"/>
              </a:ext>
            </a:extLst>
          </p:cNvPr>
          <p:cNvSpPr/>
          <p:nvPr/>
        </p:nvSpPr>
        <p:spPr bwMode="auto">
          <a:xfrm>
            <a:off x="4821514" y="4971593"/>
            <a:ext cx="8093" cy="7284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9" name="ísļiḑe">
            <a:extLst>
              <a:ext uri="{FF2B5EF4-FFF2-40B4-BE49-F238E27FC236}">
                <a16:creationId xmlns:a16="http://schemas.microsoft.com/office/drawing/2014/main" id="{3F57B655-A95F-436E-99EC-B4DDBB92E534}"/>
              </a:ext>
            </a:extLst>
          </p:cNvPr>
          <p:cNvSpPr/>
          <p:nvPr/>
        </p:nvSpPr>
        <p:spPr bwMode="auto">
          <a:xfrm>
            <a:off x="4818277" y="4968356"/>
            <a:ext cx="13759" cy="12949"/>
          </a:xfrm>
          <a:custGeom>
            <a:avLst/>
            <a:gdLst>
              <a:gd name="T0" fmla="*/ 6 w 12"/>
              <a:gd name="T1" fmla="*/ 12 h 12"/>
              <a:gd name="T2" fmla="*/ 0 w 12"/>
              <a:gd name="T3" fmla="*/ 6 h 12"/>
              <a:gd name="T4" fmla="*/ 6 w 12"/>
              <a:gd name="T5" fmla="*/ 0 h 12"/>
              <a:gd name="T6" fmla="*/ 12 w 12"/>
              <a:gd name="T7" fmla="*/ 6 h 12"/>
              <a:gd name="T8" fmla="*/ 6 w 12"/>
              <a:gd name="T9" fmla="*/ 12 h 12"/>
              <a:gd name="T10" fmla="*/ 6 w 12"/>
              <a:gd name="T11" fmla="*/ 5 h 12"/>
              <a:gd name="T12" fmla="*/ 5 w 12"/>
              <a:gd name="T13" fmla="*/ 6 h 12"/>
              <a:gd name="T14" fmla="*/ 6 w 12"/>
              <a:gd name="T15" fmla="*/ 7 h 12"/>
              <a:gd name="T16" fmla="*/ 8 w 12"/>
              <a:gd name="T17" fmla="*/ 6 h 12"/>
              <a:gd name="T18" fmla="*/ 6 w 12"/>
              <a:gd name="T1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cubicBezTo>
                  <a:pt x="12" y="9"/>
                  <a:pt x="10" y="12"/>
                  <a:pt x="6" y="12"/>
                </a:cubicBezTo>
                <a:close/>
                <a:moveTo>
                  <a:pt x="6" y="5"/>
                </a:moveTo>
                <a:cubicBezTo>
                  <a:pt x="6" y="5"/>
                  <a:pt x="5" y="5"/>
                  <a:pt x="5" y="6"/>
                </a:cubicBezTo>
                <a:cubicBezTo>
                  <a:pt x="5" y="7"/>
                  <a:pt x="6" y="7"/>
                  <a:pt x="6" y="7"/>
                </a:cubicBezTo>
                <a:cubicBezTo>
                  <a:pt x="7" y="7"/>
                  <a:pt x="8" y="7"/>
                  <a:pt x="8" y="6"/>
                </a:cubicBezTo>
                <a:cubicBezTo>
                  <a:pt x="8" y="5"/>
                  <a:pt x="7" y="5"/>
                  <a:pt x="6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0" name="íṩlïďe">
            <a:extLst>
              <a:ext uri="{FF2B5EF4-FFF2-40B4-BE49-F238E27FC236}">
                <a16:creationId xmlns:a16="http://schemas.microsoft.com/office/drawing/2014/main" id="{2965D0F2-C7F9-40AE-B049-9481E31EAAFC}"/>
              </a:ext>
            </a:extLst>
          </p:cNvPr>
          <p:cNvSpPr/>
          <p:nvPr/>
        </p:nvSpPr>
        <p:spPr bwMode="auto">
          <a:xfrm>
            <a:off x="4833654" y="4922223"/>
            <a:ext cx="5666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1" name="ïṡ1idè">
            <a:extLst>
              <a:ext uri="{FF2B5EF4-FFF2-40B4-BE49-F238E27FC236}">
                <a16:creationId xmlns:a16="http://schemas.microsoft.com/office/drawing/2014/main" id="{4A6F8987-5896-4952-A78F-7027520DF24B}"/>
              </a:ext>
            </a:extLst>
          </p:cNvPr>
          <p:cNvSpPr/>
          <p:nvPr/>
        </p:nvSpPr>
        <p:spPr bwMode="auto">
          <a:xfrm>
            <a:off x="4832035" y="4918986"/>
            <a:ext cx="9712" cy="11331"/>
          </a:xfrm>
          <a:custGeom>
            <a:avLst/>
            <a:gdLst>
              <a:gd name="T0" fmla="*/ 5 w 9"/>
              <a:gd name="T1" fmla="*/ 10 h 10"/>
              <a:gd name="T2" fmla="*/ 0 w 9"/>
              <a:gd name="T3" fmla="*/ 5 h 10"/>
              <a:gd name="T4" fmla="*/ 5 w 9"/>
              <a:gd name="T5" fmla="*/ 0 h 10"/>
              <a:gd name="T6" fmla="*/ 9 w 9"/>
              <a:gd name="T7" fmla="*/ 5 h 10"/>
              <a:gd name="T8" fmla="*/ 5 w 9"/>
              <a:gd name="T9" fmla="*/ 10 h 10"/>
              <a:gd name="T10" fmla="*/ 5 w 9"/>
              <a:gd name="T11" fmla="*/ 5 h 10"/>
              <a:gd name="T12" fmla="*/ 5 w 9"/>
              <a:gd name="T13" fmla="*/ 5 h 10"/>
              <a:gd name="T14" fmla="*/ 5 w 9"/>
              <a:gd name="T1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0">
                <a:moveTo>
                  <a:pt x="5" y="10"/>
                </a:moveTo>
                <a:cubicBezTo>
                  <a:pt x="2" y="10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7"/>
                  <a:pt x="7" y="10"/>
                  <a:pt x="5" y="10"/>
                </a:cubicBezTo>
                <a:close/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2" name="ï$ḻïḋè">
            <a:extLst>
              <a:ext uri="{FF2B5EF4-FFF2-40B4-BE49-F238E27FC236}">
                <a16:creationId xmlns:a16="http://schemas.microsoft.com/office/drawing/2014/main" id="{126AB5F5-A780-45E6-85F9-749821A6E8F0}"/>
              </a:ext>
            </a:extLst>
          </p:cNvPr>
          <p:cNvSpPr/>
          <p:nvPr/>
        </p:nvSpPr>
        <p:spPr bwMode="auto">
          <a:xfrm>
            <a:off x="4833654" y="4797586"/>
            <a:ext cx="4856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3" name="îSľiḍê">
            <a:extLst>
              <a:ext uri="{FF2B5EF4-FFF2-40B4-BE49-F238E27FC236}">
                <a16:creationId xmlns:a16="http://schemas.microsoft.com/office/drawing/2014/main" id="{352F8A13-0B17-4807-BEB3-A0BBC04D6A19}"/>
              </a:ext>
            </a:extLst>
          </p:cNvPr>
          <p:cNvSpPr/>
          <p:nvPr/>
        </p:nvSpPr>
        <p:spPr bwMode="auto">
          <a:xfrm>
            <a:off x="4830416" y="4794348"/>
            <a:ext cx="9712" cy="9712"/>
          </a:xfrm>
          <a:custGeom>
            <a:avLst/>
            <a:gdLst>
              <a:gd name="T0" fmla="*/ 5 w 9"/>
              <a:gd name="T1" fmla="*/ 9 h 9"/>
              <a:gd name="T2" fmla="*/ 0 w 9"/>
              <a:gd name="T3" fmla="*/ 5 h 9"/>
              <a:gd name="T4" fmla="*/ 5 w 9"/>
              <a:gd name="T5" fmla="*/ 0 h 9"/>
              <a:gd name="T6" fmla="*/ 9 w 9"/>
              <a:gd name="T7" fmla="*/ 5 h 9"/>
              <a:gd name="T8" fmla="*/ 5 w 9"/>
              <a:gd name="T9" fmla="*/ 9 h 9"/>
              <a:gd name="T10" fmla="*/ 5 w 9"/>
              <a:gd name="T11" fmla="*/ 5 h 9"/>
              <a:gd name="T12" fmla="*/ 4 w 9"/>
              <a:gd name="T13" fmla="*/ 5 h 9"/>
              <a:gd name="T14" fmla="*/ 5 w 9"/>
              <a:gd name="T15" fmla="*/ 5 h 9"/>
              <a:gd name="T16" fmla="*/ 5 w 9"/>
              <a:gd name="T1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9">
                <a:moveTo>
                  <a:pt x="5" y="9"/>
                </a:move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7"/>
                  <a:pt x="7" y="9"/>
                  <a:pt x="5" y="9"/>
                </a:cubicBezTo>
                <a:close/>
                <a:moveTo>
                  <a:pt x="5" y="5"/>
                </a:move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4" name="ïṩļíḍè">
            <a:extLst>
              <a:ext uri="{FF2B5EF4-FFF2-40B4-BE49-F238E27FC236}">
                <a16:creationId xmlns:a16="http://schemas.microsoft.com/office/drawing/2014/main" id="{DDB31D21-2468-4775-B797-9DDA5AD9569D}"/>
              </a:ext>
            </a:extLst>
          </p:cNvPr>
          <p:cNvSpPr/>
          <p:nvPr/>
        </p:nvSpPr>
        <p:spPr bwMode="auto">
          <a:xfrm>
            <a:off x="4941296" y="4756310"/>
            <a:ext cx="4856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5" name="îṧlîḍe">
            <a:extLst>
              <a:ext uri="{FF2B5EF4-FFF2-40B4-BE49-F238E27FC236}">
                <a16:creationId xmlns:a16="http://schemas.microsoft.com/office/drawing/2014/main" id="{AE24B324-79EF-4671-8DD7-7DAFC631AC76}"/>
              </a:ext>
            </a:extLst>
          </p:cNvPr>
          <p:cNvSpPr/>
          <p:nvPr/>
        </p:nvSpPr>
        <p:spPr bwMode="auto">
          <a:xfrm>
            <a:off x="4938867" y="4753882"/>
            <a:ext cx="10522" cy="11331"/>
          </a:xfrm>
          <a:custGeom>
            <a:avLst/>
            <a:gdLst>
              <a:gd name="T0" fmla="*/ 5 w 10"/>
              <a:gd name="T1" fmla="*/ 10 h 10"/>
              <a:gd name="T2" fmla="*/ 0 w 10"/>
              <a:gd name="T3" fmla="*/ 5 h 10"/>
              <a:gd name="T4" fmla="*/ 5 w 10"/>
              <a:gd name="T5" fmla="*/ 0 h 10"/>
              <a:gd name="T6" fmla="*/ 10 w 10"/>
              <a:gd name="T7" fmla="*/ 5 h 10"/>
              <a:gd name="T8" fmla="*/ 5 w 10"/>
              <a:gd name="T9" fmla="*/ 10 h 10"/>
              <a:gd name="T10" fmla="*/ 5 w 10"/>
              <a:gd name="T11" fmla="*/ 5 h 10"/>
              <a:gd name="T12" fmla="*/ 5 w 10"/>
              <a:gd name="T1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2" y="10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ubicBezTo>
                  <a:pt x="10" y="7"/>
                  <a:pt x="7" y="10"/>
                  <a:pt x="5" y="10"/>
                </a:cubicBezTo>
                <a:close/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6" name="íş1íḑê">
            <a:extLst>
              <a:ext uri="{FF2B5EF4-FFF2-40B4-BE49-F238E27FC236}">
                <a16:creationId xmlns:a16="http://schemas.microsoft.com/office/drawing/2014/main" id="{0D03C67F-23AF-4EEB-97D6-FFB97D3A53AD}"/>
              </a:ext>
            </a:extLst>
          </p:cNvPr>
          <p:cNvSpPr/>
          <p:nvPr/>
        </p:nvSpPr>
        <p:spPr bwMode="auto">
          <a:xfrm>
            <a:off x="4989046" y="4365401"/>
            <a:ext cx="5666" cy="566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7" name="ïşľîḓê">
            <a:extLst>
              <a:ext uri="{FF2B5EF4-FFF2-40B4-BE49-F238E27FC236}">
                <a16:creationId xmlns:a16="http://schemas.microsoft.com/office/drawing/2014/main" id="{57A24B10-D915-459C-9937-A5E4ABCCF9E7}"/>
              </a:ext>
            </a:extLst>
          </p:cNvPr>
          <p:cNvSpPr/>
          <p:nvPr/>
        </p:nvSpPr>
        <p:spPr bwMode="auto">
          <a:xfrm>
            <a:off x="4986618" y="4362973"/>
            <a:ext cx="10522" cy="9712"/>
          </a:xfrm>
          <a:custGeom>
            <a:avLst/>
            <a:gdLst>
              <a:gd name="T0" fmla="*/ 5 w 9"/>
              <a:gd name="T1" fmla="*/ 9 h 9"/>
              <a:gd name="T2" fmla="*/ 0 w 9"/>
              <a:gd name="T3" fmla="*/ 4 h 9"/>
              <a:gd name="T4" fmla="*/ 5 w 9"/>
              <a:gd name="T5" fmla="*/ 0 h 9"/>
              <a:gd name="T6" fmla="*/ 9 w 9"/>
              <a:gd name="T7" fmla="*/ 4 h 9"/>
              <a:gd name="T8" fmla="*/ 5 w 9"/>
              <a:gd name="T9" fmla="*/ 9 h 9"/>
              <a:gd name="T10" fmla="*/ 5 w 9"/>
              <a:gd name="T11" fmla="*/ 4 h 9"/>
              <a:gd name="T12" fmla="*/ 5 w 9"/>
              <a:gd name="T13" fmla="*/ 4 h 9"/>
              <a:gd name="T14" fmla="*/ 5 w 9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7"/>
                  <a:pt x="7" y="9"/>
                  <a:pt x="5" y="9"/>
                </a:cubicBezTo>
                <a:close/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8" name="ïṩḻíḍè">
            <a:extLst>
              <a:ext uri="{FF2B5EF4-FFF2-40B4-BE49-F238E27FC236}">
                <a16:creationId xmlns:a16="http://schemas.microsoft.com/office/drawing/2014/main" id="{55AFD10C-E938-415E-A770-9012742254F2}"/>
              </a:ext>
            </a:extLst>
          </p:cNvPr>
          <p:cNvSpPr/>
          <p:nvPr/>
        </p:nvSpPr>
        <p:spPr bwMode="auto">
          <a:xfrm>
            <a:off x="4951008" y="4352451"/>
            <a:ext cx="3237" cy="3237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9" name="ï$ḻídè">
            <a:extLst>
              <a:ext uri="{FF2B5EF4-FFF2-40B4-BE49-F238E27FC236}">
                <a16:creationId xmlns:a16="http://schemas.microsoft.com/office/drawing/2014/main" id="{199DBC8B-8041-4F4D-8B64-FA9421FA2ECD}"/>
              </a:ext>
            </a:extLst>
          </p:cNvPr>
          <p:cNvSpPr/>
          <p:nvPr/>
        </p:nvSpPr>
        <p:spPr bwMode="auto">
          <a:xfrm>
            <a:off x="4947770" y="4349214"/>
            <a:ext cx="8903" cy="8093"/>
          </a:xfrm>
          <a:custGeom>
            <a:avLst/>
            <a:gdLst>
              <a:gd name="T0" fmla="*/ 4 w 8"/>
              <a:gd name="T1" fmla="*/ 8 h 8"/>
              <a:gd name="T2" fmla="*/ 0 w 8"/>
              <a:gd name="T3" fmla="*/ 4 h 8"/>
              <a:gd name="T4" fmla="*/ 4 w 8"/>
              <a:gd name="T5" fmla="*/ 0 h 8"/>
              <a:gd name="T6" fmla="*/ 8 w 8"/>
              <a:gd name="T7" fmla="*/ 4 h 8"/>
              <a:gd name="T8" fmla="*/ 4 w 8"/>
              <a:gd name="T9" fmla="*/ 8 h 8"/>
              <a:gd name="T10" fmla="*/ 4 w 8"/>
              <a:gd name="T11" fmla="*/ 4 h 8"/>
              <a:gd name="T12" fmla="*/ 4 w 8"/>
              <a:gd name="T13" fmla="*/ 4 h 8"/>
              <a:gd name="T14" fmla="*/ 5 w 8"/>
              <a:gd name="T15" fmla="*/ 4 h 8"/>
              <a:gd name="T16" fmla="*/ 4 w 8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2" y="8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8" y="2"/>
                  <a:pt x="8" y="4"/>
                </a:cubicBezTo>
                <a:cubicBezTo>
                  <a:pt x="8" y="7"/>
                  <a:pt x="7" y="8"/>
                  <a:pt x="4" y="8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5" y="5"/>
                  <a:pt x="5" y="4"/>
                </a:cubicBezTo>
                <a:cubicBezTo>
                  <a:pt x="5" y="4"/>
                  <a:pt x="5" y="4"/>
                  <a:pt x="4" y="4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0" name="îṥḻîḑè">
            <a:extLst>
              <a:ext uri="{FF2B5EF4-FFF2-40B4-BE49-F238E27FC236}">
                <a16:creationId xmlns:a16="http://schemas.microsoft.com/office/drawing/2014/main" id="{9E72A7EC-A385-424A-AD7C-2C2AB446E148}"/>
              </a:ext>
            </a:extLst>
          </p:cNvPr>
          <p:cNvSpPr/>
          <p:nvPr/>
        </p:nvSpPr>
        <p:spPr bwMode="auto">
          <a:xfrm>
            <a:off x="4953435" y="4366210"/>
            <a:ext cx="3237" cy="4856"/>
          </a:xfrm>
          <a:prstGeom prst="ellipse">
            <a:avLst/>
          </a:pr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1" name="isḻïḑe">
            <a:extLst>
              <a:ext uri="{FF2B5EF4-FFF2-40B4-BE49-F238E27FC236}">
                <a16:creationId xmlns:a16="http://schemas.microsoft.com/office/drawing/2014/main" id="{F8F3D2C0-62B3-4BF4-A484-8CB36E3BA6F5}"/>
              </a:ext>
            </a:extLst>
          </p:cNvPr>
          <p:cNvSpPr/>
          <p:nvPr/>
        </p:nvSpPr>
        <p:spPr bwMode="auto">
          <a:xfrm>
            <a:off x="4949389" y="4364592"/>
            <a:ext cx="10522" cy="8093"/>
          </a:xfrm>
          <a:custGeom>
            <a:avLst/>
            <a:gdLst>
              <a:gd name="T0" fmla="*/ 5 w 9"/>
              <a:gd name="T1" fmla="*/ 8 h 8"/>
              <a:gd name="T2" fmla="*/ 0 w 9"/>
              <a:gd name="T3" fmla="*/ 4 h 8"/>
              <a:gd name="T4" fmla="*/ 5 w 9"/>
              <a:gd name="T5" fmla="*/ 0 h 8"/>
              <a:gd name="T6" fmla="*/ 9 w 9"/>
              <a:gd name="T7" fmla="*/ 4 h 8"/>
              <a:gd name="T8" fmla="*/ 5 w 9"/>
              <a:gd name="T9" fmla="*/ 8 h 8"/>
              <a:gd name="T10" fmla="*/ 5 w 9"/>
              <a:gd name="T11" fmla="*/ 3 h 8"/>
              <a:gd name="T12" fmla="*/ 4 w 9"/>
              <a:gd name="T13" fmla="*/ 4 h 8"/>
              <a:gd name="T14" fmla="*/ 5 w 9"/>
              <a:gd name="T15" fmla="*/ 4 h 8"/>
              <a:gd name="T16" fmla="*/ 5 w 9"/>
              <a:gd name="T1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5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6"/>
                  <a:pt x="7" y="8"/>
                  <a:pt x="5" y="8"/>
                </a:cubicBezTo>
                <a:close/>
                <a:moveTo>
                  <a:pt x="5" y="3"/>
                </a:moveTo>
                <a:cubicBezTo>
                  <a:pt x="4" y="3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2" name="iśľíḋé">
            <a:extLst>
              <a:ext uri="{FF2B5EF4-FFF2-40B4-BE49-F238E27FC236}">
                <a16:creationId xmlns:a16="http://schemas.microsoft.com/office/drawing/2014/main" id="{EF9EF52B-1E7B-4596-87B0-4B95FBFD150F}"/>
              </a:ext>
            </a:extLst>
          </p:cNvPr>
          <p:cNvSpPr/>
          <p:nvPr/>
        </p:nvSpPr>
        <p:spPr bwMode="auto">
          <a:xfrm>
            <a:off x="3770996" y="4912511"/>
            <a:ext cx="12949" cy="25090"/>
          </a:xfrm>
          <a:custGeom>
            <a:avLst/>
            <a:gdLst>
              <a:gd name="T0" fmla="*/ 7 w 12"/>
              <a:gd name="T1" fmla="*/ 23 h 23"/>
              <a:gd name="T2" fmla="*/ 7 w 12"/>
              <a:gd name="T3" fmla="*/ 23 h 23"/>
              <a:gd name="T4" fmla="*/ 6 w 12"/>
              <a:gd name="T5" fmla="*/ 22 h 23"/>
              <a:gd name="T6" fmla="*/ 3 w 12"/>
              <a:gd name="T7" fmla="*/ 18 h 23"/>
              <a:gd name="T8" fmla="*/ 4 w 12"/>
              <a:gd name="T9" fmla="*/ 15 h 23"/>
              <a:gd name="T10" fmla="*/ 4 w 12"/>
              <a:gd name="T11" fmla="*/ 15 h 23"/>
              <a:gd name="T12" fmla="*/ 9 w 12"/>
              <a:gd name="T13" fmla="*/ 14 h 23"/>
              <a:gd name="T14" fmla="*/ 11 w 12"/>
              <a:gd name="T15" fmla="*/ 18 h 23"/>
              <a:gd name="T16" fmla="*/ 10 w 12"/>
              <a:gd name="T17" fmla="*/ 21 h 23"/>
              <a:gd name="T18" fmla="*/ 7 w 12"/>
              <a:gd name="T19" fmla="*/ 23 h 23"/>
              <a:gd name="T20" fmla="*/ 7 w 12"/>
              <a:gd name="T21" fmla="*/ 18 h 23"/>
              <a:gd name="T22" fmla="*/ 7 w 12"/>
              <a:gd name="T23" fmla="*/ 18 h 23"/>
              <a:gd name="T24" fmla="*/ 7 w 12"/>
              <a:gd name="T25" fmla="*/ 18 h 23"/>
              <a:gd name="T26" fmla="*/ 7 w 12"/>
              <a:gd name="T27" fmla="*/ 18 h 23"/>
              <a:gd name="T28" fmla="*/ 4 w 12"/>
              <a:gd name="T29" fmla="*/ 9 h 23"/>
              <a:gd name="T30" fmla="*/ 3 w 12"/>
              <a:gd name="T31" fmla="*/ 9 h 23"/>
              <a:gd name="T32" fmla="*/ 3 w 12"/>
              <a:gd name="T33" fmla="*/ 8 h 23"/>
              <a:gd name="T34" fmla="*/ 0 w 12"/>
              <a:gd name="T35" fmla="*/ 4 h 23"/>
              <a:gd name="T36" fmla="*/ 1 w 12"/>
              <a:gd name="T37" fmla="*/ 2 h 23"/>
              <a:gd name="T38" fmla="*/ 1 w 12"/>
              <a:gd name="T39" fmla="*/ 2 h 23"/>
              <a:gd name="T40" fmla="*/ 6 w 12"/>
              <a:gd name="T41" fmla="*/ 0 h 23"/>
              <a:gd name="T42" fmla="*/ 8 w 12"/>
              <a:gd name="T43" fmla="*/ 4 h 23"/>
              <a:gd name="T44" fmla="*/ 7 w 12"/>
              <a:gd name="T45" fmla="*/ 8 h 23"/>
              <a:gd name="T46" fmla="*/ 4 w 12"/>
              <a:gd name="T47" fmla="*/ 9 h 23"/>
              <a:gd name="T48" fmla="*/ 3 w 12"/>
              <a:gd name="T49" fmla="*/ 5 h 23"/>
              <a:gd name="T50" fmla="*/ 4 w 12"/>
              <a:gd name="T51" fmla="*/ 5 h 23"/>
              <a:gd name="T52" fmla="*/ 4 w 12"/>
              <a:gd name="T53" fmla="*/ 5 h 23"/>
              <a:gd name="T54" fmla="*/ 4 w 12"/>
              <a:gd name="T55" fmla="*/ 4 h 23"/>
              <a:gd name="T56" fmla="*/ 3 w 12"/>
              <a:gd name="T57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23"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3" y="20"/>
                  <a:pt x="3" y="18"/>
                </a:cubicBezTo>
                <a:cubicBezTo>
                  <a:pt x="3" y="17"/>
                  <a:pt x="3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4"/>
                  <a:pt x="7" y="13"/>
                  <a:pt x="9" y="14"/>
                </a:cubicBezTo>
                <a:cubicBezTo>
                  <a:pt x="10" y="14"/>
                  <a:pt x="11" y="15"/>
                  <a:pt x="11" y="18"/>
                </a:cubicBezTo>
                <a:cubicBezTo>
                  <a:pt x="12" y="19"/>
                  <a:pt x="11" y="21"/>
                  <a:pt x="10" y="21"/>
                </a:cubicBezTo>
                <a:cubicBezTo>
                  <a:pt x="9" y="22"/>
                  <a:pt x="8" y="23"/>
                  <a:pt x="7" y="23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lose/>
                <a:moveTo>
                  <a:pt x="4" y="9"/>
                </a:moveTo>
                <a:cubicBezTo>
                  <a:pt x="3" y="9"/>
                  <a:pt x="3" y="9"/>
                  <a:pt x="3" y="9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0"/>
                  <a:pt x="4" y="0"/>
                  <a:pt x="6" y="0"/>
                </a:cubicBezTo>
                <a:cubicBezTo>
                  <a:pt x="6" y="1"/>
                  <a:pt x="8" y="2"/>
                  <a:pt x="8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9"/>
                  <a:pt x="4" y="9"/>
                </a:cubicBezTo>
                <a:close/>
                <a:moveTo>
                  <a:pt x="3" y="5"/>
                </a:move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3" y="5"/>
                </a:cubicBezTo>
                <a:close/>
              </a:path>
            </a:pathLst>
          </a:custGeom>
          <a:solidFill>
            <a:srgbClr val="009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3" name="í$ļïḍê">
            <a:extLst>
              <a:ext uri="{FF2B5EF4-FFF2-40B4-BE49-F238E27FC236}">
                <a16:creationId xmlns:a16="http://schemas.microsoft.com/office/drawing/2014/main" id="{A25EC9A4-F2F6-4CF6-948C-CE09D98A52D5}"/>
              </a:ext>
            </a:extLst>
          </p:cNvPr>
          <p:cNvSpPr/>
          <p:nvPr/>
        </p:nvSpPr>
        <p:spPr bwMode="auto">
          <a:xfrm>
            <a:off x="3567044" y="4294179"/>
            <a:ext cx="1330548" cy="508263"/>
          </a:xfrm>
          <a:custGeom>
            <a:avLst/>
            <a:gdLst>
              <a:gd name="T0" fmla="*/ 32 w 1216"/>
              <a:gd name="T1" fmla="*/ 464 h 465"/>
              <a:gd name="T2" fmla="*/ 40 w 1216"/>
              <a:gd name="T3" fmla="*/ 460 h 465"/>
              <a:gd name="T4" fmla="*/ 43 w 1216"/>
              <a:gd name="T5" fmla="*/ 464 h 465"/>
              <a:gd name="T6" fmla="*/ 8 w 1216"/>
              <a:gd name="T7" fmla="*/ 464 h 465"/>
              <a:gd name="T8" fmla="*/ 11 w 1216"/>
              <a:gd name="T9" fmla="*/ 459 h 465"/>
              <a:gd name="T10" fmla="*/ 14 w 1216"/>
              <a:gd name="T11" fmla="*/ 464 h 465"/>
              <a:gd name="T12" fmla="*/ 1 w 1216"/>
              <a:gd name="T13" fmla="*/ 451 h 465"/>
              <a:gd name="T14" fmla="*/ 4 w 1216"/>
              <a:gd name="T15" fmla="*/ 435 h 465"/>
              <a:gd name="T16" fmla="*/ 11 w 1216"/>
              <a:gd name="T17" fmla="*/ 430 h 465"/>
              <a:gd name="T18" fmla="*/ 9 w 1216"/>
              <a:gd name="T19" fmla="*/ 445 h 465"/>
              <a:gd name="T20" fmla="*/ 6 w 1216"/>
              <a:gd name="T21" fmla="*/ 452 h 465"/>
              <a:gd name="T22" fmla="*/ 59 w 1216"/>
              <a:gd name="T23" fmla="*/ 454 h 465"/>
              <a:gd name="T24" fmla="*/ 64 w 1216"/>
              <a:gd name="T25" fmla="*/ 440 h 465"/>
              <a:gd name="T26" fmla="*/ 55 w 1216"/>
              <a:gd name="T27" fmla="*/ 431 h 465"/>
              <a:gd name="T28" fmla="*/ 47 w 1216"/>
              <a:gd name="T29" fmla="*/ 425 h 465"/>
              <a:gd name="T30" fmla="*/ 40 w 1216"/>
              <a:gd name="T31" fmla="*/ 426 h 465"/>
              <a:gd name="T32" fmla="*/ 36 w 1216"/>
              <a:gd name="T33" fmla="*/ 423 h 465"/>
              <a:gd name="T34" fmla="*/ 41 w 1216"/>
              <a:gd name="T35" fmla="*/ 420 h 465"/>
              <a:gd name="T36" fmla="*/ 56 w 1216"/>
              <a:gd name="T37" fmla="*/ 421 h 465"/>
              <a:gd name="T38" fmla="*/ 21 w 1216"/>
              <a:gd name="T39" fmla="*/ 430 h 465"/>
              <a:gd name="T40" fmla="*/ 19 w 1216"/>
              <a:gd name="T41" fmla="*/ 426 h 465"/>
              <a:gd name="T42" fmla="*/ 22 w 1216"/>
              <a:gd name="T43" fmla="*/ 425 h 465"/>
              <a:gd name="T44" fmla="*/ 26 w 1216"/>
              <a:gd name="T45" fmla="*/ 423 h 465"/>
              <a:gd name="T46" fmla="*/ 28 w 1216"/>
              <a:gd name="T47" fmla="*/ 423 h 465"/>
              <a:gd name="T48" fmla="*/ 30 w 1216"/>
              <a:gd name="T49" fmla="*/ 427 h 465"/>
              <a:gd name="T50" fmla="*/ 30 w 1216"/>
              <a:gd name="T51" fmla="*/ 427 h 465"/>
              <a:gd name="T52" fmla="*/ 25 w 1216"/>
              <a:gd name="T53" fmla="*/ 429 h 465"/>
              <a:gd name="T54" fmla="*/ 30 w 1216"/>
              <a:gd name="T55" fmla="*/ 427 h 465"/>
              <a:gd name="T56" fmla="*/ 25 w 1216"/>
              <a:gd name="T57" fmla="*/ 426 h 465"/>
              <a:gd name="T58" fmla="*/ 26 w 1216"/>
              <a:gd name="T59" fmla="*/ 424 h 465"/>
              <a:gd name="T60" fmla="*/ 1192 w 1216"/>
              <a:gd name="T61" fmla="*/ 22 h 465"/>
              <a:gd name="T62" fmla="*/ 1186 w 1216"/>
              <a:gd name="T63" fmla="*/ 17 h 465"/>
              <a:gd name="T64" fmla="*/ 1190 w 1216"/>
              <a:gd name="T65" fmla="*/ 16 h 465"/>
              <a:gd name="T66" fmla="*/ 1201 w 1216"/>
              <a:gd name="T67" fmla="*/ 16 h 465"/>
              <a:gd name="T68" fmla="*/ 1210 w 1216"/>
              <a:gd name="T69" fmla="*/ 21 h 465"/>
              <a:gd name="T70" fmla="*/ 1209 w 1216"/>
              <a:gd name="T71" fmla="*/ 7 h 465"/>
              <a:gd name="T72" fmla="*/ 1207 w 1216"/>
              <a:gd name="T73" fmla="*/ 4 h 465"/>
              <a:gd name="T74" fmla="*/ 1205 w 1216"/>
              <a:gd name="T75" fmla="*/ 5 h 465"/>
              <a:gd name="T76" fmla="*/ 1200 w 1216"/>
              <a:gd name="T77" fmla="*/ 6 h 465"/>
              <a:gd name="T78" fmla="*/ 1198 w 1216"/>
              <a:gd name="T79" fmla="*/ 7 h 465"/>
              <a:gd name="T80" fmla="*/ 1195 w 1216"/>
              <a:gd name="T81" fmla="*/ 7 h 465"/>
              <a:gd name="T82" fmla="*/ 1191 w 1216"/>
              <a:gd name="T83" fmla="*/ 10 h 465"/>
              <a:gd name="T84" fmla="*/ 1193 w 1216"/>
              <a:gd name="T85" fmla="*/ 2 h 465"/>
              <a:gd name="T86" fmla="*/ 1197 w 1216"/>
              <a:gd name="T87" fmla="*/ 1 h 465"/>
              <a:gd name="T88" fmla="*/ 1199 w 1216"/>
              <a:gd name="T89" fmla="*/ 0 h 465"/>
              <a:gd name="T90" fmla="*/ 1202 w 1216"/>
              <a:gd name="T91" fmla="*/ 0 h 465"/>
              <a:gd name="T92" fmla="*/ 1206 w 1216"/>
              <a:gd name="T93" fmla="*/ 0 h 465"/>
              <a:gd name="T94" fmla="*/ 1214 w 1216"/>
              <a:gd name="T95" fmla="*/ 2 h 465"/>
              <a:gd name="T96" fmla="*/ 1210 w 1216"/>
              <a:gd name="T97" fmla="*/ 21 h 465"/>
              <a:gd name="T98" fmla="*/ 1207 w 1216"/>
              <a:gd name="T99" fmla="*/ 4 h 465"/>
              <a:gd name="T100" fmla="*/ 1201 w 1216"/>
              <a:gd name="T101" fmla="*/ 2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6" h="465">
                <a:moveTo>
                  <a:pt x="40" y="465"/>
                </a:moveTo>
                <a:cubicBezTo>
                  <a:pt x="38" y="464"/>
                  <a:pt x="38" y="464"/>
                  <a:pt x="38" y="464"/>
                </a:cubicBezTo>
                <a:cubicBezTo>
                  <a:pt x="33" y="464"/>
                  <a:pt x="33" y="464"/>
                  <a:pt x="33" y="464"/>
                </a:cubicBezTo>
                <a:cubicBezTo>
                  <a:pt x="32" y="464"/>
                  <a:pt x="32" y="464"/>
                  <a:pt x="32" y="464"/>
                </a:cubicBezTo>
                <a:cubicBezTo>
                  <a:pt x="32" y="459"/>
                  <a:pt x="32" y="459"/>
                  <a:pt x="32" y="459"/>
                </a:cubicBezTo>
                <a:cubicBezTo>
                  <a:pt x="33" y="459"/>
                  <a:pt x="33" y="459"/>
                  <a:pt x="33" y="459"/>
                </a:cubicBezTo>
                <a:cubicBezTo>
                  <a:pt x="39" y="459"/>
                  <a:pt x="39" y="459"/>
                  <a:pt x="39" y="459"/>
                </a:cubicBezTo>
                <a:cubicBezTo>
                  <a:pt x="40" y="460"/>
                  <a:pt x="40" y="460"/>
                  <a:pt x="40" y="460"/>
                </a:cubicBezTo>
                <a:cubicBezTo>
                  <a:pt x="43" y="459"/>
                  <a:pt x="43" y="459"/>
                  <a:pt x="43" y="459"/>
                </a:cubicBezTo>
                <a:cubicBezTo>
                  <a:pt x="60" y="459"/>
                  <a:pt x="60" y="459"/>
                  <a:pt x="60" y="459"/>
                </a:cubicBezTo>
                <a:cubicBezTo>
                  <a:pt x="60" y="464"/>
                  <a:pt x="60" y="464"/>
                  <a:pt x="60" y="464"/>
                </a:cubicBezTo>
                <a:cubicBezTo>
                  <a:pt x="43" y="464"/>
                  <a:pt x="43" y="464"/>
                  <a:pt x="43" y="464"/>
                </a:cubicBezTo>
                <a:lnTo>
                  <a:pt x="40" y="465"/>
                </a:lnTo>
                <a:close/>
                <a:moveTo>
                  <a:pt x="11" y="465"/>
                </a:moveTo>
                <a:cubicBezTo>
                  <a:pt x="11" y="465"/>
                  <a:pt x="9" y="464"/>
                  <a:pt x="8" y="464"/>
                </a:cubicBezTo>
                <a:cubicBezTo>
                  <a:pt x="8" y="464"/>
                  <a:pt x="8" y="464"/>
                  <a:pt x="8" y="464"/>
                </a:cubicBezTo>
                <a:cubicBezTo>
                  <a:pt x="9" y="462"/>
                  <a:pt x="9" y="462"/>
                  <a:pt x="9" y="462"/>
                </a:cubicBezTo>
                <a:cubicBezTo>
                  <a:pt x="10" y="460"/>
                  <a:pt x="10" y="460"/>
                  <a:pt x="10" y="460"/>
                </a:cubicBezTo>
                <a:cubicBezTo>
                  <a:pt x="10" y="460"/>
                  <a:pt x="10" y="460"/>
                  <a:pt x="11" y="460"/>
                </a:cubicBezTo>
                <a:cubicBezTo>
                  <a:pt x="11" y="460"/>
                  <a:pt x="11" y="459"/>
                  <a:pt x="11" y="459"/>
                </a:cubicBezTo>
                <a:cubicBezTo>
                  <a:pt x="12" y="459"/>
                  <a:pt x="12" y="459"/>
                  <a:pt x="12" y="459"/>
                </a:cubicBezTo>
                <a:cubicBezTo>
                  <a:pt x="22" y="459"/>
                  <a:pt x="22" y="459"/>
                  <a:pt x="22" y="459"/>
                </a:cubicBezTo>
                <a:cubicBezTo>
                  <a:pt x="23" y="464"/>
                  <a:pt x="23" y="464"/>
                  <a:pt x="23" y="464"/>
                </a:cubicBezTo>
                <a:cubicBezTo>
                  <a:pt x="14" y="464"/>
                  <a:pt x="14" y="464"/>
                  <a:pt x="14" y="464"/>
                </a:cubicBezTo>
                <a:cubicBezTo>
                  <a:pt x="13" y="464"/>
                  <a:pt x="12" y="465"/>
                  <a:pt x="11" y="465"/>
                </a:cubicBezTo>
                <a:close/>
                <a:moveTo>
                  <a:pt x="0" y="456"/>
                </a:moveTo>
                <a:cubicBezTo>
                  <a:pt x="0" y="455"/>
                  <a:pt x="0" y="455"/>
                  <a:pt x="0" y="455"/>
                </a:cubicBezTo>
                <a:cubicBezTo>
                  <a:pt x="1" y="451"/>
                  <a:pt x="1" y="451"/>
                  <a:pt x="1" y="451"/>
                </a:cubicBezTo>
                <a:cubicBezTo>
                  <a:pt x="1" y="450"/>
                  <a:pt x="2" y="450"/>
                  <a:pt x="2" y="449"/>
                </a:cubicBezTo>
                <a:cubicBezTo>
                  <a:pt x="2" y="449"/>
                  <a:pt x="2" y="449"/>
                  <a:pt x="3" y="448"/>
                </a:cubicBezTo>
                <a:cubicBezTo>
                  <a:pt x="4" y="444"/>
                  <a:pt x="4" y="444"/>
                  <a:pt x="4" y="444"/>
                </a:cubicBezTo>
                <a:cubicBezTo>
                  <a:pt x="4" y="435"/>
                  <a:pt x="4" y="435"/>
                  <a:pt x="4" y="435"/>
                </a:cubicBezTo>
                <a:cubicBezTo>
                  <a:pt x="4" y="434"/>
                  <a:pt x="5" y="433"/>
                  <a:pt x="7" y="433"/>
                </a:cubicBezTo>
                <a:cubicBezTo>
                  <a:pt x="8" y="432"/>
                  <a:pt x="9" y="431"/>
                  <a:pt x="10" y="431"/>
                </a:cubicBezTo>
                <a:cubicBezTo>
                  <a:pt x="10" y="431"/>
                  <a:pt x="10" y="431"/>
                  <a:pt x="10" y="431"/>
                </a:cubicBezTo>
                <a:cubicBezTo>
                  <a:pt x="10" y="431"/>
                  <a:pt x="11" y="430"/>
                  <a:pt x="11" y="430"/>
                </a:cubicBezTo>
                <a:cubicBezTo>
                  <a:pt x="14" y="434"/>
                  <a:pt x="14" y="434"/>
                  <a:pt x="14" y="434"/>
                </a:cubicBezTo>
                <a:cubicBezTo>
                  <a:pt x="13" y="434"/>
                  <a:pt x="13" y="434"/>
                  <a:pt x="12" y="435"/>
                </a:cubicBezTo>
                <a:cubicBezTo>
                  <a:pt x="12" y="435"/>
                  <a:pt x="12" y="435"/>
                  <a:pt x="9" y="437"/>
                </a:cubicBezTo>
                <a:cubicBezTo>
                  <a:pt x="9" y="445"/>
                  <a:pt x="9" y="445"/>
                  <a:pt x="9" y="445"/>
                </a:cubicBezTo>
                <a:cubicBezTo>
                  <a:pt x="7" y="451"/>
                  <a:pt x="7" y="451"/>
                  <a:pt x="7" y="451"/>
                </a:cubicBezTo>
                <a:cubicBezTo>
                  <a:pt x="6" y="452"/>
                  <a:pt x="6" y="452"/>
                  <a:pt x="6" y="452"/>
                </a:cubicBezTo>
                <a:cubicBezTo>
                  <a:pt x="6" y="452"/>
                  <a:pt x="6" y="452"/>
                  <a:pt x="6" y="452"/>
                </a:cubicBezTo>
                <a:cubicBezTo>
                  <a:pt x="6" y="452"/>
                  <a:pt x="6" y="452"/>
                  <a:pt x="6" y="452"/>
                </a:cubicBezTo>
                <a:cubicBezTo>
                  <a:pt x="4" y="456"/>
                  <a:pt x="4" y="456"/>
                  <a:pt x="4" y="456"/>
                </a:cubicBezTo>
                <a:cubicBezTo>
                  <a:pt x="3" y="455"/>
                  <a:pt x="3" y="455"/>
                  <a:pt x="3" y="455"/>
                </a:cubicBezTo>
                <a:lnTo>
                  <a:pt x="0" y="456"/>
                </a:lnTo>
                <a:close/>
                <a:moveTo>
                  <a:pt x="59" y="454"/>
                </a:moveTo>
                <a:cubicBezTo>
                  <a:pt x="59" y="441"/>
                  <a:pt x="59" y="441"/>
                  <a:pt x="59" y="441"/>
                </a:cubicBezTo>
                <a:cubicBezTo>
                  <a:pt x="59" y="441"/>
                  <a:pt x="59" y="441"/>
                  <a:pt x="59" y="441"/>
                </a:cubicBezTo>
                <a:cubicBezTo>
                  <a:pt x="63" y="439"/>
                  <a:pt x="63" y="439"/>
                  <a:pt x="63" y="439"/>
                </a:cubicBezTo>
                <a:cubicBezTo>
                  <a:pt x="64" y="440"/>
                  <a:pt x="64" y="440"/>
                  <a:pt x="64" y="440"/>
                </a:cubicBezTo>
                <a:cubicBezTo>
                  <a:pt x="64" y="454"/>
                  <a:pt x="64" y="454"/>
                  <a:pt x="64" y="454"/>
                </a:cubicBezTo>
                <a:lnTo>
                  <a:pt x="59" y="454"/>
                </a:lnTo>
                <a:close/>
                <a:moveTo>
                  <a:pt x="60" y="431"/>
                </a:moveTo>
                <a:cubicBezTo>
                  <a:pt x="55" y="431"/>
                  <a:pt x="55" y="431"/>
                  <a:pt x="55" y="431"/>
                </a:cubicBezTo>
                <a:cubicBezTo>
                  <a:pt x="55" y="425"/>
                  <a:pt x="55" y="425"/>
                  <a:pt x="55" y="425"/>
                </a:cubicBezTo>
                <a:cubicBezTo>
                  <a:pt x="54" y="425"/>
                  <a:pt x="54" y="425"/>
                  <a:pt x="54" y="425"/>
                </a:cubicBezTo>
                <a:cubicBezTo>
                  <a:pt x="48" y="425"/>
                  <a:pt x="48" y="425"/>
                  <a:pt x="48" y="425"/>
                </a:cubicBezTo>
                <a:cubicBezTo>
                  <a:pt x="48" y="425"/>
                  <a:pt x="47" y="425"/>
                  <a:pt x="47" y="425"/>
                </a:cubicBezTo>
                <a:cubicBezTo>
                  <a:pt x="46" y="425"/>
                  <a:pt x="43" y="425"/>
                  <a:pt x="43" y="425"/>
                </a:cubicBezTo>
                <a:cubicBezTo>
                  <a:pt x="43" y="425"/>
                  <a:pt x="42" y="425"/>
                  <a:pt x="42" y="425"/>
                </a:cubicBezTo>
                <a:cubicBezTo>
                  <a:pt x="42" y="425"/>
                  <a:pt x="41" y="425"/>
                  <a:pt x="41" y="425"/>
                </a:cubicBezTo>
                <a:cubicBezTo>
                  <a:pt x="40" y="426"/>
                  <a:pt x="40" y="426"/>
                  <a:pt x="40" y="426"/>
                </a:cubicBezTo>
                <a:cubicBezTo>
                  <a:pt x="39" y="427"/>
                  <a:pt x="39" y="427"/>
                  <a:pt x="39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37" y="424"/>
                  <a:pt x="37" y="424"/>
                  <a:pt x="37" y="424"/>
                </a:cubicBezTo>
                <a:cubicBezTo>
                  <a:pt x="36" y="423"/>
                  <a:pt x="36" y="423"/>
                  <a:pt x="36" y="423"/>
                </a:cubicBezTo>
                <a:cubicBezTo>
                  <a:pt x="37" y="422"/>
                  <a:pt x="37" y="422"/>
                  <a:pt x="37" y="422"/>
                </a:cubicBezTo>
                <a:cubicBezTo>
                  <a:pt x="39" y="421"/>
                  <a:pt x="39" y="421"/>
                  <a:pt x="39" y="421"/>
                </a:cubicBezTo>
                <a:cubicBezTo>
                  <a:pt x="39" y="421"/>
                  <a:pt x="41" y="420"/>
                  <a:pt x="41" y="420"/>
                </a:cubicBezTo>
                <a:cubicBezTo>
                  <a:pt x="41" y="420"/>
                  <a:pt x="41" y="420"/>
                  <a:pt x="41" y="420"/>
                </a:cubicBezTo>
                <a:cubicBezTo>
                  <a:pt x="41" y="420"/>
                  <a:pt x="42" y="420"/>
                  <a:pt x="43" y="420"/>
                </a:cubicBezTo>
                <a:cubicBezTo>
                  <a:pt x="43" y="420"/>
                  <a:pt x="45" y="420"/>
                  <a:pt x="46" y="420"/>
                </a:cubicBezTo>
                <a:cubicBezTo>
                  <a:pt x="47" y="420"/>
                  <a:pt x="48" y="420"/>
                  <a:pt x="48" y="420"/>
                </a:cubicBezTo>
                <a:cubicBezTo>
                  <a:pt x="56" y="421"/>
                  <a:pt x="56" y="421"/>
                  <a:pt x="56" y="421"/>
                </a:cubicBezTo>
                <a:cubicBezTo>
                  <a:pt x="60" y="423"/>
                  <a:pt x="60" y="423"/>
                  <a:pt x="60" y="423"/>
                </a:cubicBezTo>
                <a:lnTo>
                  <a:pt x="60" y="431"/>
                </a:lnTo>
                <a:close/>
                <a:moveTo>
                  <a:pt x="22" y="431"/>
                </a:moveTo>
                <a:cubicBezTo>
                  <a:pt x="22" y="431"/>
                  <a:pt x="21" y="430"/>
                  <a:pt x="21" y="430"/>
                </a:cubicBezTo>
                <a:cubicBezTo>
                  <a:pt x="21" y="430"/>
                  <a:pt x="21" y="430"/>
                  <a:pt x="21" y="430"/>
                </a:cubicBezTo>
                <a:cubicBezTo>
                  <a:pt x="21" y="429"/>
                  <a:pt x="21" y="429"/>
                  <a:pt x="21" y="429"/>
                </a:cubicBezTo>
                <a:cubicBezTo>
                  <a:pt x="19" y="426"/>
                  <a:pt x="19" y="426"/>
                  <a:pt x="19" y="426"/>
                </a:cubicBezTo>
                <a:cubicBezTo>
                  <a:pt x="19" y="426"/>
                  <a:pt x="19" y="426"/>
                  <a:pt x="19" y="426"/>
                </a:cubicBezTo>
                <a:cubicBezTo>
                  <a:pt x="19" y="426"/>
                  <a:pt x="20" y="426"/>
                  <a:pt x="20" y="426"/>
                </a:cubicBezTo>
                <a:cubicBezTo>
                  <a:pt x="21" y="426"/>
                  <a:pt x="21" y="426"/>
                  <a:pt x="21" y="426"/>
                </a:cubicBezTo>
                <a:cubicBezTo>
                  <a:pt x="21" y="426"/>
                  <a:pt x="21" y="426"/>
                  <a:pt x="21" y="426"/>
                </a:cubicBezTo>
                <a:cubicBezTo>
                  <a:pt x="22" y="425"/>
                  <a:pt x="22" y="425"/>
                  <a:pt x="22" y="425"/>
                </a:cubicBezTo>
                <a:cubicBezTo>
                  <a:pt x="22" y="425"/>
                  <a:pt x="22" y="425"/>
                  <a:pt x="22" y="425"/>
                </a:cubicBezTo>
                <a:cubicBezTo>
                  <a:pt x="23" y="424"/>
                  <a:pt x="23" y="424"/>
                  <a:pt x="23" y="424"/>
                </a:cubicBezTo>
                <a:cubicBezTo>
                  <a:pt x="24" y="424"/>
                  <a:pt x="24" y="424"/>
                  <a:pt x="25" y="423"/>
                </a:cubicBezTo>
                <a:cubicBezTo>
                  <a:pt x="26" y="423"/>
                  <a:pt x="26" y="423"/>
                  <a:pt x="26" y="423"/>
                </a:cubicBezTo>
                <a:cubicBezTo>
                  <a:pt x="26" y="423"/>
                  <a:pt x="26" y="423"/>
                  <a:pt x="27" y="423"/>
                </a:cubicBezTo>
                <a:cubicBezTo>
                  <a:pt x="27" y="423"/>
                  <a:pt x="27" y="423"/>
                  <a:pt x="27" y="423"/>
                </a:cubicBezTo>
                <a:cubicBezTo>
                  <a:pt x="27" y="423"/>
                  <a:pt x="27" y="423"/>
                  <a:pt x="28" y="423"/>
                </a:cubicBezTo>
                <a:cubicBezTo>
                  <a:pt x="28" y="423"/>
                  <a:pt x="28" y="423"/>
                  <a:pt x="28" y="423"/>
                </a:cubicBezTo>
                <a:cubicBezTo>
                  <a:pt x="28" y="423"/>
                  <a:pt x="29" y="422"/>
                  <a:pt x="30" y="422"/>
                </a:cubicBezTo>
                <a:cubicBezTo>
                  <a:pt x="31" y="422"/>
                  <a:pt x="31" y="422"/>
                  <a:pt x="31" y="422"/>
                </a:cubicBezTo>
                <a:cubicBezTo>
                  <a:pt x="31" y="422"/>
                  <a:pt x="31" y="422"/>
                  <a:pt x="31" y="423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30" y="427"/>
                  <a:pt x="31" y="427"/>
                  <a:pt x="31" y="427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30" y="427"/>
                  <a:pt x="30" y="427"/>
                  <a:pt x="30" y="427"/>
                </a:cubicBezTo>
                <a:cubicBezTo>
                  <a:pt x="29" y="428"/>
                  <a:pt x="29" y="428"/>
                  <a:pt x="28" y="428"/>
                </a:cubicBezTo>
                <a:cubicBezTo>
                  <a:pt x="27" y="428"/>
                  <a:pt x="27" y="428"/>
                  <a:pt x="27" y="428"/>
                </a:cubicBezTo>
                <a:cubicBezTo>
                  <a:pt x="26" y="429"/>
                  <a:pt x="26" y="429"/>
                  <a:pt x="25" y="429"/>
                </a:cubicBezTo>
                <a:cubicBezTo>
                  <a:pt x="24" y="430"/>
                  <a:pt x="24" y="430"/>
                  <a:pt x="24" y="430"/>
                </a:cubicBezTo>
                <a:cubicBezTo>
                  <a:pt x="23" y="431"/>
                  <a:pt x="23" y="431"/>
                  <a:pt x="23" y="431"/>
                </a:cubicBezTo>
                <a:lnTo>
                  <a:pt x="22" y="431"/>
                </a:lnTo>
                <a:close/>
                <a:moveTo>
                  <a:pt x="30" y="427"/>
                </a:moveTo>
                <a:cubicBezTo>
                  <a:pt x="30" y="427"/>
                  <a:pt x="30" y="427"/>
                  <a:pt x="30" y="427"/>
                </a:cubicBezTo>
                <a:close/>
                <a:moveTo>
                  <a:pt x="25" y="426"/>
                </a:moveTo>
                <a:cubicBezTo>
                  <a:pt x="25" y="426"/>
                  <a:pt x="25" y="426"/>
                  <a:pt x="25" y="426"/>
                </a:cubicBezTo>
                <a:cubicBezTo>
                  <a:pt x="25" y="426"/>
                  <a:pt x="25" y="426"/>
                  <a:pt x="25" y="426"/>
                </a:cubicBezTo>
                <a:close/>
                <a:moveTo>
                  <a:pt x="25" y="425"/>
                </a:moveTo>
                <a:cubicBezTo>
                  <a:pt x="25" y="425"/>
                  <a:pt x="25" y="425"/>
                  <a:pt x="25" y="425"/>
                </a:cubicBezTo>
                <a:cubicBezTo>
                  <a:pt x="25" y="425"/>
                  <a:pt x="25" y="425"/>
                  <a:pt x="25" y="425"/>
                </a:cubicBezTo>
                <a:close/>
                <a:moveTo>
                  <a:pt x="26" y="424"/>
                </a:moveTo>
                <a:cubicBezTo>
                  <a:pt x="26" y="424"/>
                  <a:pt x="26" y="424"/>
                  <a:pt x="26" y="424"/>
                </a:cubicBezTo>
                <a:cubicBezTo>
                  <a:pt x="26" y="424"/>
                  <a:pt x="26" y="424"/>
                  <a:pt x="26" y="424"/>
                </a:cubicBezTo>
                <a:close/>
                <a:moveTo>
                  <a:pt x="1193" y="22"/>
                </a:moveTo>
                <a:cubicBezTo>
                  <a:pt x="1192" y="22"/>
                  <a:pt x="1192" y="22"/>
                  <a:pt x="1192" y="22"/>
                </a:cubicBezTo>
                <a:cubicBezTo>
                  <a:pt x="1192" y="22"/>
                  <a:pt x="1190" y="21"/>
                  <a:pt x="1190" y="21"/>
                </a:cubicBezTo>
                <a:cubicBezTo>
                  <a:pt x="1190" y="21"/>
                  <a:pt x="1190" y="21"/>
                  <a:pt x="1187" y="19"/>
                </a:cubicBezTo>
                <a:cubicBezTo>
                  <a:pt x="1187" y="19"/>
                  <a:pt x="1187" y="19"/>
                  <a:pt x="1187" y="19"/>
                </a:cubicBezTo>
                <a:cubicBezTo>
                  <a:pt x="1186" y="17"/>
                  <a:pt x="1186" y="17"/>
                  <a:pt x="1186" y="17"/>
                </a:cubicBezTo>
                <a:cubicBezTo>
                  <a:pt x="1190" y="16"/>
                  <a:pt x="1190" y="16"/>
                  <a:pt x="1190" y="16"/>
                </a:cubicBezTo>
                <a:cubicBezTo>
                  <a:pt x="1190" y="15"/>
                  <a:pt x="1190" y="15"/>
                  <a:pt x="1190" y="15"/>
                </a:cubicBezTo>
                <a:cubicBezTo>
                  <a:pt x="1190" y="15"/>
                  <a:pt x="1190" y="16"/>
                  <a:pt x="1190" y="16"/>
                </a:cubicBezTo>
                <a:cubicBezTo>
                  <a:pt x="1190" y="16"/>
                  <a:pt x="1190" y="16"/>
                  <a:pt x="1190" y="16"/>
                </a:cubicBezTo>
                <a:cubicBezTo>
                  <a:pt x="1190" y="16"/>
                  <a:pt x="1190" y="16"/>
                  <a:pt x="1190" y="16"/>
                </a:cubicBezTo>
                <a:cubicBezTo>
                  <a:pt x="1191" y="16"/>
                  <a:pt x="1191" y="16"/>
                  <a:pt x="1191" y="17"/>
                </a:cubicBezTo>
                <a:cubicBezTo>
                  <a:pt x="1192" y="16"/>
                  <a:pt x="1192" y="16"/>
                  <a:pt x="1192" y="16"/>
                </a:cubicBezTo>
                <a:cubicBezTo>
                  <a:pt x="1201" y="16"/>
                  <a:pt x="1201" y="16"/>
                  <a:pt x="1201" y="16"/>
                </a:cubicBezTo>
                <a:cubicBezTo>
                  <a:pt x="1201" y="21"/>
                  <a:pt x="1201" y="21"/>
                  <a:pt x="1201" y="21"/>
                </a:cubicBezTo>
                <a:cubicBezTo>
                  <a:pt x="1193" y="21"/>
                  <a:pt x="1193" y="21"/>
                  <a:pt x="1193" y="21"/>
                </a:cubicBezTo>
                <a:lnTo>
                  <a:pt x="1193" y="22"/>
                </a:lnTo>
                <a:close/>
                <a:moveTo>
                  <a:pt x="1210" y="21"/>
                </a:moveTo>
                <a:cubicBezTo>
                  <a:pt x="1210" y="16"/>
                  <a:pt x="1210" y="16"/>
                  <a:pt x="1210" y="16"/>
                </a:cubicBezTo>
                <a:cubicBezTo>
                  <a:pt x="1211" y="16"/>
                  <a:pt x="1211" y="16"/>
                  <a:pt x="1211" y="16"/>
                </a:cubicBezTo>
                <a:cubicBezTo>
                  <a:pt x="1211" y="11"/>
                  <a:pt x="1211" y="11"/>
                  <a:pt x="1211" y="11"/>
                </a:cubicBezTo>
                <a:cubicBezTo>
                  <a:pt x="1209" y="7"/>
                  <a:pt x="1209" y="7"/>
                  <a:pt x="1209" y="7"/>
                </a:cubicBezTo>
                <a:cubicBezTo>
                  <a:pt x="1209" y="5"/>
                  <a:pt x="1209" y="5"/>
                  <a:pt x="1209" y="5"/>
                </a:cubicBezTo>
                <a:cubicBezTo>
                  <a:pt x="1207" y="4"/>
                  <a:pt x="1207" y="4"/>
                  <a:pt x="1207" y="4"/>
                </a:cubicBezTo>
                <a:cubicBezTo>
                  <a:pt x="1207" y="4"/>
                  <a:pt x="1207" y="4"/>
                  <a:pt x="1207" y="4"/>
                </a:cubicBezTo>
                <a:cubicBezTo>
                  <a:pt x="1207" y="4"/>
                  <a:pt x="1207" y="4"/>
                  <a:pt x="1207" y="4"/>
                </a:cubicBezTo>
                <a:cubicBezTo>
                  <a:pt x="1207" y="4"/>
                  <a:pt x="1207" y="4"/>
                  <a:pt x="1207" y="4"/>
                </a:cubicBezTo>
                <a:cubicBezTo>
                  <a:pt x="1206" y="4"/>
                  <a:pt x="1206" y="5"/>
                  <a:pt x="1205" y="5"/>
                </a:cubicBezTo>
                <a:cubicBezTo>
                  <a:pt x="1205" y="5"/>
                  <a:pt x="1205" y="5"/>
                  <a:pt x="1205" y="5"/>
                </a:cubicBezTo>
                <a:cubicBezTo>
                  <a:pt x="1205" y="5"/>
                  <a:pt x="1205" y="5"/>
                  <a:pt x="1205" y="5"/>
                </a:cubicBezTo>
                <a:cubicBezTo>
                  <a:pt x="1203" y="5"/>
                  <a:pt x="1203" y="5"/>
                  <a:pt x="1203" y="5"/>
                </a:cubicBezTo>
                <a:cubicBezTo>
                  <a:pt x="1202" y="5"/>
                  <a:pt x="1202" y="5"/>
                  <a:pt x="1202" y="5"/>
                </a:cubicBezTo>
                <a:cubicBezTo>
                  <a:pt x="1202" y="5"/>
                  <a:pt x="1202" y="5"/>
                  <a:pt x="1202" y="5"/>
                </a:cubicBezTo>
                <a:cubicBezTo>
                  <a:pt x="1200" y="6"/>
                  <a:pt x="1200" y="6"/>
                  <a:pt x="1200" y="6"/>
                </a:cubicBezTo>
                <a:cubicBezTo>
                  <a:pt x="1200" y="6"/>
                  <a:pt x="1200" y="6"/>
                  <a:pt x="1200" y="6"/>
                </a:cubicBezTo>
                <a:cubicBezTo>
                  <a:pt x="1199" y="6"/>
                  <a:pt x="1199" y="6"/>
                  <a:pt x="1199" y="6"/>
                </a:cubicBezTo>
                <a:cubicBezTo>
                  <a:pt x="1198" y="6"/>
                  <a:pt x="1198" y="6"/>
                  <a:pt x="1198" y="6"/>
                </a:cubicBezTo>
                <a:cubicBezTo>
                  <a:pt x="1198" y="7"/>
                  <a:pt x="1198" y="7"/>
                  <a:pt x="1198" y="7"/>
                </a:cubicBezTo>
                <a:cubicBezTo>
                  <a:pt x="1197" y="7"/>
                  <a:pt x="1197" y="7"/>
                  <a:pt x="1197" y="7"/>
                </a:cubicBezTo>
                <a:cubicBezTo>
                  <a:pt x="1197" y="7"/>
                  <a:pt x="1197" y="7"/>
                  <a:pt x="1197" y="7"/>
                </a:cubicBezTo>
                <a:cubicBezTo>
                  <a:pt x="1196" y="7"/>
                  <a:pt x="1196" y="7"/>
                  <a:pt x="1196" y="7"/>
                </a:cubicBezTo>
                <a:cubicBezTo>
                  <a:pt x="1196" y="7"/>
                  <a:pt x="1195" y="7"/>
                  <a:pt x="1195" y="7"/>
                </a:cubicBezTo>
                <a:cubicBezTo>
                  <a:pt x="1195" y="7"/>
                  <a:pt x="1195" y="7"/>
                  <a:pt x="1195" y="7"/>
                </a:cubicBezTo>
                <a:cubicBezTo>
                  <a:pt x="1194" y="8"/>
                  <a:pt x="1194" y="8"/>
                  <a:pt x="1194" y="8"/>
                </a:cubicBezTo>
                <a:cubicBezTo>
                  <a:pt x="1194" y="8"/>
                  <a:pt x="1194" y="8"/>
                  <a:pt x="1193" y="8"/>
                </a:cubicBezTo>
                <a:cubicBezTo>
                  <a:pt x="1193" y="8"/>
                  <a:pt x="1192" y="9"/>
                  <a:pt x="1191" y="10"/>
                </a:cubicBezTo>
                <a:cubicBezTo>
                  <a:pt x="1189" y="6"/>
                  <a:pt x="1189" y="6"/>
                  <a:pt x="1189" y="6"/>
                </a:cubicBezTo>
                <a:cubicBezTo>
                  <a:pt x="1189" y="5"/>
                  <a:pt x="1189" y="5"/>
                  <a:pt x="1189" y="5"/>
                </a:cubicBezTo>
                <a:cubicBezTo>
                  <a:pt x="1189" y="5"/>
                  <a:pt x="1190" y="5"/>
                  <a:pt x="1190" y="5"/>
                </a:cubicBezTo>
                <a:cubicBezTo>
                  <a:pt x="1193" y="2"/>
                  <a:pt x="1193" y="2"/>
                  <a:pt x="1193" y="2"/>
                </a:cubicBezTo>
                <a:cubicBezTo>
                  <a:pt x="1195" y="2"/>
                  <a:pt x="1195" y="2"/>
                  <a:pt x="1195" y="2"/>
                </a:cubicBezTo>
                <a:cubicBezTo>
                  <a:pt x="1195" y="2"/>
                  <a:pt x="1195" y="2"/>
                  <a:pt x="1195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7" y="2"/>
                  <a:pt x="1197" y="1"/>
                  <a:pt x="1197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9" y="1"/>
                  <a:pt x="1199" y="1"/>
                  <a:pt x="1199" y="1"/>
                </a:cubicBezTo>
                <a:cubicBezTo>
                  <a:pt x="1199" y="0"/>
                  <a:pt x="1199" y="0"/>
                  <a:pt x="1199" y="0"/>
                </a:cubicBezTo>
                <a:cubicBezTo>
                  <a:pt x="1201" y="0"/>
                  <a:pt x="1201" y="0"/>
                  <a:pt x="1201" y="0"/>
                </a:cubicBezTo>
                <a:cubicBezTo>
                  <a:pt x="1201" y="0"/>
                  <a:pt x="1201" y="0"/>
                  <a:pt x="1201" y="0"/>
                </a:cubicBezTo>
                <a:cubicBezTo>
                  <a:pt x="1201" y="0"/>
                  <a:pt x="1202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1203" y="0"/>
                  <a:pt x="1204" y="0"/>
                  <a:pt x="1204" y="0"/>
                </a:cubicBezTo>
                <a:cubicBezTo>
                  <a:pt x="1205" y="0"/>
                  <a:pt x="1205" y="0"/>
                  <a:pt x="1205" y="0"/>
                </a:cubicBezTo>
                <a:cubicBezTo>
                  <a:pt x="1205" y="0"/>
                  <a:pt x="1206" y="0"/>
                  <a:pt x="1206" y="0"/>
                </a:cubicBezTo>
                <a:cubicBezTo>
                  <a:pt x="1207" y="0"/>
                  <a:pt x="1207" y="0"/>
                  <a:pt x="1207" y="0"/>
                </a:cubicBezTo>
                <a:cubicBezTo>
                  <a:pt x="1207" y="0"/>
                  <a:pt x="1208" y="0"/>
                  <a:pt x="1208" y="0"/>
                </a:cubicBezTo>
                <a:cubicBezTo>
                  <a:pt x="1212" y="0"/>
                  <a:pt x="1212" y="0"/>
                  <a:pt x="1212" y="0"/>
                </a:cubicBezTo>
                <a:cubicBezTo>
                  <a:pt x="1214" y="2"/>
                  <a:pt x="1214" y="2"/>
                  <a:pt x="1214" y="2"/>
                </a:cubicBezTo>
                <a:cubicBezTo>
                  <a:pt x="1214" y="6"/>
                  <a:pt x="1214" y="6"/>
                  <a:pt x="1214" y="6"/>
                </a:cubicBezTo>
                <a:cubicBezTo>
                  <a:pt x="1216" y="10"/>
                  <a:pt x="1216" y="10"/>
                  <a:pt x="1216" y="10"/>
                </a:cubicBezTo>
                <a:cubicBezTo>
                  <a:pt x="1216" y="21"/>
                  <a:pt x="1216" y="21"/>
                  <a:pt x="1216" y="21"/>
                </a:cubicBezTo>
                <a:lnTo>
                  <a:pt x="1210" y="21"/>
                </a:lnTo>
                <a:close/>
                <a:moveTo>
                  <a:pt x="1193" y="6"/>
                </a:moveTo>
                <a:cubicBezTo>
                  <a:pt x="1193" y="6"/>
                  <a:pt x="1193" y="6"/>
                  <a:pt x="1193" y="6"/>
                </a:cubicBezTo>
                <a:close/>
                <a:moveTo>
                  <a:pt x="1207" y="2"/>
                </a:moveTo>
                <a:cubicBezTo>
                  <a:pt x="1207" y="4"/>
                  <a:pt x="1207" y="4"/>
                  <a:pt x="1207" y="4"/>
                </a:cubicBezTo>
                <a:cubicBezTo>
                  <a:pt x="1207" y="2"/>
                  <a:pt x="1207" y="2"/>
                  <a:pt x="1207" y="2"/>
                </a:cubicBezTo>
                <a:close/>
                <a:moveTo>
                  <a:pt x="1201" y="2"/>
                </a:moveTo>
                <a:cubicBezTo>
                  <a:pt x="1201" y="3"/>
                  <a:pt x="1201" y="3"/>
                  <a:pt x="1201" y="3"/>
                </a:cubicBezTo>
                <a:cubicBezTo>
                  <a:pt x="1201" y="3"/>
                  <a:pt x="1201" y="3"/>
                  <a:pt x="1201" y="2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4" name="íśľîďe">
            <a:extLst>
              <a:ext uri="{FF2B5EF4-FFF2-40B4-BE49-F238E27FC236}">
                <a16:creationId xmlns:a16="http://schemas.microsoft.com/office/drawing/2014/main" id="{7BDF071A-AD61-4FF0-A45E-02779947AF00}"/>
              </a:ext>
            </a:extLst>
          </p:cNvPr>
          <p:cNvSpPr/>
          <p:nvPr/>
        </p:nvSpPr>
        <p:spPr bwMode="auto">
          <a:xfrm>
            <a:off x="803971" y="3165156"/>
            <a:ext cx="1413100" cy="632900"/>
          </a:xfrm>
          <a:custGeom>
            <a:avLst/>
            <a:gdLst>
              <a:gd name="T0" fmla="*/ 1204 w 1292"/>
              <a:gd name="T1" fmla="*/ 570 h 580"/>
              <a:gd name="T2" fmla="*/ 1159 w 1292"/>
              <a:gd name="T3" fmla="*/ 566 h 580"/>
              <a:gd name="T4" fmla="*/ 1148 w 1292"/>
              <a:gd name="T5" fmla="*/ 566 h 580"/>
              <a:gd name="T6" fmla="*/ 1221 w 1292"/>
              <a:gd name="T7" fmla="*/ 551 h 580"/>
              <a:gd name="T8" fmla="*/ 1173 w 1292"/>
              <a:gd name="T9" fmla="*/ 548 h 580"/>
              <a:gd name="T10" fmla="*/ 1249 w 1292"/>
              <a:gd name="T11" fmla="*/ 543 h 580"/>
              <a:gd name="T12" fmla="*/ 1218 w 1292"/>
              <a:gd name="T13" fmla="*/ 546 h 580"/>
              <a:gd name="T14" fmla="*/ 1258 w 1292"/>
              <a:gd name="T15" fmla="*/ 540 h 580"/>
              <a:gd name="T16" fmla="*/ 1263 w 1292"/>
              <a:gd name="T17" fmla="*/ 527 h 580"/>
              <a:gd name="T18" fmla="*/ 1275 w 1292"/>
              <a:gd name="T19" fmla="*/ 514 h 580"/>
              <a:gd name="T20" fmla="*/ 1108 w 1292"/>
              <a:gd name="T21" fmla="*/ 504 h 580"/>
              <a:gd name="T22" fmla="*/ 1274 w 1292"/>
              <a:gd name="T23" fmla="*/ 500 h 580"/>
              <a:gd name="T24" fmla="*/ 1084 w 1292"/>
              <a:gd name="T25" fmla="*/ 482 h 580"/>
              <a:gd name="T26" fmla="*/ 1046 w 1292"/>
              <a:gd name="T27" fmla="*/ 470 h 580"/>
              <a:gd name="T28" fmla="*/ 1076 w 1292"/>
              <a:gd name="T29" fmla="*/ 473 h 580"/>
              <a:gd name="T30" fmla="*/ 988 w 1292"/>
              <a:gd name="T31" fmla="*/ 463 h 580"/>
              <a:gd name="T32" fmla="*/ 970 w 1292"/>
              <a:gd name="T33" fmla="*/ 457 h 580"/>
              <a:gd name="T34" fmla="*/ 961 w 1292"/>
              <a:gd name="T35" fmla="*/ 453 h 580"/>
              <a:gd name="T36" fmla="*/ 936 w 1292"/>
              <a:gd name="T37" fmla="*/ 440 h 580"/>
              <a:gd name="T38" fmla="*/ 903 w 1292"/>
              <a:gd name="T39" fmla="*/ 435 h 580"/>
              <a:gd name="T40" fmla="*/ 902 w 1292"/>
              <a:gd name="T41" fmla="*/ 417 h 580"/>
              <a:gd name="T42" fmla="*/ 837 w 1292"/>
              <a:gd name="T43" fmla="*/ 394 h 580"/>
              <a:gd name="T44" fmla="*/ 788 w 1292"/>
              <a:gd name="T45" fmla="*/ 375 h 580"/>
              <a:gd name="T46" fmla="*/ 765 w 1292"/>
              <a:gd name="T47" fmla="*/ 350 h 580"/>
              <a:gd name="T48" fmla="*/ 756 w 1292"/>
              <a:gd name="T49" fmla="*/ 322 h 580"/>
              <a:gd name="T50" fmla="*/ 751 w 1292"/>
              <a:gd name="T51" fmla="*/ 313 h 580"/>
              <a:gd name="T52" fmla="*/ 738 w 1292"/>
              <a:gd name="T53" fmla="*/ 284 h 580"/>
              <a:gd name="T54" fmla="*/ 759 w 1292"/>
              <a:gd name="T55" fmla="*/ 261 h 580"/>
              <a:gd name="T56" fmla="*/ 759 w 1292"/>
              <a:gd name="T57" fmla="*/ 219 h 580"/>
              <a:gd name="T58" fmla="*/ 748 w 1292"/>
              <a:gd name="T59" fmla="*/ 200 h 580"/>
              <a:gd name="T60" fmla="*/ 744 w 1292"/>
              <a:gd name="T61" fmla="*/ 167 h 580"/>
              <a:gd name="T62" fmla="*/ 770 w 1292"/>
              <a:gd name="T63" fmla="*/ 145 h 580"/>
              <a:gd name="T64" fmla="*/ 756 w 1292"/>
              <a:gd name="T65" fmla="*/ 126 h 580"/>
              <a:gd name="T66" fmla="*/ 766 w 1292"/>
              <a:gd name="T67" fmla="*/ 105 h 580"/>
              <a:gd name="T68" fmla="*/ 735 w 1292"/>
              <a:gd name="T69" fmla="*/ 85 h 580"/>
              <a:gd name="T70" fmla="*/ 483 w 1292"/>
              <a:gd name="T71" fmla="*/ 84 h 580"/>
              <a:gd name="T72" fmla="*/ 499 w 1292"/>
              <a:gd name="T73" fmla="*/ 78 h 580"/>
              <a:gd name="T74" fmla="*/ 721 w 1292"/>
              <a:gd name="T75" fmla="*/ 74 h 580"/>
              <a:gd name="T76" fmla="*/ 712 w 1292"/>
              <a:gd name="T77" fmla="*/ 77 h 580"/>
              <a:gd name="T78" fmla="*/ 51 w 1292"/>
              <a:gd name="T79" fmla="*/ 70 h 580"/>
              <a:gd name="T80" fmla="*/ 422 w 1292"/>
              <a:gd name="T81" fmla="*/ 73 h 580"/>
              <a:gd name="T82" fmla="*/ 16 w 1292"/>
              <a:gd name="T83" fmla="*/ 70 h 580"/>
              <a:gd name="T84" fmla="*/ 5 w 1292"/>
              <a:gd name="T85" fmla="*/ 62 h 580"/>
              <a:gd name="T86" fmla="*/ 444 w 1292"/>
              <a:gd name="T87" fmla="*/ 68 h 580"/>
              <a:gd name="T88" fmla="*/ 316 w 1292"/>
              <a:gd name="T89" fmla="*/ 63 h 580"/>
              <a:gd name="T90" fmla="*/ 651 w 1292"/>
              <a:gd name="T91" fmla="*/ 57 h 580"/>
              <a:gd name="T92" fmla="*/ 306 w 1292"/>
              <a:gd name="T93" fmla="*/ 53 h 580"/>
              <a:gd name="T94" fmla="*/ 670 w 1292"/>
              <a:gd name="T95" fmla="*/ 55 h 580"/>
              <a:gd name="T96" fmla="*/ 541 w 1292"/>
              <a:gd name="T97" fmla="*/ 50 h 580"/>
              <a:gd name="T98" fmla="*/ 621 w 1292"/>
              <a:gd name="T99" fmla="*/ 50 h 580"/>
              <a:gd name="T100" fmla="*/ 218 w 1292"/>
              <a:gd name="T101" fmla="*/ 44 h 580"/>
              <a:gd name="T102" fmla="*/ 603 w 1292"/>
              <a:gd name="T103" fmla="*/ 43 h 580"/>
              <a:gd name="T104" fmla="*/ 229 w 1292"/>
              <a:gd name="T105" fmla="*/ 39 h 580"/>
              <a:gd name="T106" fmla="*/ 298 w 1292"/>
              <a:gd name="T107" fmla="*/ 34 h 580"/>
              <a:gd name="T108" fmla="*/ 291 w 1292"/>
              <a:gd name="T109" fmla="*/ 32 h 580"/>
              <a:gd name="T110" fmla="*/ 158 w 1292"/>
              <a:gd name="T111" fmla="*/ 30 h 580"/>
              <a:gd name="T112" fmla="*/ 262 w 1292"/>
              <a:gd name="T113" fmla="*/ 25 h 580"/>
              <a:gd name="T114" fmla="*/ 149 w 1292"/>
              <a:gd name="T115" fmla="*/ 23 h 580"/>
              <a:gd name="T116" fmla="*/ 112 w 1292"/>
              <a:gd name="T117" fmla="*/ 1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92" h="580">
                <a:moveTo>
                  <a:pt x="1174" y="580"/>
                </a:moveTo>
                <a:cubicBezTo>
                  <a:pt x="1171" y="579"/>
                  <a:pt x="1170" y="576"/>
                  <a:pt x="1169" y="574"/>
                </a:cubicBezTo>
                <a:cubicBezTo>
                  <a:pt x="1174" y="572"/>
                  <a:pt x="1174" y="572"/>
                  <a:pt x="1174" y="572"/>
                </a:cubicBezTo>
                <a:cubicBezTo>
                  <a:pt x="1175" y="574"/>
                  <a:pt x="1175" y="574"/>
                  <a:pt x="1176" y="575"/>
                </a:cubicBezTo>
                <a:lnTo>
                  <a:pt x="1174" y="580"/>
                </a:lnTo>
                <a:close/>
                <a:moveTo>
                  <a:pt x="1222" y="576"/>
                </a:moveTo>
                <a:cubicBezTo>
                  <a:pt x="1218" y="571"/>
                  <a:pt x="1218" y="571"/>
                  <a:pt x="1218" y="571"/>
                </a:cubicBezTo>
                <a:cubicBezTo>
                  <a:pt x="1219" y="571"/>
                  <a:pt x="1219" y="570"/>
                  <a:pt x="1219" y="569"/>
                </a:cubicBezTo>
                <a:cubicBezTo>
                  <a:pt x="1225" y="567"/>
                  <a:pt x="1225" y="567"/>
                  <a:pt x="1225" y="567"/>
                </a:cubicBezTo>
                <a:cubicBezTo>
                  <a:pt x="1225" y="568"/>
                  <a:pt x="1225" y="569"/>
                  <a:pt x="1225" y="569"/>
                </a:cubicBezTo>
                <a:cubicBezTo>
                  <a:pt x="1225" y="572"/>
                  <a:pt x="1224" y="574"/>
                  <a:pt x="1222" y="576"/>
                </a:cubicBezTo>
                <a:close/>
                <a:moveTo>
                  <a:pt x="1210" y="572"/>
                </a:moveTo>
                <a:cubicBezTo>
                  <a:pt x="1209" y="571"/>
                  <a:pt x="1209" y="571"/>
                  <a:pt x="1209" y="571"/>
                </a:cubicBezTo>
                <a:cubicBezTo>
                  <a:pt x="1207" y="571"/>
                  <a:pt x="1206" y="571"/>
                  <a:pt x="1204" y="570"/>
                </a:cubicBezTo>
                <a:cubicBezTo>
                  <a:pt x="1207" y="565"/>
                  <a:pt x="1207" y="565"/>
                  <a:pt x="1207" y="565"/>
                </a:cubicBezTo>
                <a:cubicBezTo>
                  <a:pt x="1208" y="565"/>
                  <a:pt x="1209" y="566"/>
                  <a:pt x="1210" y="566"/>
                </a:cubicBezTo>
                <a:cubicBezTo>
                  <a:pt x="1212" y="566"/>
                  <a:pt x="1212" y="566"/>
                  <a:pt x="1212" y="566"/>
                </a:cubicBezTo>
                <a:lnTo>
                  <a:pt x="1210" y="572"/>
                </a:lnTo>
                <a:close/>
                <a:moveTo>
                  <a:pt x="1179" y="571"/>
                </a:moveTo>
                <a:cubicBezTo>
                  <a:pt x="1174" y="568"/>
                  <a:pt x="1174" y="568"/>
                  <a:pt x="1174" y="568"/>
                </a:cubicBezTo>
                <a:cubicBezTo>
                  <a:pt x="1174" y="568"/>
                  <a:pt x="1174" y="567"/>
                  <a:pt x="1174" y="567"/>
                </a:cubicBezTo>
                <a:cubicBezTo>
                  <a:pt x="1174" y="567"/>
                  <a:pt x="1174" y="566"/>
                  <a:pt x="1174" y="566"/>
                </a:cubicBezTo>
                <a:cubicBezTo>
                  <a:pt x="1173" y="565"/>
                  <a:pt x="1173" y="565"/>
                  <a:pt x="1173" y="565"/>
                </a:cubicBezTo>
                <a:cubicBezTo>
                  <a:pt x="1178" y="562"/>
                  <a:pt x="1178" y="562"/>
                  <a:pt x="1178" y="562"/>
                </a:cubicBezTo>
                <a:cubicBezTo>
                  <a:pt x="1179" y="563"/>
                  <a:pt x="1180" y="565"/>
                  <a:pt x="1180" y="567"/>
                </a:cubicBezTo>
                <a:cubicBezTo>
                  <a:pt x="1180" y="568"/>
                  <a:pt x="1180" y="569"/>
                  <a:pt x="1179" y="571"/>
                </a:cubicBezTo>
                <a:close/>
                <a:moveTo>
                  <a:pt x="1164" y="567"/>
                </a:moveTo>
                <a:cubicBezTo>
                  <a:pt x="1163" y="566"/>
                  <a:pt x="1161" y="566"/>
                  <a:pt x="1159" y="566"/>
                </a:cubicBezTo>
                <a:cubicBezTo>
                  <a:pt x="1159" y="564"/>
                  <a:pt x="1159" y="564"/>
                  <a:pt x="1159" y="564"/>
                </a:cubicBezTo>
                <a:cubicBezTo>
                  <a:pt x="1159" y="561"/>
                  <a:pt x="1159" y="561"/>
                  <a:pt x="1159" y="561"/>
                </a:cubicBezTo>
                <a:cubicBezTo>
                  <a:pt x="1161" y="561"/>
                  <a:pt x="1163" y="560"/>
                  <a:pt x="1166" y="561"/>
                </a:cubicBezTo>
                <a:lnTo>
                  <a:pt x="1164" y="567"/>
                </a:lnTo>
                <a:close/>
                <a:moveTo>
                  <a:pt x="1148" y="566"/>
                </a:moveTo>
                <a:cubicBezTo>
                  <a:pt x="1146" y="566"/>
                  <a:pt x="1145" y="564"/>
                  <a:pt x="1142" y="562"/>
                </a:cubicBezTo>
                <a:cubicBezTo>
                  <a:pt x="1142" y="562"/>
                  <a:pt x="1142" y="562"/>
                  <a:pt x="1142" y="562"/>
                </a:cubicBezTo>
                <a:cubicBezTo>
                  <a:pt x="1146" y="557"/>
                  <a:pt x="1146" y="557"/>
                  <a:pt x="1146" y="557"/>
                </a:cubicBezTo>
                <a:cubicBezTo>
                  <a:pt x="1146" y="558"/>
                  <a:pt x="1146" y="558"/>
                  <a:pt x="1146" y="558"/>
                </a:cubicBezTo>
                <a:cubicBezTo>
                  <a:pt x="1147" y="559"/>
                  <a:pt x="1148" y="560"/>
                  <a:pt x="1149" y="560"/>
                </a:cubicBezTo>
                <a:cubicBezTo>
                  <a:pt x="1149" y="560"/>
                  <a:pt x="1149" y="560"/>
                  <a:pt x="1148" y="560"/>
                </a:cubicBezTo>
                <a:cubicBezTo>
                  <a:pt x="1148" y="562"/>
                  <a:pt x="1148" y="562"/>
                  <a:pt x="1148" y="562"/>
                </a:cubicBezTo>
                <a:cubicBezTo>
                  <a:pt x="1150" y="565"/>
                  <a:pt x="1150" y="565"/>
                  <a:pt x="1150" y="565"/>
                </a:cubicBezTo>
                <a:lnTo>
                  <a:pt x="1148" y="566"/>
                </a:lnTo>
                <a:close/>
                <a:moveTo>
                  <a:pt x="1193" y="564"/>
                </a:moveTo>
                <a:cubicBezTo>
                  <a:pt x="1191" y="563"/>
                  <a:pt x="1189" y="561"/>
                  <a:pt x="1189" y="559"/>
                </a:cubicBezTo>
                <a:cubicBezTo>
                  <a:pt x="1189" y="558"/>
                  <a:pt x="1189" y="558"/>
                  <a:pt x="1189" y="558"/>
                </a:cubicBezTo>
                <a:cubicBezTo>
                  <a:pt x="1195" y="557"/>
                  <a:pt x="1195" y="557"/>
                  <a:pt x="1195" y="557"/>
                </a:cubicBezTo>
                <a:cubicBezTo>
                  <a:pt x="1195" y="557"/>
                  <a:pt x="1195" y="558"/>
                  <a:pt x="1195" y="558"/>
                </a:cubicBezTo>
                <a:cubicBezTo>
                  <a:pt x="1195" y="558"/>
                  <a:pt x="1196" y="559"/>
                  <a:pt x="1196" y="559"/>
                </a:cubicBezTo>
                <a:lnTo>
                  <a:pt x="1193" y="564"/>
                </a:lnTo>
                <a:close/>
                <a:moveTo>
                  <a:pt x="1221" y="559"/>
                </a:moveTo>
                <a:cubicBezTo>
                  <a:pt x="1215" y="557"/>
                  <a:pt x="1215" y="557"/>
                  <a:pt x="1215" y="557"/>
                </a:cubicBezTo>
                <a:cubicBezTo>
                  <a:pt x="1215" y="557"/>
                  <a:pt x="1215" y="557"/>
                  <a:pt x="1215" y="557"/>
                </a:cubicBezTo>
                <a:cubicBezTo>
                  <a:pt x="1216" y="556"/>
                  <a:pt x="1216" y="556"/>
                  <a:pt x="1216" y="556"/>
                </a:cubicBezTo>
                <a:cubicBezTo>
                  <a:pt x="1216" y="556"/>
                  <a:pt x="1216" y="555"/>
                  <a:pt x="1215" y="554"/>
                </a:cubicBezTo>
                <a:cubicBezTo>
                  <a:pt x="1215" y="553"/>
                  <a:pt x="1215" y="553"/>
                  <a:pt x="1215" y="553"/>
                </a:cubicBezTo>
                <a:cubicBezTo>
                  <a:pt x="1221" y="551"/>
                  <a:pt x="1221" y="551"/>
                  <a:pt x="1221" y="551"/>
                </a:cubicBezTo>
                <a:cubicBezTo>
                  <a:pt x="1221" y="552"/>
                  <a:pt x="1221" y="552"/>
                  <a:pt x="1221" y="552"/>
                </a:cubicBezTo>
                <a:cubicBezTo>
                  <a:pt x="1221" y="554"/>
                  <a:pt x="1222" y="555"/>
                  <a:pt x="1222" y="556"/>
                </a:cubicBezTo>
                <a:cubicBezTo>
                  <a:pt x="1222" y="557"/>
                  <a:pt x="1221" y="558"/>
                  <a:pt x="1221" y="559"/>
                </a:cubicBezTo>
                <a:close/>
                <a:moveTo>
                  <a:pt x="1132" y="559"/>
                </a:moveTo>
                <a:cubicBezTo>
                  <a:pt x="1129" y="557"/>
                  <a:pt x="1129" y="557"/>
                  <a:pt x="1129" y="557"/>
                </a:cubicBezTo>
                <a:cubicBezTo>
                  <a:pt x="1128" y="554"/>
                  <a:pt x="1128" y="554"/>
                  <a:pt x="1128" y="554"/>
                </a:cubicBezTo>
                <a:cubicBezTo>
                  <a:pt x="1129" y="553"/>
                  <a:pt x="1131" y="551"/>
                  <a:pt x="1134" y="551"/>
                </a:cubicBezTo>
                <a:cubicBezTo>
                  <a:pt x="1135" y="557"/>
                  <a:pt x="1135" y="557"/>
                  <a:pt x="1135" y="557"/>
                </a:cubicBezTo>
                <a:cubicBezTo>
                  <a:pt x="1134" y="557"/>
                  <a:pt x="1133" y="558"/>
                  <a:pt x="1132" y="559"/>
                </a:cubicBezTo>
                <a:close/>
                <a:moveTo>
                  <a:pt x="1174" y="554"/>
                </a:moveTo>
                <a:cubicBezTo>
                  <a:pt x="1174" y="554"/>
                  <a:pt x="1174" y="553"/>
                  <a:pt x="1174" y="553"/>
                </a:cubicBezTo>
                <a:cubicBezTo>
                  <a:pt x="1169" y="553"/>
                  <a:pt x="1169" y="553"/>
                  <a:pt x="1169" y="553"/>
                </a:cubicBezTo>
                <a:cubicBezTo>
                  <a:pt x="1169" y="552"/>
                  <a:pt x="1169" y="551"/>
                  <a:pt x="1170" y="550"/>
                </a:cubicBezTo>
                <a:cubicBezTo>
                  <a:pt x="1171" y="549"/>
                  <a:pt x="1172" y="548"/>
                  <a:pt x="1173" y="548"/>
                </a:cubicBezTo>
                <a:cubicBezTo>
                  <a:pt x="1174" y="548"/>
                  <a:pt x="1174" y="548"/>
                  <a:pt x="1175" y="547"/>
                </a:cubicBezTo>
                <a:cubicBezTo>
                  <a:pt x="1178" y="552"/>
                  <a:pt x="1178" y="552"/>
                  <a:pt x="1178" y="552"/>
                </a:cubicBezTo>
                <a:cubicBezTo>
                  <a:pt x="1177" y="553"/>
                  <a:pt x="1176" y="553"/>
                  <a:pt x="1175" y="553"/>
                </a:cubicBezTo>
                <a:cubicBezTo>
                  <a:pt x="1175" y="554"/>
                  <a:pt x="1174" y="554"/>
                  <a:pt x="1174" y="554"/>
                </a:cubicBezTo>
                <a:close/>
                <a:moveTo>
                  <a:pt x="1119" y="552"/>
                </a:moveTo>
                <a:cubicBezTo>
                  <a:pt x="1118" y="550"/>
                  <a:pt x="1117" y="548"/>
                  <a:pt x="1117" y="547"/>
                </a:cubicBezTo>
                <a:cubicBezTo>
                  <a:pt x="1122" y="544"/>
                  <a:pt x="1122" y="544"/>
                  <a:pt x="1122" y="544"/>
                </a:cubicBezTo>
                <a:cubicBezTo>
                  <a:pt x="1123" y="546"/>
                  <a:pt x="1124" y="548"/>
                  <a:pt x="1124" y="549"/>
                </a:cubicBezTo>
                <a:lnTo>
                  <a:pt x="1119" y="552"/>
                </a:lnTo>
                <a:close/>
                <a:moveTo>
                  <a:pt x="1250" y="548"/>
                </a:moveTo>
                <a:cubicBezTo>
                  <a:pt x="1249" y="548"/>
                  <a:pt x="1248" y="548"/>
                  <a:pt x="1246" y="547"/>
                </a:cubicBezTo>
                <a:cubicBezTo>
                  <a:pt x="1248" y="542"/>
                  <a:pt x="1248" y="542"/>
                  <a:pt x="1248" y="542"/>
                </a:cubicBezTo>
                <a:cubicBezTo>
                  <a:pt x="1249" y="542"/>
                  <a:pt x="1250" y="542"/>
                  <a:pt x="1250" y="542"/>
                </a:cubicBezTo>
                <a:cubicBezTo>
                  <a:pt x="1250" y="542"/>
                  <a:pt x="1250" y="543"/>
                  <a:pt x="1249" y="543"/>
                </a:cubicBezTo>
                <a:cubicBezTo>
                  <a:pt x="1255" y="545"/>
                  <a:pt x="1255" y="545"/>
                  <a:pt x="1255" y="545"/>
                </a:cubicBezTo>
                <a:cubicBezTo>
                  <a:pt x="1254" y="547"/>
                  <a:pt x="1253" y="548"/>
                  <a:pt x="1250" y="548"/>
                </a:cubicBezTo>
                <a:close/>
                <a:moveTo>
                  <a:pt x="1184" y="548"/>
                </a:moveTo>
                <a:cubicBezTo>
                  <a:pt x="1184" y="548"/>
                  <a:pt x="1184" y="547"/>
                  <a:pt x="1184" y="547"/>
                </a:cubicBezTo>
                <a:cubicBezTo>
                  <a:pt x="1184" y="547"/>
                  <a:pt x="1183" y="546"/>
                  <a:pt x="1182" y="546"/>
                </a:cubicBezTo>
                <a:cubicBezTo>
                  <a:pt x="1184" y="541"/>
                  <a:pt x="1184" y="541"/>
                  <a:pt x="1184" y="541"/>
                </a:cubicBezTo>
                <a:cubicBezTo>
                  <a:pt x="1186" y="541"/>
                  <a:pt x="1189" y="543"/>
                  <a:pt x="1189" y="545"/>
                </a:cubicBezTo>
                <a:cubicBezTo>
                  <a:pt x="1190" y="546"/>
                  <a:pt x="1190" y="546"/>
                  <a:pt x="1190" y="547"/>
                </a:cubicBezTo>
                <a:lnTo>
                  <a:pt x="1184" y="548"/>
                </a:lnTo>
                <a:close/>
                <a:moveTo>
                  <a:pt x="1184" y="547"/>
                </a:moveTo>
                <a:cubicBezTo>
                  <a:pt x="1184" y="547"/>
                  <a:pt x="1184" y="547"/>
                  <a:pt x="1184" y="547"/>
                </a:cubicBezTo>
                <a:cubicBezTo>
                  <a:pt x="1184" y="547"/>
                  <a:pt x="1184" y="547"/>
                  <a:pt x="1184" y="547"/>
                </a:cubicBezTo>
                <a:close/>
                <a:moveTo>
                  <a:pt x="1223" y="548"/>
                </a:moveTo>
                <a:cubicBezTo>
                  <a:pt x="1221" y="547"/>
                  <a:pt x="1220" y="546"/>
                  <a:pt x="1218" y="546"/>
                </a:cubicBezTo>
                <a:cubicBezTo>
                  <a:pt x="1219" y="540"/>
                  <a:pt x="1219" y="540"/>
                  <a:pt x="1219" y="540"/>
                </a:cubicBezTo>
                <a:cubicBezTo>
                  <a:pt x="1221" y="541"/>
                  <a:pt x="1223" y="542"/>
                  <a:pt x="1225" y="543"/>
                </a:cubicBezTo>
                <a:lnTo>
                  <a:pt x="1223" y="548"/>
                </a:lnTo>
                <a:close/>
                <a:moveTo>
                  <a:pt x="1236" y="547"/>
                </a:moveTo>
                <a:cubicBezTo>
                  <a:pt x="1230" y="546"/>
                  <a:pt x="1230" y="546"/>
                  <a:pt x="1230" y="546"/>
                </a:cubicBezTo>
                <a:cubicBezTo>
                  <a:pt x="1230" y="544"/>
                  <a:pt x="1231" y="539"/>
                  <a:pt x="1236" y="539"/>
                </a:cubicBezTo>
                <a:cubicBezTo>
                  <a:pt x="1236" y="545"/>
                  <a:pt x="1236" y="545"/>
                  <a:pt x="1236" y="545"/>
                </a:cubicBezTo>
                <a:cubicBezTo>
                  <a:pt x="1236" y="545"/>
                  <a:pt x="1236" y="545"/>
                  <a:pt x="1236" y="545"/>
                </a:cubicBezTo>
                <a:cubicBezTo>
                  <a:pt x="1236" y="545"/>
                  <a:pt x="1236" y="545"/>
                  <a:pt x="1236" y="547"/>
                </a:cubicBezTo>
                <a:close/>
                <a:moveTo>
                  <a:pt x="1260" y="544"/>
                </a:moveTo>
                <a:cubicBezTo>
                  <a:pt x="1260" y="544"/>
                  <a:pt x="1259" y="544"/>
                  <a:pt x="1258" y="544"/>
                </a:cubicBezTo>
                <a:cubicBezTo>
                  <a:pt x="1261" y="538"/>
                  <a:pt x="1261" y="538"/>
                  <a:pt x="1261" y="538"/>
                </a:cubicBezTo>
                <a:cubicBezTo>
                  <a:pt x="1261" y="538"/>
                  <a:pt x="1261" y="538"/>
                  <a:pt x="1260" y="538"/>
                </a:cubicBezTo>
                <a:cubicBezTo>
                  <a:pt x="1259" y="538"/>
                  <a:pt x="1258" y="539"/>
                  <a:pt x="1258" y="540"/>
                </a:cubicBezTo>
                <a:cubicBezTo>
                  <a:pt x="1258" y="539"/>
                  <a:pt x="1258" y="538"/>
                  <a:pt x="1258" y="537"/>
                </a:cubicBezTo>
                <a:cubicBezTo>
                  <a:pt x="1264" y="536"/>
                  <a:pt x="1264" y="536"/>
                  <a:pt x="1264" y="536"/>
                </a:cubicBezTo>
                <a:cubicBezTo>
                  <a:pt x="1264" y="538"/>
                  <a:pt x="1264" y="539"/>
                  <a:pt x="1264" y="540"/>
                </a:cubicBezTo>
                <a:cubicBezTo>
                  <a:pt x="1264" y="543"/>
                  <a:pt x="1262" y="544"/>
                  <a:pt x="1260" y="544"/>
                </a:cubicBezTo>
                <a:close/>
                <a:moveTo>
                  <a:pt x="1119" y="535"/>
                </a:moveTo>
                <a:cubicBezTo>
                  <a:pt x="1113" y="533"/>
                  <a:pt x="1113" y="533"/>
                  <a:pt x="1113" y="533"/>
                </a:cubicBezTo>
                <a:cubicBezTo>
                  <a:pt x="1114" y="532"/>
                  <a:pt x="1115" y="531"/>
                  <a:pt x="1116" y="530"/>
                </a:cubicBezTo>
                <a:cubicBezTo>
                  <a:pt x="1117" y="529"/>
                  <a:pt x="1117" y="529"/>
                  <a:pt x="1117" y="529"/>
                </a:cubicBezTo>
                <a:cubicBezTo>
                  <a:pt x="1118" y="528"/>
                  <a:pt x="1118" y="528"/>
                  <a:pt x="1118" y="528"/>
                </a:cubicBezTo>
                <a:cubicBezTo>
                  <a:pt x="1122" y="532"/>
                  <a:pt x="1122" y="532"/>
                  <a:pt x="1122" y="532"/>
                </a:cubicBezTo>
                <a:cubicBezTo>
                  <a:pt x="1122" y="532"/>
                  <a:pt x="1122" y="532"/>
                  <a:pt x="1122" y="532"/>
                </a:cubicBezTo>
                <a:cubicBezTo>
                  <a:pt x="1121" y="533"/>
                  <a:pt x="1121" y="534"/>
                  <a:pt x="1120" y="534"/>
                </a:cubicBezTo>
                <a:cubicBezTo>
                  <a:pt x="1119" y="535"/>
                  <a:pt x="1119" y="535"/>
                  <a:pt x="1119" y="535"/>
                </a:cubicBezTo>
                <a:close/>
                <a:moveTo>
                  <a:pt x="1263" y="527"/>
                </a:moveTo>
                <a:cubicBezTo>
                  <a:pt x="1263" y="527"/>
                  <a:pt x="1261" y="526"/>
                  <a:pt x="1261" y="526"/>
                </a:cubicBezTo>
                <a:cubicBezTo>
                  <a:pt x="1262" y="526"/>
                  <a:pt x="1263" y="525"/>
                  <a:pt x="1263" y="525"/>
                </a:cubicBezTo>
                <a:cubicBezTo>
                  <a:pt x="1257" y="524"/>
                  <a:pt x="1257" y="524"/>
                  <a:pt x="1257" y="524"/>
                </a:cubicBezTo>
                <a:cubicBezTo>
                  <a:pt x="1258" y="521"/>
                  <a:pt x="1260" y="520"/>
                  <a:pt x="1261" y="520"/>
                </a:cubicBezTo>
                <a:cubicBezTo>
                  <a:pt x="1263" y="520"/>
                  <a:pt x="1264" y="521"/>
                  <a:pt x="1266" y="521"/>
                </a:cubicBezTo>
                <a:lnTo>
                  <a:pt x="1263" y="527"/>
                </a:lnTo>
                <a:close/>
                <a:moveTo>
                  <a:pt x="1271" y="519"/>
                </a:moveTo>
                <a:cubicBezTo>
                  <a:pt x="1266" y="517"/>
                  <a:pt x="1266" y="517"/>
                  <a:pt x="1266" y="517"/>
                </a:cubicBezTo>
                <a:cubicBezTo>
                  <a:pt x="1266" y="516"/>
                  <a:pt x="1267" y="516"/>
                  <a:pt x="1268" y="515"/>
                </a:cubicBezTo>
                <a:cubicBezTo>
                  <a:pt x="1269" y="514"/>
                  <a:pt x="1269" y="514"/>
                  <a:pt x="1269" y="514"/>
                </a:cubicBezTo>
                <a:cubicBezTo>
                  <a:pt x="1269" y="514"/>
                  <a:pt x="1269" y="514"/>
                  <a:pt x="1269" y="514"/>
                </a:cubicBezTo>
                <a:cubicBezTo>
                  <a:pt x="1269" y="515"/>
                  <a:pt x="1269" y="515"/>
                  <a:pt x="1269" y="515"/>
                </a:cubicBezTo>
                <a:cubicBezTo>
                  <a:pt x="1274" y="512"/>
                  <a:pt x="1274" y="512"/>
                  <a:pt x="1274" y="512"/>
                </a:cubicBezTo>
                <a:cubicBezTo>
                  <a:pt x="1274" y="513"/>
                  <a:pt x="1275" y="513"/>
                  <a:pt x="1275" y="514"/>
                </a:cubicBezTo>
                <a:cubicBezTo>
                  <a:pt x="1275" y="517"/>
                  <a:pt x="1273" y="518"/>
                  <a:pt x="1272" y="519"/>
                </a:cubicBezTo>
                <a:cubicBezTo>
                  <a:pt x="1271" y="519"/>
                  <a:pt x="1271" y="519"/>
                  <a:pt x="1271" y="519"/>
                </a:cubicBezTo>
                <a:close/>
                <a:moveTo>
                  <a:pt x="1119" y="519"/>
                </a:moveTo>
                <a:cubicBezTo>
                  <a:pt x="1119" y="517"/>
                  <a:pt x="1119" y="517"/>
                  <a:pt x="1119" y="517"/>
                </a:cubicBezTo>
                <a:cubicBezTo>
                  <a:pt x="1119" y="517"/>
                  <a:pt x="1119" y="517"/>
                  <a:pt x="1119" y="517"/>
                </a:cubicBezTo>
                <a:cubicBezTo>
                  <a:pt x="1120" y="511"/>
                  <a:pt x="1120" y="511"/>
                  <a:pt x="1120" y="511"/>
                </a:cubicBezTo>
                <a:cubicBezTo>
                  <a:pt x="1120" y="514"/>
                  <a:pt x="1120" y="514"/>
                  <a:pt x="1120" y="514"/>
                </a:cubicBezTo>
                <a:cubicBezTo>
                  <a:pt x="1120" y="511"/>
                  <a:pt x="1120" y="511"/>
                  <a:pt x="1120" y="511"/>
                </a:cubicBezTo>
                <a:cubicBezTo>
                  <a:pt x="1120" y="511"/>
                  <a:pt x="1120" y="511"/>
                  <a:pt x="1120" y="511"/>
                </a:cubicBezTo>
                <a:cubicBezTo>
                  <a:pt x="1125" y="511"/>
                  <a:pt x="1125" y="517"/>
                  <a:pt x="1125" y="519"/>
                </a:cubicBezTo>
                <a:lnTo>
                  <a:pt x="1119" y="519"/>
                </a:lnTo>
                <a:close/>
                <a:moveTo>
                  <a:pt x="1106" y="510"/>
                </a:moveTo>
                <a:cubicBezTo>
                  <a:pt x="1106" y="504"/>
                  <a:pt x="1106" y="504"/>
                  <a:pt x="1106" y="504"/>
                </a:cubicBezTo>
                <a:cubicBezTo>
                  <a:pt x="1107" y="504"/>
                  <a:pt x="1107" y="504"/>
                  <a:pt x="1108" y="504"/>
                </a:cubicBezTo>
                <a:cubicBezTo>
                  <a:pt x="1110" y="503"/>
                  <a:pt x="1111" y="503"/>
                  <a:pt x="1112" y="503"/>
                </a:cubicBezTo>
                <a:cubicBezTo>
                  <a:pt x="1112" y="509"/>
                  <a:pt x="1112" y="509"/>
                  <a:pt x="1112" y="509"/>
                </a:cubicBezTo>
                <a:cubicBezTo>
                  <a:pt x="1111" y="509"/>
                  <a:pt x="1110" y="509"/>
                  <a:pt x="1108" y="509"/>
                </a:cubicBezTo>
                <a:cubicBezTo>
                  <a:pt x="1108" y="509"/>
                  <a:pt x="1107" y="510"/>
                  <a:pt x="1106" y="510"/>
                </a:cubicBezTo>
                <a:close/>
                <a:moveTo>
                  <a:pt x="1288" y="509"/>
                </a:moveTo>
                <a:cubicBezTo>
                  <a:pt x="1287" y="509"/>
                  <a:pt x="1286" y="509"/>
                  <a:pt x="1285" y="509"/>
                </a:cubicBezTo>
                <a:cubicBezTo>
                  <a:pt x="1286" y="503"/>
                  <a:pt x="1286" y="503"/>
                  <a:pt x="1286" y="503"/>
                </a:cubicBezTo>
                <a:cubicBezTo>
                  <a:pt x="1287" y="503"/>
                  <a:pt x="1288" y="503"/>
                  <a:pt x="1289" y="503"/>
                </a:cubicBezTo>
                <a:cubicBezTo>
                  <a:pt x="1289" y="503"/>
                  <a:pt x="1290" y="503"/>
                  <a:pt x="1292" y="503"/>
                </a:cubicBezTo>
                <a:cubicBezTo>
                  <a:pt x="1292" y="509"/>
                  <a:pt x="1292" y="509"/>
                  <a:pt x="1292" y="509"/>
                </a:cubicBezTo>
                <a:cubicBezTo>
                  <a:pt x="1291" y="509"/>
                  <a:pt x="1289" y="509"/>
                  <a:pt x="1288" y="509"/>
                </a:cubicBezTo>
                <a:close/>
                <a:moveTo>
                  <a:pt x="1271" y="507"/>
                </a:moveTo>
                <a:cubicBezTo>
                  <a:pt x="1267" y="503"/>
                  <a:pt x="1267" y="503"/>
                  <a:pt x="1267" y="503"/>
                </a:cubicBezTo>
                <a:cubicBezTo>
                  <a:pt x="1270" y="501"/>
                  <a:pt x="1272" y="500"/>
                  <a:pt x="1274" y="500"/>
                </a:cubicBezTo>
                <a:cubicBezTo>
                  <a:pt x="1275" y="506"/>
                  <a:pt x="1275" y="506"/>
                  <a:pt x="1275" y="506"/>
                </a:cubicBezTo>
                <a:cubicBezTo>
                  <a:pt x="1274" y="506"/>
                  <a:pt x="1272" y="506"/>
                  <a:pt x="1271" y="507"/>
                </a:cubicBezTo>
                <a:close/>
                <a:moveTo>
                  <a:pt x="1094" y="504"/>
                </a:moveTo>
                <a:cubicBezTo>
                  <a:pt x="1093" y="502"/>
                  <a:pt x="1092" y="500"/>
                  <a:pt x="1091" y="499"/>
                </a:cubicBezTo>
                <a:cubicBezTo>
                  <a:pt x="1090" y="499"/>
                  <a:pt x="1090" y="499"/>
                  <a:pt x="1090" y="499"/>
                </a:cubicBezTo>
                <a:cubicBezTo>
                  <a:pt x="1095" y="495"/>
                  <a:pt x="1095" y="495"/>
                  <a:pt x="1095" y="495"/>
                </a:cubicBezTo>
                <a:cubicBezTo>
                  <a:pt x="1096" y="496"/>
                  <a:pt x="1096" y="496"/>
                  <a:pt x="1096" y="496"/>
                </a:cubicBezTo>
                <a:cubicBezTo>
                  <a:pt x="1096" y="497"/>
                  <a:pt x="1097" y="499"/>
                  <a:pt x="1098" y="500"/>
                </a:cubicBezTo>
                <a:lnTo>
                  <a:pt x="1094" y="504"/>
                </a:lnTo>
                <a:close/>
                <a:moveTo>
                  <a:pt x="1085" y="488"/>
                </a:moveTo>
                <a:cubicBezTo>
                  <a:pt x="1084" y="486"/>
                  <a:pt x="1084" y="485"/>
                  <a:pt x="1083" y="485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79"/>
                  <a:pt x="1085" y="479"/>
                  <a:pt x="1085" y="479"/>
                </a:cubicBezTo>
                <a:cubicBezTo>
                  <a:pt x="1084" y="482"/>
                  <a:pt x="1084" y="482"/>
                  <a:pt x="1084" y="482"/>
                </a:cubicBezTo>
                <a:cubicBezTo>
                  <a:pt x="1085" y="480"/>
                  <a:pt x="1085" y="480"/>
                  <a:pt x="1085" y="480"/>
                </a:cubicBezTo>
                <a:cubicBezTo>
                  <a:pt x="1088" y="481"/>
                  <a:pt x="1090" y="483"/>
                  <a:pt x="1091" y="485"/>
                </a:cubicBezTo>
                <a:lnTo>
                  <a:pt x="1085" y="488"/>
                </a:lnTo>
                <a:close/>
                <a:moveTo>
                  <a:pt x="1031" y="479"/>
                </a:moveTo>
                <a:cubicBezTo>
                  <a:pt x="1030" y="479"/>
                  <a:pt x="1029" y="479"/>
                  <a:pt x="1029" y="479"/>
                </a:cubicBezTo>
                <a:cubicBezTo>
                  <a:pt x="1029" y="473"/>
                  <a:pt x="1029" y="473"/>
                  <a:pt x="1029" y="473"/>
                </a:cubicBezTo>
                <a:cubicBezTo>
                  <a:pt x="1030" y="473"/>
                  <a:pt x="1030" y="473"/>
                  <a:pt x="1031" y="473"/>
                </a:cubicBezTo>
                <a:cubicBezTo>
                  <a:pt x="1032" y="473"/>
                  <a:pt x="1032" y="473"/>
                  <a:pt x="1032" y="473"/>
                </a:cubicBezTo>
                <a:cubicBezTo>
                  <a:pt x="1033" y="473"/>
                  <a:pt x="1033" y="473"/>
                  <a:pt x="1033" y="473"/>
                </a:cubicBezTo>
                <a:cubicBezTo>
                  <a:pt x="1036" y="477"/>
                  <a:pt x="1036" y="477"/>
                  <a:pt x="1036" y="477"/>
                </a:cubicBezTo>
                <a:cubicBezTo>
                  <a:pt x="1035" y="479"/>
                  <a:pt x="1033" y="479"/>
                  <a:pt x="1031" y="479"/>
                </a:cubicBezTo>
                <a:close/>
                <a:moveTo>
                  <a:pt x="1046" y="476"/>
                </a:moveTo>
                <a:cubicBezTo>
                  <a:pt x="1045" y="476"/>
                  <a:pt x="1045" y="476"/>
                  <a:pt x="1045" y="476"/>
                </a:cubicBezTo>
                <a:cubicBezTo>
                  <a:pt x="1046" y="470"/>
                  <a:pt x="1046" y="470"/>
                  <a:pt x="1046" y="470"/>
                </a:cubicBezTo>
                <a:cubicBezTo>
                  <a:pt x="1046" y="470"/>
                  <a:pt x="1046" y="470"/>
                  <a:pt x="1046" y="470"/>
                </a:cubicBezTo>
                <a:cubicBezTo>
                  <a:pt x="1047" y="470"/>
                  <a:pt x="1047" y="470"/>
                  <a:pt x="1047" y="469"/>
                </a:cubicBezTo>
                <a:cubicBezTo>
                  <a:pt x="1047" y="469"/>
                  <a:pt x="1047" y="468"/>
                  <a:pt x="1048" y="468"/>
                </a:cubicBezTo>
                <a:cubicBezTo>
                  <a:pt x="1052" y="472"/>
                  <a:pt x="1052" y="472"/>
                  <a:pt x="1052" y="472"/>
                </a:cubicBezTo>
                <a:cubicBezTo>
                  <a:pt x="1052" y="472"/>
                  <a:pt x="1052" y="472"/>
                  <a:pt x="1052" y="472"/>
                </a:cubicBezTo>
                <a:cubicBezTo>
                  <a:pt x="1051" y="474"/>
                  <a:pt x="1049" y="476"/>
                  <a:pt x="1046" y="476"/>
                </a:cubicBezTo>
                <a:close/>
                <a:moveTo>
                  <a:pt x="1017" y="474"/>
                </a:moveTo>
                <a:cubicBezTo>
                  <a:pt x="1017" y="474"/>
                  <a:pt x="1016" y="474"/>
                  <a:pt x="1016" y="474"/>
                </a:cubicBezTo>
                <a:cubicBezTo>
                  <a:pt x="1014" y="474"/>
                  <a:pt x="1013" y="473"/>
                  <a:pt x="1011" y="473"/>
                </a:cubicBezTo>
                <a:cubicBezTo>
                  <a:pt x="1015" y="468"/>
                  <a:pt x="1015" y="468"/>
                  <a:pt x="1015" y="468"/>
                </a:cubicBezTo>
                <a:cubicBezTo>
                  <a:pt x="1015" y="468"/>
                  <a:pt x="1015" y="468"/>
                  <a:pt x="1016" y="468"/>
                </a:cubicBezTo>
                <a:cubicBezTo>
                  <a:pt x="1017" y="468"/>
                  <a:pt x="1019" y="468"/>
                  <a:pt x="1020" y="469"/>
                </a:cubicBezTo>
                <a:lnTo>
                  <a:pt x="1017" y="474"/>
                </a:lnTo>
                <a:close/>
                <a:moveTo>
                  <a:pt x="1076" y="473"/>
                </a:moveTo>
                <a:cubicBezTo>
                  <a:pt x="1076" y="472"/>
                  <a:pt x="1074" y="471"/>
                  <a:pt x="1073" y="470"/>
                </a:cubicBezTo>
                <a:cubicBezTo>
                  <a:pt x="1077" y="466"/>
                  <a:pt x="1077" y="466"/>
                  <a:pt x="1077" y="466"/>
                </a:cubicBezTo>
                <a:cubicBezTo>
                  <a:pt x="1079" y="467"/>
                  <a:pt x="1080" y="469"/>
                  <a:pt x="1081" y="471"/>
                </a:cubicBezTo>
                <a:lnTo>
                  <a:pt x="1076" y="473"/>
                </a:lnTo>
                <a:close/>
                <a:moveTo>
                  <a:pt x="1061" y="471"/>
                </a:moveTo>
                <a:cubicBezTo>
                  <a:pt x="1061" y="465"/>
                  <a:pt x="1061" y="465"/>
                  <a:pt x="1061" y="465"/>
                </a:cubicBezTo>
                <a:cubicBezTo>
                  <a:pt x="1062" y="465"/>
                  <a:pt x="1063" y="465"/>
                  <a:pt x="1063" y="465"/>
                </a:cubicBezTo>
                <a:cubicBezTo>
                  <a:pt x="1063" y="464"/>
                  <a:pt x="1063" y="464"/>
                  <a:pt x="1064" y="463"/>
                </a:cubicBezTo>
                <a:cubicBezTo>
                  <a:pt x="1068" y="467"/>
                  <a:pt x="1068" y="467"/>
                  <a:pt x="1068" y="467"/>
                </a:cubicBezTo>
                <a:cubicBezTo>
                  <a:pt x="1068" y="467"/>
                  <a:pt x="1068" y="467"/>
                  <a:pt x="1068" y="468"/>
                </a:cubicBezTo>
                <a:cubicBezTo>
                  <a:pt x="1067" y="469"/>
                  <a:pt x="1065" y="471"/>
                  <a:pt x="1061" y="471"/>
                </a:cubicBezTo>
                <a:close/>
                <a:moveTo>
                  <a:pt x="990" y="470"/>
                </a:moveTo>
                <a:cubicBezTo>
                  <a:pt x="987" y="470"/>
                  <a:pt x="985" y="468"/>
                  <a:pt x="983" y="467"/>
                </a:cubicBezTo>
                <a:cubicBezTo>
                  <a:pt x="988" y="463"/>
                  <a:pt x="988" y="463"/>
                  <a:pt x="988" y="463"/>
                </a:cubicBezTo>
                <a:cubicBezTo>
                  <a:pt x="988" y="463"/>
                  <a:pt x="989" y="464"/>
                  <a:pt x="990" y="464"/>
                </a:cubicBezTo>
                <a:cubicBezTo>
                  <a:pt x="991" y="469"/>
                  <a:pt x="991" y="469"/>
                  <a:pt x="991" y="469"/>
                </a:cubicBezTo>
                <a:cubicBezTo>
                  <a:pt x="991" y="469"/>
                  <a:pt x="990" y="470"/>
                  <a:pt x="990" y="470"/>
                </a:cubicBezTo>
                <a:close/>
                <a:moveTo>
                  <a:pt x="1006" y="464"/>
                </a:moveTo>
                <a:cubicBezTo>
                  <a:pt x="1005" y="464"/>
                  <a:pt x="1004" y="464"/>
                  <a:pt x="1004" y="464"/>
                </a:cubicBezTo>
                <a:cubicBezTo>
                  <a:pt x="1003" y="464"/>
                  <a:pt x="1003" y="464"/>
                  <a:pt x="1003" y="464"/>
                </a:cubicBezTo>
                <a:cubicBezTo>
                  <a:pt x="1002" y="464"/>
                  <a:pt x="1002" y="464"/>
                  <a:pt x="1001" y="464"/>
                </a:cubicBezTo>
                <a:cubicBezTo>
                  <a:pt x="1000" y="458"/>
                  <a:pt x="1000" y="458"/>
                  <a:pt x="1000" y="458"/>
                </a:cubicBezTo>
                <a:cubicBezTo>
                  <a:pt x="1001" y="458"/>
                  <a:pt x="1002" y="458"/>
                  <a:pt x="1003" y="458"/>
                </a:cubicBezTo>
                <a:cubicBezTo>
                  <a:pt x="1004" y="458"/>
                  <a:pt x="1004" y="458"/>
                  <a:pt x="1004" y="458"/>
                </a:cubicBezTo>
                <a:cubicBezTo>
                  <a:pt x="1005" y="458"/>
                  <a:pt x="1006" y="458"/>
                  <a:pt x="1007" y="458"/>
                </a:cubicBezTo>
                <a:lnTo>
                  <a:pt x="1006" y="464"/>
                </a:lnTo>
                <a:close/>
                <a:moveTo>
                  <a:pt x="975" y="462"/>
                </a:moveTo>
                <a:cubicBezTo>
                  <a:pt x="973" y="461"/>
                  <a:pt x="971" y="459"/>
                  <a:pt x="970" y="457"/>
                </a:cubicBezTo>
                <a:cubicBezTo>
                  <a:pt x="974" y="454"/>
                  <a:pt x="974" y="454"/>
                  <a:pt x="974" y="454"/>
                </a:cubicBezTo>
                <a:cubicBezTo>
                  <a:pt x="975" y="455"/>
                  <a:pt x="976" y="456"/>
                  <a:pt x="978" y="457"/>
                </a:cubicBezTo>
                <a:lnTo>
                  <a:pt x="975" y="462"/>
                </a:lnTo>
                <a:close/>
                <a:moveTo>
                  <a:pt x="961" y="453"/>
                </a:moveTo>
                <a:cubicBezTo>
                  <a:pt x="959" y="453"/>
                  <a:pt x="958" y="453"/>
                  <a:pt x="957" y="452"/>
                </a:cubicBezTo>
                <a:cubicBezTo>
                  <a:pt x="960" y="447"/>
                  <a:pt x="960" y="447"/>
                  <a:pt x="960" y="447"/>
                </a:cubicBezTo>
                <a:cubicBezTo>
                  <a:pt x="961" y="450"/>
                  <a:pt x="961" y="450"/>
                  <a:pt x="961" y="450"/>
                </a:cubicBezTo>
                <a:cubicBezTo>
                  <a:pt x="961" y="447"/>
                  <a:pt x="961" y="447"/>
                  <a:pt x="961" y="447"/>
                </a:cubicBezTo>
                <a:cubicBezTo>
                  <a:pt x="961" y="447"/>
                  <a:pt x="962" y="447"/>
                  <a:pt x="963" y="446"/>
                </a:cubicBezTo>
                <a:cubicBezTo>
                  <a:pt x="963" y="446"/>
                  <a:pt x="963" y="446"/>
                  <a:pt x="963" y="446"/>
                </a:cubicBezTo>
                <a:cubicBezTo>
                  <a:pt x="965" y="452"/>
                  <a:pt x="965" y="452"/>
                  <a:pt x="965" y="452"/>
                </a:cubicBezTo>
                <a:cubicBezTo>
                  <a:pt x="965" y="452"/>
                  <a:pt x="965" y="452"/>
                  <a:pt x="965" y="452"/>
                </a:cubicBezTo>
                <a:cubicBezTo>
                  <a:pt x="964" y="452"/>
                  <a:pt x="963" y="453"/>
                  <a:pt x="962" y="453"/>
                </a:cubicBezTo>
                <a:cubicBezTo>
                  <a:pt x="961" y="453"/>
                  <a:pt x="961" y="453"/>
                  <a:pt x="961" y="453"/>
                </a:cubicBezTo>
                <a:close/>
                <a:moveTo>
                  <a:pt x="948" y="446"/>
                </a:moveTo>
                <a:cubicBezTo>
                  <a:pt x="948" y="446"/>
                  <a:pt x="948" y="446"/>
                  <a:pt x="947" y="446"/>
                </a:cubicBezTo>
                <a:cubicBezTo>
                  <a:pt x="948" y="440"/>
                  <a:pt x="948" y="440"/>
                  <a:pt x="948" y="440"/>
                </a:cubicBezTo>
                <a:cubicBezTo>
                  <a:pt x="948" y="440"/>
                  <a:pt x="948" y="440"/>
                  <a:pt x="948" y="440"/>
                </a:cubicBezTo>
                <a:cubicBezTo>
                  <a:pt x="949" y="440"/>
                  <a:pt x="950" y="440"/>
                  <a:pt x="951" y="440"/>
                </a:cubicBezTo>
                <a:cubicBezTo>
                  <a:pt x="953" y="439"/>
                  <a:pt x="953" y="439"/>
                  <a:pt x="953" y="439"/>
                </a:cubicBezTo>
                <a:cubicBezTo>
                  <a:pt x="954" y="445"/>
                  <a:pt x="954" y="445"/>
                  <a:pt x="954" y="445"/>
                </a:cubicBezTo>
                <a:cubicBezTo>
                  <a:pt x="952" y="446"/>
                  <a:pt x="952" y="446"/>
                  <a:pt x="952" y="446"/>
                </a:cubicBezTo>
                <a:cubicBezTo>
                  <a:pt x="950" y="446"/>
                  <a:pt x="949" y="446"/>
                  <a:pt x="948" y="446"/>
                </a:cubicBezTo>
                <a:close/>
                <a:moveTo>
                  <a:pt x="936" y="440"/>
                </a:moveTo>
                <a:cubicBezTo>
                  <a:pt x="934" y="439"/>
                  <a:pt x="933" y="439"/>
                  <a:pt x="933" y="439"/>
                </a:cubicBezTo>
                <a:cubicBezTo>
                  <a:pt x="931" y="434"/>
                  <a:pt x="931" y="434"/>
                  <a:pt x="931" y="434"/>
                </a:cubicBezTo>
                <a:cubicBezTo>
                  <a:pt x="933" y="433"/>
                  <a:pt x="936" y="434"/>
                  <a:pt x="939" y="435"/>
                </a:cubicBezTo>
                <a:lnTo>
                  <a:pt x="936" y="440"/>
                </a:lnTo>
                <a:close/>
                <a:moveTo>
                  <a:pt x="919" y="438"/>
                </a:moveTo>
                <a:cubicBezTo>
                  <a:pt x="918" y="437"/>
                  <a:pt x="917" y="436"/>
                  <a:pt x="916" y="436"/>
                </a:cubicBezTo>
                <a:cubicBezTo>
                  <a:pt x="915" y="436"/>
                  <a:pt x="915" y="435"/>
                  <a:pt x="914" y="435"/>
                </a:cubicBezTo>
                <a:cubicBezTo>
                  <a:pt x="916" y="430"/>
                  <a:pt x="916" y="430"/>
                  <a:pt x="916" y="430"/>
                </a:cubicBezTo>
                <a:cubicBezTo>
                  <a:pt x="917" y="430"/>
                  <a:pt x="918" y="430"/>
                  <a:pt x="918" y="431"/>
                </a:cubicBezTo>
                <a:cubicBezTo>
                  <a:pt x="919" y="431"/>
                  <a:pt x="921" y="432"/>
                  <a:pt x="922" y="432"/>
                </a:cubicBezTo>
                <a:lnTo>
                  <a:pt x="919" y="438"/>
                </a:lnTo>
                <a:close/>
                <a:moveTo>
                  <a:pt x="903" y="435"/>
                </a:moveTo>
                <a:cubicBezTo>
                  <a:pt x="902" y="435"/>
                  <a:pt x="900" y="434"/>
                  <a:pt x="899" y="433"/>
                </a:cubicBezTo>
                <a:cubicBezTo>
                  <a:pt x="898" y="433"/>
                  <a:pt x="897" y="432"/>
                  <a:pt x="896" y="431"/>
                </a:cubicBezTo>
                <a:cubicBezTo>
                  <a:pt x="901" y="428"/>
                  <a:pt x="901" y="428"/>
                  <a:pt x="901" y="428"/>
                </a:cubicBezTo>
                <a:cubicBezTo>
                  <a:pt x="901" y="428"/>
                  <a:pt x="901" y="428"/>
                  <a:pt x="902" y="428"/>
                </a:cubicBezTo>
                <a:cubicBezTo>
                  <a:pt x="902" y="429"/>
                  <a:pt x="903" y="429"/>
                  <a:pt x="904" y="429"/>
                </a:cubicBezTo>
                <a:lnTo>
                  <a:pt x="903" y="435"/>
                </a:lnTo>
                <a:close/>
                <a:moveTo>
                  <a:pt x="881" y="425"/>
                </a:moveTo>
                <a:cubicBezTo>
                  <a:pt x="879" y="425"/>
                  <a:pt x="877" y="424"/>
                  <a:pt x="877" y="421"/>
                </a:cubicBezTo>
                <a:cubicBezTo>
                  <a:pt x="877" y="421"/>
                  <a:pt x="877" y="421"/>
                  <a:pt x="877" y="421"/>
                </a:cubicBezTo>
                <a:cubicBezTo>
                  <a:pt x="882" y="420"/>
                  <a:pt x="882" y="420"/>
                  <a:pt x="882" y="420"/>
                </a:cubicBezTo>
                <a:cubicBezTo>
                  <a:pt x="882" y="420"/>
                  <a:pt x="881" y="419"/>
                  <a:pt x="881" y="419"/>
                </a:cubicBezTo>
                <a:cubicBezTo>
                  <a:pt x="881" y="419"/>
                  <a:pt x="882" y="419"/>
                  <a:pt x="882" y="419"/>
                </a:cubicBezTo>
                <a:cubicBezTo>
                  <a:pt x="883" y="418"/>
                  <a:pt x="883" y="418"/>
                  <a:pt x="883" y="418"/>
                </a:cubicBezTo>
                <a:cubicBezTo>
                  <a:pt x="885" y="424"/>
                  <a:pt x="885" y="424"/>
                  <a:pt x="885" y="424"/>
                </a:cubicBezTo>
                <a:cubicBezTo>
                  <a:pt x="885" y="424"/>
                  <a:pt x="885" y="424"/>
                  <a:pt x="885" y="424"/>
                </a:cubicBezTo>
                <a:cubicBezTo>
                  <a:pt x="883" y="425"/>
                  <a:pt x="882" y="425"/>
                  <a:pt x="881" y="425"/>
                </a:cubicBezTo>
                <a:close/>
                <a:moveTo>
                  <a:pt x="900" y="422"/>
                </a:moveTo>
                <a:cubicBezTo>
                  <a:pt x="899" y="422"/>
                  <a:pt x="898" y="422"/>
                  <a:pt x="895" y="422"/>
                </a:cubicBezTo>
                <a:cubicBezTo>
                  <a:pt x="895" y="416"/>
                  <a:pt x="895" y="416"/>
                  <a:pt x="895" y="416"/>
                </a:cubicBezTo>
                <a:cubicBezTo>
                  <a:pt x="897" y="416"/>
                  <a:pt x="900" y="416"/>
                  <a:pt x="902" y="417"/>
                </a:cubicBezTo>
                <a:lnTo>
                  <a:pt x="900" y="422"/>
                </a:lnTo>
                <a:close/>
                <a:moveTo>
                  <a:pt x="874" y="413"/>
                </a:moveTo>
                <a:cubicBezTo>
                  <a:pt x="872" y="412"/>
                  <a:pt x="871" y="412"/>
                  <a:pt x="868" y="411"/>
                </a:cubicBezTo>
                <a:cubicBezTo>
                  <a:pt x="870" y="405"/>
                  <a:pt x="870" y="405"/>
                  <a:pt x="870" y="405"/>
                </a:cubicBezTo>
                <a:cubicBezTo>
                  <a:pt x="873" y="406"/>
                  <a:pt x="875" y="407"/>
                  <a:pt x="876" y="408"/>
                </a:cubicBezTo>
                <a:lnTo>
                  <a:pt x="874" y="413"/>
                </a:lnTo>
                <a:close/>
                <a:moveTo>
                  <a:pt x="857" y="407"/>
                </a:moveTo>
                <a:cubicBezTo>
                  <a:pt x="852" y="405"/>
                  <a:pt x="852" y="405"/>
                  <a:pt x="852" y="405"/>
                </a:cubicBezTo>
                <a:cubicBezTo>
                  <a:pt x="854" y="400"/>
                  <a:pt x="854" y="400"/>
                  <a:pt x="854" y="400"/>
                </a:cubicBezTo>
                <a:cubicBezTo>
                  <a:pt x="859" y="401"/>
                  <a:pt x="859" y="401"/>
                  <a:pt x="859" y="401"/>
                </a:cubicBezTo>
                <a:lnTo>
                  <a:pt x="857" y="407"/>
                </a:lnTo>
                <a:close/>
                <a:moveTo>
                  <a:pt x="841" y="401"/>
                </a:moveTo>
                <a:cubicBezTo>
                  <a:pt x="835" y="399"/>
                  <a:pt x="835" y="399"/>
                  <a:pt x="835" y="399"/>
                </a:cubicBezTo>
                <a:cubicBezTo>
                  <a:pt x="837" y="394"/>
                  <a:pt x="837" y="394"/>
                  <a:pt x="837" y="394"/>
                </a:cubicBezTo>
                <a:cubicBezTo>
                  <a:pt x="843" y="396"/>
                  <a:pt x="843" y="396"/>
                  <a:pt x="843" y="396"/>
                </a:cubicBezTo>
                <a:lnTo>
                  <a:pt x="841" y="401"/>
                </a:lnTo>
                <a:close/>
                <a:moveTo>
                  <a:pt x="824" y="395"/>
                </a:moveTo>
                <a:cubicBezTo>
                  <a:pt x="822" y="395"/>
                  <a:pt x="820" y="394"/>
                  <a:pt x="819" y="393"/>
                </a:cubicBezTo>
                <a:cubicBezTo>
                  <a:pt x="821" y="388"/>
                  <a:pt x="821" y="388"/>
                  <a:pt x="821" y="388"/>
                </a:cubicBezTo>
                <a:cubicBezTo>
                  <a:pt x="822" y="388"/>
                  <a:pt x="824" y="389"/>
                  <a:pt x="826" y="390"/>
                </a:cubicBezTo>
                <a:lnTo>
                  <a:pt x="824" y="395"/>
                </a:lnTo>
                <a:close/>
                <a:moveTo>
                  <a:pt x="808" y="389"/>
                </a:moveTo>
                <a:cubicBezTo>
                  <a:pt x="806" y="388"/>
                  <a:pt x="804" y="387"/>
                  <a:pt x="802" y="386"/>
                </a:cubicBezTo>
                <a:cubicBezTo>
                  <a:pt x="805" y="381"/>
                  <a:pt x="805" y="381"/>
                  <a:pt x="805" y="381"/>
                </a:cubicBezTo>
                <a:cubicBezTo>
                  <a:pt x="806" y="382"/>
                  <a:pt x="808" y="383"/>
                  <a:pt x="810" y="383"/>
                </a:cubicBezTo>
                <a:lnTo>
                  <a:pt x="808" y="389"/>
                </a:lnTo>
                <a:close/>
                <a:moveTo>
                  <a:pt x="791" y="379"/>
                </a:moveTo>
                <a:cubicBezTo>
                  <a:pt x="790" y="378"/>
                  <a:pt x="789" y="377"/>
                  <a:pt x="788" y="375"/>
                </a:cubicBezTo>
                <a:cubicBezTo>
                  <a:pt x="792" y="371"/>
                  <a:pt x="792" y="371"/>
                  <a:pt x="792" y="371"/>
                </a:cubicBezTo>
                <a:cubicBezTo>
                  <a:pt x="794" y="373"/>
                  <a:pt x="795" y="375"/>
                  <a:pt x="796" y="375"/>
                </a:cubicBezTo>
                <a:lnTo>
                  <a:pt x="791" y="379"/>
                </a:lnTo>
                <a:close/>
                <a:moveTo>
                  <a:pt x="782" y="368"/>
                </a:moveTo>
                <a:cubicBezTo>
                  <a:pt x="781" y="367"/>
                  <a:pt x="780" y="367"/>
                  <a:pt x="779" y="367"/>
                </a:cubicBezTo>
                <a:cubicBezTo>
                  <a:pt x="778" y="367"/>
                  <a:pt x="777" y="367"/>
                  <a:pt x="777" y="367"/>
                </a:cubicBezTo>
                <a:cubicBezTo>
                  <a:pt x="776" y="366"/>
                  <a:pt x="776" y="366"/>
                  <a:pt x="776" y="366"/>
                </a:cubicBezTo>
                <a:cubicBezTo>
                  <a:pt x="777" y="361"/>
                  <a:pt x="777" y="361"/>
                  <a:pt x="777" y="361"/>
                </a:cubicBezTo>
                <a:cubicBezTo>
                  <a:pt x="778" y="361"/>
                  <a:pt x="778" y="361"/>
                  <a:pt x="778" y="361"/>
                </a:cubicBezTo>
                <a:cubicBezTo>
                  <a:pt x="779" y="361"/>
                  <a:pt x="779" y="361"/>
                  <a:pt x="780" y="361"/>
                </a:cubicBezTo>
                <a:cubicBezTo>
                  <a:pt x="781" y="361"/>
                  <a:pt x="782" y="362"/>
                  <a:pt x="783" y="362"/>
                </a:cubicBezTo>
                <a:lnTo>
                  <a:pt x="782" y="368"/>
                </a:lnTo>
                <a:close/>
                <a:moveTo>
                  <a:pt x="767" y="356"/>
                </a:moveTo>
                <a:cubicBezTo>
                  <a:pt x="766" y="354"/>
                  <a:pt x="766" y="352"/>
                  <a:pt x="765" y="350"/>
                </a:cubicBezTo>
                <a:cubicBezTo>
                  <a:pt x="771" y="348"/>
                  <a:pt x="771" y="348"/>
                  <a:pt x="771" y="348"/>
                </a:cubicBezTo>
                <a:cubicBezTo>
                  <a:pt x="771" y="350"/>
                  <a:pt x="772" y="352"/>
                  <a:pt x="772" y="354"/>
                </a:cubicBezTo>
                <a:lnTo>
                  <a:pt x="767" y="356"/>
                </a:lnTo>
                <a:close/>
                <a:moveTo>
                  <a:pt x="763" y="339"/>
                </a:moveTo>
                <a:cubicBezTo>
                  <a:pt x="763" y="338"/>
                  <a:pt x="762" y="337"/>
                  <a:pt x="761" y="337"/>
                </a:cubicBezTo>
                <a:cubicBezTo>
                  <a:pt x="763" y="331"/>
                  <a:pt x="763" y="331"/>
                  <a:pt x="763" y="331"/>
                </a:cubicBezTo>
                <a:cubicBezTo>
                  <a:pt x="766" y="332"/>
                  <a:pt x="768" y="334"/>
                  <a:pt x="769" y="337"/>
                </a:cubicBezTo>
                <a:lnTo>
                  <a:pt x="763" y="339"/>
                </a:lnTo>
                <a:close/>
                <a:moveTo>
                  <a:pt x="750" y="329"/>
                </a:moveTo>
                <a:cubicBezTo>
                  <a:pt x="750" y="328"/>
                  <a:pt x="750" y="328"/>
                  <a:pt x="750" y="327"/>
                </a:cubicBezTo>
                <a:cubicBezTo>
                  <a:pt x="750" y="326"/>
                  <a:pt x="750" y="326"/>
                  <a:pt x="750" y="325"/>
                </a:cubicBezTo>
                <a:cubicBezTo>
                  <a:pt x="750" y="324"/>
                  <a:pt x="750" y="324"/>
                  <a:pt x="750" y="324"/>
                </a:cubicBezTo>
                <a:cubicBezTo>
                  <a:pt x="750" y="323"/>
                  <a:pt x="750" y="323"/>
                  <a:pt x="750" y="323"/>
                </a:cubicBezTo>
                <a:cubicBezTo>
                  <a:pt x="756" y="322"/>
                  <a:pt x="756" y="322"/>
                  <a:pt x="756" y="322"/>
                </a:cubicBezTo>
                <a:cubicBezTo>
                  <a:pt x="756" y="323"/>
                  <a:pt x="756" y="323"/>
                  <a:pt x="756" y="324"/>
                </a:cubicBezTo>
                <a:cubicBezTo>
                  <a:pt x="756" y="324"/>
                  <a:pt x="756" y="325"/>
                  <a:pt x="756" y="325"/>
                </a:cubicBezTo>
                <a:cubicBezTo>
                  <a:pt x="756" y="326"/>
                  <a:pt x="756" y="327"/>
                  <a:pt x="756" y="327"/>
                </a:cubicBezTo>
                <a:cubicBezTo>
                  <a:pt x="756" y="328"/>
                  <a:pt x="756" y="328"/>
                  <a:pt x="756" y="328"/>
                </a:cubicBezTo>
                <a:lnTo>
                  <a:pt x="750" y="329"/>
                </a:lnTo>
                <a:close/>
                <a:moveTo>
                  <a:pt x="750" y="313"/>
                </a:moveTo>
                <a:cubicBezTo>
                  <a:pt x="750" y="313"/>
                  <a:pt x="751" y="313"/>
                  <a:pt x="751" y="312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2"/>
                  <a:pt x="745" y="312"/>
                  <a:pt x="745" y="312"/>
                </a:cubicBezTo>
                <a:cubicBezTo>
                  <a:pt x="745" y="310"/>
                  <a:pt x="746" y="309"/>
                  <a:pt x="747" y="308"/>
                </a:cubicBezTo>
                <a:cubicBezTo>
                  <a:pt x="747" y="308"/>
                  <a:pt x="748" y="308"/>
                  <a:pt x="749" y="307"/>
                </a:cubicBezTo>
                <a:cubicBezTo>
                  <a:pt x="754" y="309"/>
                  <a:pt x="754" y="309"/>
                  <a:pt x="754" y="309"/>
                </a:cubicBezTo>
                <a:cubicBezTo>
                  <a:pt x="754" y="310"/>
                  <a:pt x="753" y="310"/>
                  <a:pt x="753" y="311"/>
                </a:cubicBezTo>
                <a:cubicBezTo>
                  <a:pt x="752" y="312"/>
                  <a:pt x="751" y="312"/>
                  <a:pt x="751" y="313"/>
                </a:cubicBezTo>
                <a:cubicBezTo>
                  <a:pt x="750" y="313"/>
                  <a:pt x="750" y="313"/>
                  <a:pt x="750" y="313"/>
                </a:cubicBezTo>
                <a:close/>
                <a:moveTo>
                  <a:pt x="742" y="305"/>
                </a:moveTo>
                <a:cubicBezTo>
                  <a:pt x="738" y="304"/>
                  <a:pt x="737" y="301"/>
                  <a:pt x="737" y="298"/>
                </a:cubicBezTo>
                <a:cubicBezTo>
                  <a:pt x="743" y="297"/>
                  <a:pt x="743" y="297"/>
                  <a:pt x="743" y="297"/>
                </a:cubicBezTo>
                <a:cubicBezTo>
                  <a:pt x="743" y="298"/>
                  <a:pt x="743" y="299"/>
                  <a:pt x="743" y="300"/>
                </a:cubicBezTo>
                <a:cubicBezTo>
                  <a:pt x="743" y="299"/>
                  <a:pt x="743" y="299"/>
                  <a:pt x="743" y="299"/>
                </a:cubicBezTo>
                <a:lnTo>
                  <a:pt x="742" y="305"/>
                </a:lnTo>
                <a:close/>
                <a:moveTo>
                  <a:pt x="733" y="288"/>
                </a:moveTo>
                <a:cubicBezTo>
                  <a:pt x="732" y="287"/>
                  <a:pt x="732" y="286"/>
                  <a:pt x="732" y="285"/>
                </a:cubicBezTo>
                <a:cubicBezTo>
                  <a:pt x="732" y="284"/>
                  <a:pt x="732" y="283"/>
                  <a:pt x="732" y="283"/>
                </a:cubicBezTo>
                <a:cubicBezTo>
                  <a:pt x="732" y="282"/>
                  <a:pt x="732" y="281"/>
                  <a:pt x="732" y="280"/>
                </a:cubicBezTo>
                <a:cubicBezTo>
                  <a:pt x="738" y="282"/>
                  <a:pt x="738" y="282"/>
                  <a:pt x="738" y="282"/>
                </a:cubicBezTo>
                <a:cubicBezTo>
                  <a:pt x="738" y="282"/>
                  <a:pt x="738" y="282"/>
                  <a:pt x="738" y="283"/>
                </a:cubicBezTo>
                <a:cubicBezTo>
                  <a:pt x="738" y="283"/>
                  <a:pt x="738" y="283"/>
                  <a:pt x="738" y="284"/>
                </a:cubicBezTo>
                <a:cubicBezTo>
                  <a:pt x="738" y="284"/>
                  <a:pt x="738" y="285"/>
                  <a:pt x="738" y="286"/>
                </a:cubicBezTo>
                <a:lnTo>
                  <a:pt x="733" y="288"/>
                </a:lnTo>
                <a:close/>
                <a:moveTo>
                  <a:pt x="746" y="280"/>
                </a:moveTo>
                <a:cubicBezTo>
                  <a:pt x="744" y="275"/>
                  <a:pt x="744" y="275"/>
                  <a:pt x="744" y="275"/>
                </a:cubicBezTo>
                <a:cubicBezTo>
                  <a:pt x="746" y="274"/>
                  <a:pt x="747" y="274"/>
                  <a:pt x="747" y="273"/>
                </a:cubicBezTo>
                <a:cubicBezTo>
                  <a:pt x="752" y="275"/>
                  <a:pt x="752" y="275"/>
                  <a:pt x="752" y="275"/>
                </a:cubicBezTo>
                <a:cubicBezTo>
                  <a:pt x="752" y="277"/>
                  <a:pt x="749" y="279"/>
                  <a:pt x="746" y="280"/>
                </a:cubicBezTo>
                <a:close/>
                <a:moveTo>
                  <a:pt x="757" y="265"/>
                </a:moveTo>
                <a:cubicBezTo>
                  <a:pt x="752" y="262"/>
                  <a:pt x="752" y="262"/>
                  <a:pt x="752" y="262"/>
                </a:cubicBezTo>
                <a:cubicBezTo>
                  <a:pt x="753" y="262"/>
                  <a:pt x="753" y="261"/>
                  <a:pt x="753" y="261"/>
                </a:cubicBezTo>
                <a:cubicBezTo>
                  <a:pt x="752" y="261"/>
                  <a:pt x="752" y="261"/>
                  <a:pt x="752" y="261"/>
                </a:cubicBezTo>
                <a:cubicBezTo>
                  <a:pt x="756" y="256"/>
                  <a:pt x="756" y="256"/>
                  <a:pt x="756" y="256"/>
                </a:cubicBezTo>
                <a:cubicBezTo>
                  <a:pt x="756" y="257"/>
                  <a:pt x="756" y="257"/>
                  <a:pt x="756" y="257"/>
                </a:cubicBezTo>
                <a:cubicBezTo>
                  <a:pt x="758" y="258"/>
                  <a:pt x="759" y="260"/>
                  <a:pt x="759" y="261"/>
                </a:cubicBezTo>
                <a:cubicBezTo>
                  <a:pt x="759" y="263"/>
                  <a:pt x="758" y="264"/>
                  <a:pt x="757" y="265"/>
                </a:cubicBezTo>
                <a:close/>
                <a:moveTo>
                  <a:pt x="756" y="248"/>
                </a:moveTo>
                <a:cubicBezTo>
                  <a:pt x="750" y="247"/>
                  <a:pt x="750" y="247"/>
                  <a:pt x="750" y="247"/>
                </a:cubicBezTo>
                <a:cubicBezTo>
                  <a:pt x="751" y="245"/>
                  <a:pt x="751" y="244"/>
                  <a:pt x="751" y="242"/>
                </a:cubicBezTo>
                <a:cubicBezTo>
                  <a:pt x="757" y="242"/>
                  <a:pt x="757" y="242"/>
                  <a:pt x="757" y="242"/>
                </a:cubicBezTo>
                <a:cubicBezTo>
                  <a:pt x="757" y="244"/>
                  <a:pt x="756" y="246"/>
                  <a:pt x="756" y="248"/>
                </a:cubicBezTo>
                <a:close/>
                <a:moveTo>
                  <a:pt x="747" y="232"/>
                </a:moveTo>
                <a:cubicBezTo>
                  <a:pt x="747" y="231"/>
                  <a:pt x="747" y="230"/>
                  <a:pt x="747" y="230"/>
                </a:cubicBezTo>
                <a:cubicBezTo>
                  <a:pt x="747" y="226"/>
                  <a:pt x="750" y="225"/>
                  <a:pt x="751" y="224"/>
                </a:cubicBezTo>
                <a:cubicBezTo>
                  <a:pt x="754" y="229"/>
                  <a:pt x="754" y="229"/>
                  <a:pt x="754" y="229"/>
                </a:cubicBezTo>
                <a:cubicBezTo>
                  <a:pt x="753" y="229"/>
                  <a:pt x="752" y="230"/>
                  <a:pt x="752" y="230"/>
                </a:cubicBezTo>
                <a:lnTo>
                  <a:pt x="747" y="232"/>
                </a:lnTo>
                <a:close/>
                <a:moveTo>
                  <a:pt x="764" y="221"/>
                </a:moveTo>
                <a:cubicBezTo>
                  <a:pt x="759" y="219"/>
                  <a:pt x="759" y="219"/>
                  <a:pt x="759" y="219"/>
                </a:cubicBezTo>
                <a:cubicBezTo>
                  <a:pt x="759" y="218"/>
                  <a:pt x="759" y="218"/>
                  <a:pt x="758" y="217"/>
                </a:cubicBezTo>
                <a:cubicBezTo>
                  <a:pt x="758" y="216"/>
                  <a:pt x="758" y="216"/>
                  <a:pt x="758" y="215"/>
                </a:cubicBezTo>
                <a:cubicBezTo>
                  <a:pt x="763" y="213"/>
                  <a:pt x="763" y="213"/>
                  <a:pt x="763" y="213"/>
                </a:cubicBezTo>
                <a:cubicBezTo>
                  <a:pt x="763" y="213"/>
                  <a:pt x="764" y="214"/>
                  <a:pt x="764" y="215"/>
                </a:cubicBezTo>
                <a:cubicBezTo>
                  <a:pt x="764" y="216"/>
                  <a:pt x="765" y="217"/>
                  <a:pt x="765" y="219"/>
                </a:cubicBezTo>
                <a:cubicBezTo>
                  <a:pt x="765" y="219"/>
                  <a:pt x="765" y="220"/>
                  <a:pt x="764" y="221"/>
                </a:cubicBezTo>
                <a:close/>
                <a:moveTo>
                  <a:pt x="748" y="214"/>
                </a:moveTo>
                <a:cubicBezTo>
                  <a:pt x="746" y="214"/>
                  <a:pt x="744" y="214"/>
                  <a:pt x="743" y="213"/>
                </a:cubicBezTo>
                <a:cubicBezTo>
                  <a:pt x="746" y="208"/>
                  <a:pt x="746" y="208"/>
                  <a:pt x="746" y="208"/>
                </a:cubicBezTo>
                <a:cubicBezTo>
                  <a:pt x="747" y="208"/>
                  <a:pt x="747" y="208"/>
                  <a:pt x="748" y="208"/>
                </a:cubicBezTo>
                <a:cubicBezTo>
                  <a:pt x="749" y="208"/>
                  <a:pt x="749" y="208"/>
                  <a:pt x="750" y="208"/>
                </a:cubicBezTo>
                <a:cubicBezTo>
                  <a:pt x="751" y="214"/>
                  <a:pt x="751" y="214"/>
                  <a:pt x="751" y="214"/>
                </a:cubicBezTo>
                <a:cubicBezTo>
                  <a:pt x="750" y="214"/>
                  <a:pt x="749" y="214"/>
                  <a:pt x="748" y="214"/>
                </a:cubicBezTo>
                <a:close/>
                <a:moveTo>
                  <a:pt x="748" y="200"/>
                </a:moveTo>
                <a:cubicBezTo>
                  <a:pt x="742" y="198"/>
                  <a:pt x="742" y="198"/>
                  <a:pt x="742" y="198"/>
                </a:cubicBezTo>
                <a:cubicBezTo>
                  <a:pt x="743" y="196"/>
                  <a:pt x="744" y="194"/>
                  <a:pt x="744" y="193"/>
                </a:cubicBezTo>
                <a:cubicBezTo>
                  <a:pt x="750" y="195"/>
                  <a:pt x="750" y="195"/>
                  <a:pt x="750" y="195"/>
                </a:cubicBezTo>
                <a:cubicBezTo>
                  <a:pt x="750" y="195"/>
                  <a:pt x="750" y="195"/>
                  <a:pt x="750" y="195"/>
                </a:cubicBezTo>
                <a:cubicBezTo>
                  <a:pt x="749" y="196"/>
                  <a:pt x="748" y="198"/>
                  <a:pt x="748" y="200"/>
                </a:cubicBezTo>
                <a:close/>
                <a:moveTo>
                  <a:pt x="740" y="186"/>
                </a:moveTo>
                <a:cubicBezTo>
                  <a:pt x="739" y="184"/>
                  <a:pt x="738" y="182"/>
                  <a:pt x="738" y="180"/>
                </a:cubicBezTo>
                <a:cubicBezTo>
                  <a:pt x="738" y="179"/>
                  <a:pt x="738" y="178"/>
                  <a:pt x="739" y="177"/>
                </a:cubicBezTo>
                <a:cubicBezTo>
                  <a:pt x="744" y="180"/>
                  <a:pt x="744" y="180"/>
                  <a:pt x="744" y="180"/>
                </a:cubicBezTo>
                <a:cubicBezTo>
                  <a:pt x="744" y="180"/>
                  <a:pt x="744" y="180"/>
                  <a:pt x="744" y="180"/>
                </a:cubicBezTo>
                <a:cubicBezTo>
                  <a:pt x="744" y="181"/>
                  <a:pt x="744" y="181"/>
                  <a:pt x="745" y="182"/>
                </a:cubicBezTo>
                <a:lnTo>
                  <a:pt x="740" y="186"/>
                </a:lnTo>
                <a:close/>
                <a:moveTo>
                  <a:pt x="749" y="170"/>
                </a:moveTo>
                <a:cubicBezTo>
                  <a:pt x="744" y="167"/>
                  <a:pt x="744" y="167"/>
                  <a:pt x="744" y="167"/>
                </a:cubicBezTo>
                <a:cubicBezTo>
                  <a:pt x="745" y="165"/>
                  <a:pt x="747" y="163"/>
                  <a:pt x="751" y="163"/>
                </a:cubicBezTo>
                <a:cubicBezTo>
                  <a:pt x="752" y="168"/>
                  <a:pt x="752" y="168"/>
                  <a:pt x="752" y="168"/>
                </a:cubicBezTo>
                <a:cubicBezTo>
                  <a:pt x="751" y="169"/>
                  <a:pt x="750" y="169"/>
                  <a:pt x="749" y="170"/>
                </a:cubicBezTo>
                <a:close/>
                <a:moveTo>
                  <a:pt x="765" y="166"/>
                </a:moveTo>
                <a:cubicBezTo>
                  <a:pt x="761" y="162"/>
                  <a:pt x="761" y="162"/>
                  <a:pt x="761" y="162"/>
                </a:cubicBezTo>
                <a:cubicBezTo>
                  <a:pt x="762" y="161"/>
                  <a:pt x="762" y="159"/>
                  <a:pt x="762" y="158"/>
                </a:cubicBezTo>
                <a:cubicBezTo>
                  <a:pt x="768" y="159"/>
                  <a:pt x="768" y="159"/>
                  <a:pt x="768" y="159"/>
                </a:cubicBezTo>
                <a:cubicBezTo>
                  <a:pt x="768" y="161"/>
                  <a:pt x="767" y="164"/>
                  <a:pt x="765" y="166"/>
                </a:cubicBezTo>
                <a:close/>
                <a:moveTo>
                  <a:pt x="765" y="149"/>
                </a:moveTo>
                <a:cubicBezTo>
                  <a:pt x="765" y="148"/>
                  <a:pt x="765" y="147"/>
                  <a:pt x="765" y="147"/>
                </a:cubicBezTo>
                <a:cubicBezTo>
                  <a:pt x="765" y="146"/>
                  <a:pt x="764" y="146"/>
                  <a:pt x="764" y="145"/>
                </a:cubicBezTo>
                <a:cubicBezTo>
                  <a:pt x="764" y="144"/>
                  <a:pt x="765" y="143"/>
                  <a:pt x="766" y="141"/>
                </a:cubicBezTo>
                <a:cubicBezTo>
                  <a:pt x="771" y="144"/>
                  <a:pt x="771" y="144"/>
                  <a:pt x="771" y="144"/>
                </a:cubicBezTo>
                <a:cubicBezTo>
                  <a:pt x="770" y="144"/>
                  <a:pt x="770" y="145"/>
                  <a:pt x="770" y="145"/>
                </a:cubicBezTo>
                <a:cubicBezTo>
                  <a:pt x="770" y="145"/>
                  <a:pt x="770" y="146"/>
                  <a:pt x="770" y="146"/>
                </a:cubicBezTo>
                <a:cubicBezTo>
                  <a:pt x="771" y="147"/>
                  <a:pt x="771" y="147"/>
                  <a:pt x="771" y="147"/>
                </a:cubicBezTo>
                <a:cubicBezTo>
                  <a:pt x="768" y="148"/>
                  <a:pt x="768" y="148"/>
                  <a:pt x="768" y="148"/>
                </a:cubicBezTo>
                <a:lnTo>
                  <a:pt x="765" y="149"/>
                </a:lnTo>
                <a:close/>
                <a:moveTo>
                  <a:pt x="777" y="133"/>
                </a:moveTo>
                <a:cubicBezTo>
                  <a:pt x="771" y="131"/>
                  <a:pt x="771" y="131"/>
                  <a:pt x="771" y="131"/>
                </a:cubicBezTo>
                <a:cubicBezTo>
                  <a:pt x="771" y="131"/>
                  <a:pt x="771" y="131"/>
                  <a:pt x="771" y="131"/>
                </a:cubicBezTo>
                <a:cubicBezTo>
                  <a:pt x="771" y="131"/>
                  <a:pt x="771" y="131"/>
                  <a:pt x="771" y="131"/>
                </a:cubicBezTo>
                <a:cubicBezTo>
                  <a:pt x="771" y="131"/>
                  <a:pt x="771" y="131"/>
                  <a:pt x="771" y="131"/>
                </a:cubicBezTo>
                <a:cubicBezTo>
                  <a:pt x="772" y="125"/>
                  <a:pt x="772" y="125"/>
                  <a:pt x="772" y="125"/>
                </a:cubicBezTo>
                <a:cubicBezTo>
                  <a:pt x="777" y="126"/>
                  <a:pt x="777" y="130"/>
                  <a:pt x="777" y="131"/>
                </a:cubicBezTo>
                <a:cubicBezTo>
                  <a:pt x="777" y="132"/>
                  <a:pt x="777" y="132"/>
                  <a:pt x="777" y="133"/>
                </a:cubicBezTo>
                <a:close/>
                <a:moveTo>
                  <a:pt x="758" y="128"/>
                </a:moveTo>
                <a:cubicBezTo>
                  <a:pt x="758" y="128"/>
                  <a:pt x="757" y="127"/>
                  <a:pt x="756" y="126"/>
                </a:cubicBezTo>
                <a:cubicBezTo>
                  <a:pt x="756" y="126"/>
                  <a:pt x="755" y="125"/>
                  <a:pt x="755" y="124"/>
                </a:cubicBezTo>
                <a:cubicBezTo>
                  <a:pt x="754" y="123"/>
                  <a:pt x="754" y="123"/>
                  <a:pt x="754" y="123"/>
                </a:cubicBezTo>
                <a:cubicBezTo>
                  <a:pt x="759" y="120"/>
                  <a:pt x="759" y="120"/>
                  <a:pt x="759" y="120"/>
                </a:cubicBezTo>
                <a:cubicBezTo>
                  <a:pt x="759" y="120"/>
                  <a:pt x="759" y="120"/>
                  <a:pt x="759" y="120"/>
                </a:cubicBezTo>
                <a:cubicBezTo>
                  <a:pt x="760" y="121"/>
                  <a:pt x="761" y="122"/>
                  <a:pt x="762" y="123"/>
                </a:cubicBezTo>
                <a:cubicBezTo>
                  <a:pt x="762" y="123"/>
                  <a:pt x="762" y="123"/>
                  <a:pt x="762" y="124"/>
                </a:cubicBezTo>
                <a:lnTo>
                  <a:pt x="758" y="128"/>
                </a:lnTo>
                <a:close/>
                <a:moveTo>
                  <a:pt x="757" y="113"/>
                </a:moveTo>
                <a:cubicBezTo>
                  <a:pt x="753" y="109"/>
                  <a:pt x="753" y="109"/>
                  <a:pt x="753" y="109"/>
                </a:cubicBezTo>
                <a:cubicBezTo>
                  <a:pt x="754" y="108"/>
                  <a:pt x="756" y="107"/>
                  <a:pt x="758" y="106"/>
                </a:cubicBezTo>
                <a:cubicBezTo>
                  <a:pt x="761" y="111"/>
                  <a:pt x="761" y="111"/>
                  <a:pt x="761" y="111"/>
                </a:cubicBezTo>
                <a:cubicBezTo>
                  <a:pt x="759" y="112"/>
                  <a:pt x="758" y="113"/>
                  <a:pt x="757" y="113"/>
                </a:cubicBezTo>
                <a:close/>
                <a:moveTo>
                  <a:pt x="767" y="105"/>
                </a:moveTo>
                <a:cubicBezTo>
                  <a:pt x="767" y="105"/>
                  <a:pt x="767" y="105"/>
                  <a:pt x="766" y="105"/>
                </a:cubicBezTo>
                <a:cubicBezTo>
                  <a:pt x="765" y="104"/>
                  <a:pt x="764" y="104"/>
                  <a:pt x="762" y="103"/>
                </a:cubicBezTo>
                <a:cubicBezTo>
                  <a:pt x="766" y="98"/>
                  <a:pt x="766" y="98"/>
                  <a:pt x="766" y="98"/>
                </a:cubicBezTo>
                <a:cubicBezTo>
                  <a:pt x="767" y="99"/>
                  <a:pt x="768" y="99"/>
                  <a:pt x="769" y="100"/>
                </a:cubicBezTo>
                <a:cubicBezTo>
                  <a:pt x="770" y="100"/>
                  <a:pt x="770" y="101"/>
                  <a:pt x="771" y="101"/>
                </a:cubicBezTo>
                <a:cubicBezTo>
                  <a:pt x="767" y="105"/>
                  <a:pt x="767" y="105"/>
                  <a:pt x="767" y="105"/>
                </a:cubicBezTo>
                <a:close/>
                <a:moveTo>
                  <a:pt x="754" y="95"/>
                </a:moveTo>
                <a:cubicBezTo>
                  <a:pt x="754" y="94"/>
                  <a:pt x="753" y="94"/>
                  <a:pt x="751" y="93"/>
                </a:cubicBezTo>
                <a:cubicBezTo>
                  <a:pt x="750" y="93"/>
                  <a:pt x="750" y="93"/>
                  <a:pt x="749" y="93"/>
                </a:cubicBezTo>
                <a:cubicBezTo>
                  <a:pt x="751" y="87"/>
                  <a:pt x="751" y="87"/>
                  <a:pt x="751" y="87"/>
                </a:cubicBezTo>
                <a:cubicBezTo>
                  <a:pt x="752" y="87"/>
                  <a:pt x="752" y="88"/>
                  <a:pt x="753" y="88"/>
                </a:cubicBezTo>
                <a:cubicBezTo>
                  <a:pt x="755" y="88"/>
                  <a:pt x="756" y="89"/>
                  <a:pt x="757" y="90"/>
                </a:cubicBezTo>
                <a:lnTo>
                  <a:pt x="754" y="95"/>
                </a:lnTo>
                <a:close/>
                <a:moveTo>
                  <a:pt x="739" y="86"/>
                </a:moveTo>
                <a:cubicBezTo>
                  <a:pt x="738" y="86"/>
                  <a:pt x="736" y="86"/>
                  <a:pt x="735" y="85"/>
                </a:cubicBezTo>
                <a:cubicBezTo>
                  <a:pt x="737" y="80"/>
                  <a:pt x="737" y="80"/>
                  <a:pt x="737" y="80"/>
                </a:cubicBezTo>
                <a:cubicBezTo>
                  <a:pt x="738" y="80"/>
                  <a:pt x="739" y="80"/>
                  <a:pt x="741" y="80"/>
                </a:cubicBezTo>
                <a:cubicBezTo>
                  <a:pt x="742" y="80"/>
                  <a:pt x="742" y="80"/>
                  <a:pt x="742" y="80"/>
                </a:cubicBezTo>
                <a:cubicBezTo>
                  <a:pt x="742" y="86"/>
                  <a:pt x="742" y="86"/>
                  <a:pt x="742" y="86"/>
                </a:cubicBezTo>
                <a:cubicBezTo>
                  <a:pt x="741" y="86"/>
                  <a:pt x="741" y="86"/>
                  <a:pt x="741" y="86"/>
                </a:cubicBezTo>
                <a:cubicBezTo>
                  <a:pt x="740" y="86"/>
                  <a:pt x="740" y="86"/>
                  <a:pt x="739" y="86"/>
                </a:cubicBezTo>
                <a:close/>
                <a:moveTo>
                  <a:pt x="483" y="84"/>
                </a:moveTo>
                <a:cubicBezTo>
                  <a:pt x="482" y="79"/>
                  <a:pt x="482" y="79"/>
                  <a:pt x="482" y="79"/>
                </a:cubicBezTo>
                <a:cubicBezTo>
                  <a:pt x="482" y="79"/>
                  <a:pt x="482" y="79"/>
                  <a:pt x="482" y="79"/>
                </a:cubicBezTo>
                <a:cubicBezTo>
                  <a:pt x="482" y="79"/>
                  <a:pt x="482" y="79"/>
                  <a:pt x="482" y="78"/>
                </a:cubicBezTo>
                <a:cubicBezTo>
                  <a:pt x="483" y="77"/>
                  <a:pt x="484" y="76"/>
                  <a:pt x="485" y="76"/>
                </a:cubicBezTo>
                <a:cubicBezTo>
                  <a:pt x="489" y="80"/>
                  <a:pt x="489" y="80"/>
                  <a:pt x="489" y="80"/>
                </a:cubicBezTo>
                <a:cubicBezTo>
                  <a:pt x="488" y="81"/>
                  <a:pt x="487" y="81"/>
                  <a:pt x="487" y="82"/>
                </a:cubicBezTo>
                <a:cubicBezTo>
                  <a:pt x="486" y="83"/>
                  <a:pt x="484" y="84"/>
                  <a:pt x="483" y="84"/>
                </a:cubicBezTo>
                <a:close/>
                <a:moveTo>
                  <a:pt x="378" y="84"/>
                </a:moveTo>
                <a:cubicBezTo>
                  <a:pt x="376" y="84"/>
                  <a:pt x="374" y="84"/>
                  <a:pt x="373" y="83"/>
                </a:cubicBezTo>
                <a:cubicBezTo>
                  <a:pt x="374" y="78"/>
                  <a:pt x="374" y="78"/>
                  <a:pt x="374" y="78"/>
                </a:cubicBezTo>
                <a:cubicBezTo>
                  <a:pt x="375" y="78"/>
                  <a:pt x="377" y="78"/>
                  <a:pt x="378" y="78"/>
                </a:cubicBezTo>
                <a:cubicBezTo>
                  <a:pt x="378" y="78"/>
                  <a:pt x="379" y="78"/>
                  <a:pt x="379" y="78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79" y="84"/>
                  <a:pt x="378" y="84"/>
                  <a:pt x="378" y="84"/>
                </a:cubicBezTo>
                <a:close/>
                <a:moveTo>
                  <a:pt x="392" y="81"/>
                </a:moveTo>
                <a:cubicBezTo>
                  <a:pt x="390" y="76"/>
                  <a:pt x="390" y="76"/>
                  <a:pt x="390" y="76"/>
                </a:cubicBezTo>
                <a:cubicBezTo>
                  <a:pt x="392" y="75"/>
                  <a:pt x="394" y="75"/>
                  <a:pt x="395" y="74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6" y="80"/>
                  <a:pt x="394" y="81"/>
                  <a:pt x="392" y="81"/>
                </a:cubicBezTo>
                <a:close/>
                <a:moveTo>
                  <a:pt x="504" y="78"/>
                </a:moveTo>
                <a:cubicBezTo>
                  <a:pt x="502" y="78"/>
                  <a:pt x="501" y="78"/>
                  <a:pt x="499" y="78"/>
                </a:cubicBezTo>
                <a:cubicBezTo>
                  <a:pt x="498" y="78"/>
                  <a:pt x="498" y="78"/>
                  <a:pt x="498" y="78"/>
                </a:cubicBezTo>
                <a:cubicBezTo>
                  <a:pt x="498" y="72"/>
                  <a:pt x="498" y="72"/>
                  <a:pt x="498" y="72"/>
                </a:cubicBezTo>
                <a:cubicBezTo>
                  <a:pt x="499" y="72"/>
                  <a:pt x="499" y="72"/>
                  <a:pt x="499" y="72"/>
                </a:cubicBezTo>
                <a:cubicBezTo>
                  <a:pt x="501" y="72"/>
                  <a:pt x="502" y="72"/>
                  <a:pt x="504" y="72"/>
                </a:cubicBezTo>
                <a:lnTo>
                  <a:pt x="504" y="78"/>
                </a:lnTo>
                <a:close/>
                <a:moveTo>
                  <a:pt x="475" y="77"/>
                </a:moveTo>
                <a:cubicBezTo>
                  <a:pt x="474" y="77"/>
                  <a:pt x="473" y="77"/>
                  <a:pt x="472" y="77"/>
                </a:cubicBezTo>
                <a:cubicBezTo>
                  <a:pt x="471" y="76"/>
                  <a:pt x="470" y="76"/>
                  <a:pt x="469" y="76"/>
                </a:cubicBezTo>
                <a:cubicBezTo>
                  <a:pt x="471" y="71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2"/>
                  <a:pt x="476" y="72"/>
                </a:cubicBezTo>
                <a:lnTo>
                  <a:pt x="475" y="77"/>
                </a:lnTo>
                <a:close/>
                <a:moveTo>
                  <a:pt x="725" y="77"/>
                </a:moveTo>
                <a:cubicBezTo>
                  <a:pt x="724" y="76"/>
                  <a:pt x="722" y="75"/>
                  <a:pt x="721" y="74"/>
                </a:cubicBezTo>
                <a:cubicBezTo>
                  <a:pt x="725" y="69"/>
                  <a:pt x="725" y="69"/>
                  <a:pt x="725" y="69"/>
                </a:cubicBezTo>
                <a:cubicBezTo>
                  <a:pt x="726" y="70"/>
                  <a:pt x="728" y="72"/>
                  <a:pt x="729" y="73"/>
                </a:cubicBezTo>
                <a:lnTo>
                  <a:pt x="725" y="77"/>
                </a:lnTo>
                <a:close/>
                <a:moveTo>
                  <a:pt x="360" y="77"/>
                </a:moveTo>
                <a:cubicBezTo>
                  <a:pt x="358" y="72"/>
                  <a:pt x="358" y="72"/>
                  <a:pt x="358" y="72"/>
                </a:cubicBezTo>
                <a:cubicBezTo>
                  <a:pt x="361" y="71"/>
                  <a:pt x="363" y="70"/>
                  <a:pt x="365" y="70"/>
                </a:cubicBezTo>
                <a:cubicBezTo>
                  <a:pt x="365" y="76"/>
                  <a:pt x="365" y="76"/>
                  <a:pt x="365" y="76"/>
                </a:cubicBezTo>
                <a:cubicBezTo>
                  <a:pt x="363" y="76"/>
                  <a:pt x="362" y="76"/>
                  <a:pt x="360" y="77"/>
                </a:cubicBezTo>
                <a:close/>
                <a:moveTo>
                  <a:pt x="516" y="77"/>
                </a:moveTo>
                <a:cubicBezTo>
                  <a:pt x="514" y="71"/>
                  <a:pt x="514" y="71"/>
                  <a:pt x="514" y="71"/>
                </a:cubicBezTo>
                <a:cubicBezTo>
                  <a:pt x="516" y="71"/>
                  <a:pt x="517" y="70"/>
                  <a:pt x="518" y="69"/>
                </a:cubicBezTo>
                <a:cubicBezTo>
                  <a:pt x="522" y="73"/>
                  <a:pt x="522" y="73"/>
                  <a:pt x="522" y="73"/>
                </a:cubicBezTo>
                <a:cubicBezTo>
                  <a:pt x="521" y="75"/>
                  <a:pt x="519" y="76"/>
                  <a:pt x="516" y="77"/>
                </a:cubicBezTo>
                <a:close/>
                <a:moveTo>
                  <a:pt x="712" y="77"/>
                </a:moveTo>
                <a:cubicBezTo>
                  <a:pt x="709" y="77"/>
                  <a:pt x="707" y="74"/>
                  <a:pt x="706" y="72"/>
                </a:cubicBezTo>
                <a:cubicBezTo>
                  <a:pt x="711" y="69"/>
                  <a:pt x="711" y="69"/>
                  <a:pt x="711" y="69"/>
                </a:cubicBezTo>
                <a:cubicBezTo>
                  <a:pt x="712" y="71"/>
                  <a:pt x="713" y="71"/>
                  <a:pt x="713" y="71"/>
                </a:cubicBezTo>
                <a:cubicBezTo>
                  <a:pt x="713" y="72"/>
                  <a:pt x="713" y="72"/>
                  <a:pt x="713" y="72"/>
                </a:cubicBezTo>
                <a:cubicBezTo>
                  <a:pt x="713" y="77"/>
                  <a:pt x="713" y="77"/>
                  <a:pt x="713" y="77"/>
                </a:cubicBezTo>
                <a:cubicBezTo>
                  <a:pt x="713" y="77"/>
                  <a:pt x="713" y="77"/>
                  <a:pt x="712" y="77"/>
                </a:cubicBezTo>
                <a:close/>
                <a:moveTo>
                  <a:pt x="347" y="76"/>
                </a:moveTo>
                <a:cubicBezTo>
                  <a:pt x="346" y="76"/>
                  <a:pt x="346" y="76"/>
                  <a:pt x="346" y="76"/>
                </a:cubicBezTo>
                <a:cubicBezTo>
                  <a:pt x="346" y="76"/>
                  <a:pt x="345" y="75"/>
                  <a:pt x="343" y="75"/>
                </a:cubicBezTo>
                <a:cubicBezTo>
                  <a:pt x="343" y="70"/>
                  <a:pt x="343" y="70"/>
                  <a:pt x="343" y="70"/>
                </a:cubicBezTo>
                <a:cubicBezTo>
                  <a:pt x="346" y="70"/>
                  <a:pt x="348" y="70"/>
                  <a:pt x="350" y="71"/>
                </a:cubicBezTo>
                <a:lnTo>
                  <a:pt x="347" y="76"/>
                </a:lnTo>
                <a:close/>
                <a:moveTo>
                  <a:pt x="51" y="76"/>
                </a:move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3" y="70"/>
                  <a:pt x="55" y="70"/>
                  <a:pt x="57" y="70"/>
                </a:cubicBezTo>
                <a:cubicBezTo>
                  <a:pt x="57" y="76"/>
                  <a:pt x="57" y="76"/>
                  <a:pt x="57" y="76"/>
                </a:cubicBezTo>
                <a:cubicBezTo>
                  <a:pt x="56" y="76"/>
                  <a:pt x="54" y="76"/>
                  <a:pt x="51" y="76"/>
                </a:cubicBezTo>
                <a:close/>
                <a:moveTo>
                  <a:pt x="38" y="74"/>
                </a:moveTo>
                <a:cubicBezTo>
                  <a:pt x="37" y="74"/>
                  <a:pt x="37" y="74"/>
                  <a:pt x="37" y="74"/>
                </a:cubicBezTo>
                <a:cubicBezTo>
                  <a:pt x="36" y="73"/>
                  <a:pt x="35" y="72"/>
                  <a:pt x="35" y="72"/>
                </a:cubicBezTo>
                <a:cubicBezTo>
                  <a:pt x="34" y="66"/>
                  <a:pt x="34" y="66"/>
                  <a:pt x="34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7" y="66"/>
                  <a:pt x="39" y="68"/>
                  <a:pt x="41" y="69"/>
                </a:cubicBezTo>
                <a:cubicBezTo>
                  <a:pt x="41" y="69"/>
                  <a:pt x="41" y="69"/>
                  <a:pt x="41" y="69"/>
                </a:cubicBezTo>
                <a:lnTo>
                  <a:pt x="38" y="74"/>
                </a:lnTo>
                <a:close/>
                <a:moveTo>
                  <a:pt x="423" y="73"/>
                </a:moveTo>
                <a:cubicBezTo>
                  <a:pt x="423" y="73"/>
                  <a:pt x="422" y="73"/>
                  <a:pt x="422" y="73"/>
                </a:cubicBezTo>
                <a:cubicBezTo>
                  <a:pt x="422" y="67"/>
                  <a:pt x="422" y="67"/>
                  <a:pt x="422" y="67"/>
                </a:cubicBezTo>
                <a:cubicBezTo>
                  <a:pt x="424" y="67"/>
                  <a:pt x="425" y="67"/>
                  <a:pt x="427" y="66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426" y="72"/>
                  <a:pt x="425" y="73"/>
                  <a:pt x="423" y="73"/>
                </a:cubicBezTo>
                <a:close/>
                <a:moveTo>
                  <a:pt x="405" y="71"/>
                </a:moveTo>
                <a:cubicBezTo>
                  <a:pt x="403" y="66"/>
                  <a:pt x="403" y="66"/>
                  <a:pt x="403" y="66"/>
                </a:cubicBezTo>
                <a:cubicBezTo>
                  <a:pt x="405" y="65"/>
                  <a:pt x="406" y="65"/>
                  <a:pt x="409" y="65"/>
                </a:cubicBezTo>
                <a:cubicBezTo>
                  <a:pt x="409" y="65"/>
                  <a:pt x="410" y="65"/>
                  <a:pt x="411" y="65"/>
                </a:cubicBezTo>
                <a:cubicBezTo>
                  <a:pt x="410" y="71"/>
                  <a:pt x="410" y="71"/>
                  <a:pt x="410" y="71"/>
                </a:cubicBezTo>
                <a:cubicBezTo>
                  <a:pt x="409" y="71"/>
                  <a:pt x="409" y="71"/>
                  <a:pt x="408" y="71"/>
                </a:cubicBezTo>
                <a:cubicBezTo>
                  <a:pt x="407" y="71"/>
                  <a:pt x="406" y="71"/>
                  <a:pt x="405" y="71"/>
                </a:cubicBezTo>
                <a:close/>
                <a:moveTo>
                  <a:pt x="22" y="71"/>
                </a:moveTo>
                <a:cubicBezTo>
                  <a:pt x="21" y="70"/>
                  <a:pt x="19" y="70"/>
                  <a:pt x="18" y="70"/>
                </a:cubicBezTo>
                <a:cubicBezTo>
                  <a:pt x="17" y="70"/>
                  <a:pt x="17" y="70"/>
                  <a:pt x="16" y="70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4"/>
                  <a:pt x="18" y="64"/>
                  <a:pt x="18" y="64"/>
                </a:cubicBezTo>
                <a:cubicBezTo>
                  <a:pt x="20" y="64"/>
                  <a:pt x="21" y="65"/>
                  <a:pt x="23" y="65"/>
                </a:cubicBezTo>
                <a:lnTo>
                  <a:pt x="22" y="71"/>
                </a:lnTo>
                <a:close/>
                <a:moveTo>
                  <a:pt x="330" y="71"/>
                </a:moveTo>
                <a:cubicBezTo>
                  <a:pt x="330" y="70"/>
                  <a:pt x="329" y="70"/>
                  <a:pt x="329" y="70"/>
                </a:cubicBezTo>
                <a:cubicBezTo>
                  <a:pt x="329" y="70"/>
                  <a:pt x="328" y="70"/>
                  <a:pt x="327" y="70"/>
                </a:cubicBezTo>
                <a:cubicBezTo>
                  <a:pt x="327" y="64"/>
                  <a:pt x="327" y="64"/>
                  <a:pt x="327" y="64"/>
                </a:cubicBezTo>
                <a:cubicBezTo>
                  <a:pt x="327" y="64"/>
                  <a:pt x="327" y="64"/>
                  <a:pt x="327" y="64"/>
                </a:cubicBezTo>
                <a:cubicBezTo>
                  <a:pt x="331" y="64"/>
                  <a:pt x="332" y="64"/>
                  <a:pt x="335" y="67"/>
                </a:cubicBezTo>
                <a:lnTo>
                  <a:pt x="330" y="71"/>
                </a:lnTo>
                <a:close/>
                <a:moveTo>
                  <a:pt x="2" y="69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3" y="63"/>
                  <a:pt x="5" y="62"/>
                </a:cubicBez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2" y="69"/>
                  <a:pt x="2" y="69"/>
                </a:cubicBezTo>
                <a:close/>
                <a:moveTo>
                  <a:pt x="456" y="69"/>
                </a:moveTo>
                <a:cubicBezTo>
                  <a:pt x="456" y="63"/>
                  <a:pt x="456" y="63"/>
                  <a:pt x="456" y="63"/>
                </a:cubicBezTo>
                <a:cubicBezTo>
                  <a:pt x="457" y="63"/>
                  <a:pt x="458" y="63"/>
                  <a:pt x="458" y="62"/>
                </a:cubicBezTo>
                <a:cubicBezTo>
                  <a:pt x="460" y="62"/>
                  <a:pt x="461" y="62"/>
                  <a:pt x="462" y="62"/>
                </a:cubicBezTo>
                <a:cubicBezTo>
                  <a:pt x="461" y="68"/>
                  <a:pt x="461" y="68"/>
                  <a:pt x="461" y="68"/>
                </a:cubicBezTo>
                <a:cubicBezTo>
                  <a:pt x="461" y="68"/>
                  <a:pt x="460" y="68"/>
                  <a:pt x="460" y="68"/>
                </a:cubicBezTo>
                <a:cubicBezTo>
                  <a:pt x="459" y="68"/>
                  <a:pt x="458" y="69"/>
                  <a:pt x="456" y="69"/>
                </a:cubicBezTo>
                <a:close/>
                <a:moveTo>
                  <a:pt x="439" y="68"/>
                </a:moveTo>
                <a:cubicBezTo>
                  <a:pt x="438" y="63"/>
                  <a:pt x="438" y="63"/>
                  <a:pt x="438" y="63"/>
                </a:cubicBezTo>
                <a:cubicBezTo>
                  <a:pt x="440" y="62"/>
                  <a:pt x="442" y="62"/>
                  <a:pt x="445" y="62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2" y="68"/>
                  <a:pt x="441" y="68"/>
                  <a:pt x="439" y="68"/>
                </a:cubicBezTo>
                <a:close/>
                <a:moveTo>
                  <a:pt x="67" y="66"/>
                </a:move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2"/>
                  <a:pt x="64" y="60"/>
                </a:cubicBezTo>
                <a:cubicBezTo>
                  <a:pt x="64" y="60"/>
                  <a:pt x="65" y="59"/>
                  <a:pt x="65" y="59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3"/>
                  <a:pt x="69" y="63"/>
                  <a:pt x="69" y="64"/>
                </a:cubicBezTo>
                <a:cubicBezTo>
                  <a:pt x="68" y="64"/>
                  <a:pt x="68" y="65"/>
                  <a:pt x="67" y="66"/>
                </a:cubicBezTo>
                <a:close/>
                <a:moveTo>
                  <a:pt x="314" y="63"/>
                </a:moveTo>
                <a:cubicBezTo>
                  <a:pt x="313" y="58"/>
                  <a:pt x="313" y="58"/>
                  <a:pt x="313" y="58"/>
                </a:cubicBezTo>
                <a:cubicBezTo>
                  <a:pt x="313" y="58"/>
                  <a:pt x="314" y="57"/>
                  <a:pt x="314" y="57"/>
                </a:cubicBezTo>
                <a:cubicBezTo>
                  <a:pt x="316" y="57"/>
                  <a:pt x="318" y="56"/>
                  <a:pt x="319" y="57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7" y="63"/>
                  <a:pt x="317" y="63"/>
                  <a:pt x="316" y="63"/>
                </a:cubicBezTo>
                <a:cubicBezTo>
                  <a:pt x="315" y="63"/>
                  <a:pt x="314" y="63"/>
                  <a:pt x="314" y="63"/>
                </a:cubicBezTo>
                <a:close/>
                <a:moveTo>
                  <a:pt x="529" y="62"/>
                </a:moveTo>
                <a:cubicBezTo>
                  <a:pt x="524" y="60"/>
                  <a:pt x="524" y="60"/>
                  <a:pt x="524" y="60"/>
                </a:cubicBezTo>
                <a:cubicBezTo>
                  <a:pt x="526" y="55"/>
                  <a:pt x="526" y="55"/>
                  <a:pt x="526" y="55"/>
                </a:cubicBezTo>
                <a:cubicBezTo>
                  <a:pt x="531" y="57"/>
                  <a:pt x="531" y="57"/>
                  <a:pt x="531" y="57"/>
                </a:cubicBezTo>
                <a:lnTo>
                  <a:pt x="529" y="62"/>
                </a:lnTo>
                <a:close/>
                <a:moveTo>
                  <a:pt x="700" y="62"/>
                </a:moveTo>
                <a:cubicBezTo>
                  <a:pt x="700" y="61"/>
                  <a:pt x="700" y="61"/>
                  <a:pt x="697" y="60"/>
                </a:cubicBezTo>
                <a:cubicBezTo>
                  <a:pt x="697" y="59"/>
                  <a:pt x="697" y="59"/>
                  <a:pt x="697" y="59"/>
                </a:cubicBezTo>
                <a:cubicBezTo>
                  <a:pt x="700" y="54"/>
                  <a:pt x="700" y="54"/>
                  <a:pt x="700" y="54"/>
                </a:cubicBezTo>
                <a:cubicBezTo>
                  <a:pt x="700" y="55"/>
                  <a:pt x="700" y="55"/>
                  <a:pt x="700" y="55"/>
                </a:cubicBezTo>
                <a:cubicBezTo>
                  <a:pt x="703" y="56"/>
                  <a:pt x="704" y="57"/>
                  <a:pt x="705" y="59"/>
                </a:cubicBezTo>
                <a:lnTo>
                  <a:pt x="700" y="62"/>
                </a:lnTo>
                <a:close/>
                <a:moveTo>
                  <a:pt x="651" y="57"/>
                </a:moveTo>
                <a:cubicBezTo>
                  <a:pt x="651" y="51"/>
                  <a:pt x="651" y="51"/>
                  <a:pt x="651" y="51"/>
                </a:cubicBezTo>
                <a:cubicBezTo>
                  <a:pt x="652" y="51"/>
                  <a:pt x="652" y="51"/>
                  <a:pt x="653" y="51"/>
                </a:cubicBezTo>
                <a:cubicBezTo>
                  <a:pt x="653" y="50"/>
                  <a:pt x="654" y="50"/>
                  <a:pt x="654" y="49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54"/>
                  <a:pt x="657" y="55"/>
                  <a:pt x="657" y="55"/>
                </a:cubicBezTo>
                <a:cubicBezTo>
                  <a:pt x="655" y="56"/>
                  <a:pt x="653" y="57"/>
                  <a:pt x="651" y="57"/>
                </a:cubicBezTo>
                <a:close/>
                <a:moveTo>
                  <a:pt x="301" y="56"/>
                </a:moveTo>
                <a:cubicBezTo>
                  <a:pt x="301" y="56"/>
                  <a:pt x="300" y="55"/>
                  <a:pt x="300" y="55"/>
                </a:cubicBezTo>
                <a:cubicBezTo>
                  <a:pt x="299" y="54"/>
                  <a:pt x="299" y="54"/>
                  <a:pt x="299" y="54"/>
                </a:cubicBezTo>
                <a:cubicBezTo>
                  <a:pt x="299" y="53"/>
                  <a:pt x="298" y="52"/>
                  <a:pt x="298" y="51"/>
                </a:cubicBezTo>
                <a:cubicBezTo>
                  <a:pt x="303" y="49"/>
                  <a:pt x="303" y="49"/>
                  <a:pt x="303" y="49"/>
                </a:cubicBezTo>
                <a:cubicBezTo>
                  <a:pt x="304" y="49"/>
                  <a:pt x="304" y="50"/>
                  <a:pt x="304" y="50"/>
                </a:cubicBezTo>
                <a:cubicBezTo>
                  <a:pt x="305" y="52"/>
                  <a:pt x="305" y="52"/>
                  <a:pt x="305" y="52"/>
                </a:cubicBezTo>
                <a:cubicBezTo>
                  <a:pt x="305" y="52"/>
                  <a:pt x="306" y="53"/>
                  <a:pt x="306" y="53"/>
                </a:cubicBezTo>
                <a:lnTo>
                  <a:pt x="301" y="56"/>
                </a:lnTo>
                <a:close/>
                <a:moveTo>
                  <a:pt x="687" y="55"/>
                </a:moveTo>
                <a:cubicBezTo>
                  <a:pt x="686" y="55"/>
                  <a:pt x="684" y="55"/>
                  <a:pt x="682" y="55"/>
                </a:cubicBezTo>
                <a:cubicBezTo>
                  <a:pt x="682" y="49"/>
                  <a:pt x="682" y="49"/>
                  <a:pt x="682" y="49"/>
                </a:cubicBezTo>
                <a:cubicBezTo>
                  <a:pt x="684" y="49"/>
                  <a:pt x="686" y="49"/>
                  <a:pt x="688" y="49"/>
                </a:cubicBezTo>
                <a:lnTo>
                  <a:pt x="687" y="55"/>
                </a:lnTo>
                <a:close/>
                <a:moveTo>
                  <a:pt x="670" y="55"/>
                </a:moveTo>
                <a:cubicBezTo>
                  <a:pt x="666" y="55"/>
                  <a:pt x="665" y="53"/>
                  <a:pt x="664" y="52"/>
                </a:cubicBezTo>
                <a:cubicBezTo>
                  <a:pt x="664" y="52"/>
                  <a:pt x="664" y="51"/>
                  <a:pt x="663" y="51"/>
                </a:cubicBezTo>
                <a:cubicBezTo>
                  <a:pt x="668" y="47"/>
                  <a:pt x="668" y="47"/>
                  <a:pt x="668" y="47"/>
                </a:cubicBezTo>
                <a:cubicBezTo>
                  <a:pt x="668" y="48"/>
                  <a:pt x="669" y="48"/>
                  <a:pt x="669" y="49"/>
                </a:cubicBezTo>
                <a:cubicBezTo>
                  <a:pt x="669" y="49"/>
                  <a:pt x="669" y="49"/>
                  <a:pt x="669" y="49"/>
                </a:cubicBezTo>
                <a:cubicBezTo>
                  <a:pt x="669" y="49"/>
                  <a:pt x="669" y="49"/>
                  <a:pt x="670" y="49"/>
                </a:cubicBezTo>
                <a:lnTo>
                  <a:pt x="670" y="55"/>
                </a:lnTo>
                <a:close/>
                <a:moveTo>
                  <a:pt x="640" y="55"/>
                </a:moveTo>
                <a:cubicBezTo>
                  <a:pt x="639" y="55"/>
                  <a:pt x="639" y="55"/>
                  <a:pt x="639" y="55"/>
                </a:cubicBezTo>
                <a:cubicBezTo>
                  <a:pt x="637" y="55"/>
                  <a:pt x="635" y="55"/>
                  <a:pt x="634" y="55"/>
                </a:cubicBezTo>
                <a:cubicBezTo>
                  <a:pt x="634" y="49"/>
                  <a:pt x="634" y="49"/>
                  <a:pt x="634" y="49"/>
                </a:cubicBezTo>
                <a:cubicBezTo>
                  <a:pt x="636" y="49"/>
                  <a:pt x="637" y="49"/>
                  <a:pt x="639" y="49"/>
                </a:cubicBezTo>
                <a:cubicBezTo>
                  <a:pt x="640" y="49"/>
                  <a:pt x="640" y="49"/>
                  <a:pt x="640" y="49"/>
                </a:cubicBezTo>
                <a:lnTo>
                  <a:pt x="640" y="55"/>
                </a:lnTo>
                <a:close/>
                <a:moveTo>
                  <a:pt x="592" y="51"/>
                </a:moveTo>
                <a:cubicBezTo>
                  <a:pt x="590" y="51"/>
                  <a:pt x="588" y="51"/>
                  <a:pt x="586" y="50"/>
                </a:cubicBezTo>
                <a:cubicBezTo>
                  <a:pt x="588" y="44"/>
                  <a:pt x="588" y="44"/>
                  <a:pt x="588" y="44"/>
                </a:cubicBezTo>
                <a:cubicBezTo>
                  <a:pt x="589" y="45"/>
                  <a:pt x="591" y="45"/>
                  <a:pt x="592" y="45"/>
                </a:cubicBezTo>
                <a:cubicBezTo>
                  <a:pt x="592" y="45"/>
                  <a:pt x="592" y="45"/>
                  <a:pt x="592" y="45"/>
                </a:cubicBezTo>
                <a:cubicBezTo>
                  <a:pt x="592" y="51"/>
                  <a:pt x="592" y="51"/>
                  <a:pt x="592" y="51"/>
                </a:cubicBezTo>
                <a:close/>
                <a:moveTo>
                  <a:pt x="541" y="50"/>
                </a:moveTo>
                <a:cubicBezTo>
                  <a:pt x="540" y="50"/>
                  <a:pt x="540" y="50"/>
                  <a:pt x="539" y="50"/>
                </a:cubicBezTo>
                <a:cubicBezTo>
                  <a:pt x="538" y="50"/>
                  <a:pt x="537" y="50"/>
                  <a:pt x="536" y="50"/>
                </a:cubicBezTo>
                <a:cubicBezTo>
                  <a:pt x="535" y="44"/>
                  <a:pt x="535" y="44"/>
                  <a:pt x="535" y="44"/>
                </a:cubicBezTo>
                <a:cubicBezTo>
                  <a:pt x="537" y="44"/>
                  <a:pt x="539" y="44"/>
                  <a:pt x="540" y="44"/>
                </a:cubicBezTo>
                <a:cubicBezTo>
                  <a:pt x="540" y="44"/>
                  <a:pt x="541" y="44"/>
                  <a:pt x="542" y="44"/>
                </a:cubicBezTo>
                <a:lnTo>
                  <a:pt x="541" y="50"/>
                </a:lnTo>
                <a:close/>
                <a:moveTo>
                  <a:pt x="73" y="50"/>
                </a:moveTo>
                <a:cubicBezTo>
                  <a:pt x="68" y="48"/>
                  <a:pt x="68" y="48"/>
                  <a:pt x="68" y="48"/>
                </a:cubicBezTo>
                <a:cubicBezTo>
                  <a:pt x="69" y="45"/>
                  <a:pt x="72" y="43"/>
                  <a:pt x="74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9"/>
                  <a:pt x="74" y="49"/>
                  <a:pt x="73" y="50"/>
                </a:cubicBezTo>
                <a:close/>
                <a:moveTo>
                  <a:pt x="621" y="50"/>
                </a:moveTo>
                <a:cubicBezTo>
                  <a:pt x="620" y="48"/>
                  <a:pt x="619" y="47"/>
                  <a:pt x="619" y="45"/>
                </a:cubicBezTo>
                <a:cubicBezTo>
                  <a:pt x="619" y="45"/>
                  <a:pt x="619" y="45"/>
                  <a:pt x="619" y="45"/>
                </a:cubicBezTo>
                <a:cubicBezTo>
                  <a:pt x="619" y="45"/>
                  <a:pt x="619" y="45"/>
                  <a:pt x="619" y="45"/>
                </a:cubicBezTo>
                <a:cubicBezTo>
                  <a:pt x="622" y="40"/>
                  <a:pt x="622" y="40"/>
                  <a:pt x="622" y="40"/>
                </a:cubicBezTo>
                <a:cubicBezTo>
                  <a:pt x="623" y="41"/>
                  <a:pt x="624" y="42"/>
                  <a:pt x="624" y="42"/>
                </a:cubicBezTo>
                <a:cubicBezTo>
                  <a:pt x="624" y="43"/>
                  <a:pt x="624" y="43"/>
                  <a:pt x="624" y="43"/>
                </a:cubicBezTo>
                <a:cubicBezTo>
                  <a:pt x="625" y="44"/>
                  <a:pt x="625" y="45"/>
                  <a:pt x="626" y="46"/>
                </a:cubicBezTo>
                <a:lnTo>
                  <a:pt x="621" y="50"/>
                </a:lnTo>
                <a:close/>
                <a:moveTo>
                  <a:pt x="218" y="49"/>
                </a:moveTo>
                <a:cubicBezTo>
                  <a:pt x="217" y="49"/>
                  <a:pt x="216" y="49"/>
                  <a:pt x="215" y="49"/>
                </a:cubicBezTo>
                <a:cubicBezTo>
                  <a:pt x="214" y="49"/>
                  <a:pt x="213" y="49"/>
                  <a:pt x="213" y="49"/>
                </a:cubicBezTo>
                <a:cubicBezTo>
                  <a:pt x="213" y="43"/>
                  <a:pt x="213" y="43"/>
                  <a:pt x="213" y="43"/>
                </a:cubicBezTo>
                <a:cubicBezTo>
                  <a:pt x="214" y="43"/>
                  <a:pt x="215" y="43"/>
                  <a:pt x="215" y="43"/>
                </a:cubicBezTo>
                <a:cubicBezTo>
                  <a:pt x="216" y="44"/>
                  <a:pt x="217" y="44"/>
                  <a:pt x="218" y="44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19" y="49"/>
                  <a:pt x="218" y="49"/>
                  <a:pt x="218" y="49"/>
                </a:cubicBezTo>
                <a:close/>
                <a:moveTo>
                  <a:pt x="558" y="49"/>
                </a:moveTo>
                <a:cubicBezTo>
                  <a:pt x="556" y="49"/>
                  <a:pt x="555" y="49"/>
                  <a:pt x="553" y="49"/>
                </a:cubicBezTo>
                <a:cubicBezTo>
                  <a:pt x="553" y="43"/>
                  <a:pt x="553" y="43"/>
                  <a:pt x="553" y="43"/>
                </a:cubicBezTo>
                <a:cubicBezTo>
                  <a:pt x="555" y="43"/>
                  <a:pt x="557" y="43"/>
                  <a:pt x="559" y="43"/>
                </a:cubicBezTo>
                <a:lnTo>
                  <a:pt x="558" y="49"/>
                </a:lnTo>
                <a:close/>
                <a:moveTo>
                  <a:pt x="571" y="49"/>
                </a:moveTo>
                <a:cubicBezTo>
                  <a:pt x="569" y="43"/>
                  <a:pt x="569" y="43"/>
                  <a:pt x="569" y="43"/>
                </a:cubicBezTo>
                <a:cubicBezTo>
                  <a:pt x="571" y="43"/>
                  <a:pt x="573" y="42"/>
                  <a:pt x="575" y="42"/>
                </a:cubicBezTo>
                <a:cubicBezTo>
                  <a:pt x="576" y="47"/>
                  <a:pt x="576" y="47"/>
                  <a:pt x="576" y="47"/>
                </a:cubicBezTo>
                <a:cubicBezTo>
                  <a:pt x="574" y="48"/>
                  <a:pt x="573" y="48"/>
                  <a:pt x="571" y="49"/>
                </a:cubicBezTo>
                <a:close/>
                <a:moveTo>
                  <a:pt x="605" y="48"/>
                </a:moveTo>
                <a:cubicBezTo>
                  <a:pt x="603" y="43"/>
                  <a:pt x="603" y="43"/>
                  <a:pt x="603" y="43"/>
                </a:cubicBezTo>
                <a:cubicBezTo>
                  <a:pt x="604" y="42"/>
                  <a:pt x="604" y="42"/>
                  <a:pt x="604" y="42"/>
                </a:cubicBezTo>
                <a:cubicBezTo>
                  <a:pt x="605" y="42"/>
                  <a:pt x="607" y="41"/>
                  <a:pt x="609" y="41"/>
                </a:cubicBezTo>
                <a:cubicBezTo>
                  <a:pt x="610" y="47"/>
                  <a:pt x="610" y="47"/>
                  <a:pt x="610" y="47"/>
                </a:cubicBezTo>
                <a:cubicBezTo>
                  <a:pt x="609" y="47"/>
                  <a:pt x="607" y="47"/>
                  <a:pt x="606" y="48"/>
                </a:cubicBezTo>
                <a:lnTo>
                  <a:pt x="605" y="48"/>
                </a:lnTo>
                <a:close/>
                <a:moveTo>
                  <a:pt x="200" y="47"/>
                </a:moveTo>
                <a:cubicBezTo>
                  <a:pt x="198" y="46"/>
                  <a:pt x="196" y="45"/>
                  <a:pt x="195" y="43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200" y="40"/>
                  <a:pt x="201" y="41"/>
                  <a:pt x="203" y="41"/>
                </a:cubicBezTo>
                <a:lnTo>
                  <a:pt x="200" y="47"/>
                </a:lnTo>
                <a:close/>
                <a:moveTo>
                  <a:pt x="232" y="45"/>
                </a:moveTo>
                <a:cubicBezTo>
                  <a:pt x="231" y="45"/>
                  <a:pt x="230" y="45"/>
                  <a:pt x="229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31" y="39"/>
                  <a:pt x="231" y="39"/>
                  <a:pt x="231" y="39"/>
                </a:cubicBezTo>
                <a:cubicBezTo>
                  <a:pt x="231" y="39"/>
                  <a:pt x="232" y="39"/>
                  <a:pt x="232" y="39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6" y="44"/>
                  <a:pt x="234" y="45"/>
                  <a:pt x="232" y="45"/>
                </a:cubicBezTo>
                <a:close/>
                <a:moveTo>
                  <a:pt x="86" y="40"/>
                </a:moveTo>
                <a:cubicBezTo>
                  <a:pt x="80" y="38"/>
                  <a:pt x="80" y="38"/>
                  <a:pt x="80" y="38"/>
                </a:cubicBezTo>
                <a:cubicBezTo>
                  <a:pt x="81" y="37"/>
                  <a:pt x="82" y="35"/>
                  <a:pt x="84" y="32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8"/>
                  <a:pt x="86" y="39"/>
                  <a:pt x="86" y="40"/>
                </a:cubicBezTo>
                <a:close/>
                <a:moveTo>
                  <a:pt x="305" y="39"/>
                </a:moveTo>
                <a:cubicBezTo>
                  <a:pt x="299" y="38"/>
                  <a:pt x="299" y="38"/>
                  <a:pt x="299" y="38"/>
                </a:cubicBezTo>
                <a:cubicBezTo>
                  <a:pt x="299" y="38"/>
                  <a:pt x="299" y="37"/>
                  <a:pt x="299" y="37"/>
                </a:cubicBezTo>
                <a:cubicBezTo>
                  <a:pt x="299" y="35"/>
                  <a:pt x="298" y="35"/>
                  <a:pt x="298" y="34"/>
                </a:cubicBezTo>
                <a:cubicBezTo>
                  <a:pt x="303" y="31"/>
                  <a:pt x="303" y="31"/>
                  <a:pt x="303" y="31"/>
                </a:cubicBezTo>
                <a:cubicBezTo>
                  <a:pt x="304" y="33"/>
                  <a:pt x="305" y="35"/>
                  <a:pt x="305" y="37"/>
                </a:cubicBezTo>
                <a:cubicBezTo>
                  <a:pt x="305" y="37"/>
                  <a:pt x="305" y="38"/>
                  <a:pt x="305" y="39"/>
                </a:cubicBezTo>
                <a:close/>
                <a:moveTo>
                  <a:pt x="241" y="34"/>
                </a:moveTo>
                <a:cubicBezTo>
                  <a:pt x="239" y="29"/>
                  <a:pt x="239" y="29"/>
                  <a:pt x="239" y="29"/>
                </a:cubicBezTo>
                <a:cubicBezTo>
                  <a:pt x="241" y="28"/>
                  <a:pt x="243" y="28"/>
                  <a:pt x="246" y="28"/>
                </a:cubicBezTo>
                <a:cubicBezTo>
                  <a:pt x="246" y="34"/>
                  <a:pt x="246" y="34"/>
                  <a:pt x="246" y="34"/>
                </a:cubicBezTo>
                <a:cubicBezTo>
                  <a:pt x="244" y="34"/>
                  <a:pt x="242" y="34"/>
                  <a:pt x="241" y="34"/>
                </a:cubicBezTo>
                <a:close/>
                <a:moveTo>
                  <a:pt x="286" y="34"/>
                </a:moveTo>
                <a:cubicBezTo>
                  <a:pt x="285" y="34"/>
                  <a:pt x="284" y="33"/>
                  <a:pt x="283" y="33"/>
                </a:cubicBezTo>
                <a:cubicBezTo>
                  <a:pt x="286" y="28"/>
                  <a:pt x="286" y="28"/>
                  <a:pt x="286" y="28"/>
                </a:cubicBezTo>
                <a:cubicBezTo>
                  <a:pt x="286" y="28"/>
                  <a:pt x="286" y="28"/>
                  <a:pt x="286" y="28"/>
                </a:cubicBezTo>
                <a:cubicBezTo>
                  <a:pt x="287" y="27"/>
                  <a:pt x="288" y="27"/>
                  <a:pt x="289" y="27"/>
                </a:cubicBezTo>
                <a:cubicBezTo>
                  <a:pt x="291" y="32"/>
                  <a:pt x="291" y="32"/>
                  <a:pt x="291" y="32"/>
                </a:cubicBezTo>
                <a:cubicBezTo>
                  <a:pt x="290" y="32"/>
                  <a:pt x="289" y="33"/>
                  <a:pt x="289" y="33"/>
                </a:cubicBezTo>
                <a:cubicBezTo>
                  <a:pt x="288" y="33"/>
                  <a:pt x="287" y="34"/>
                  <a:pt x="286" y="34"/>
                </a:cubicBezTo>
                <a:close/>
                <a:moveTo>
                  <a:pt x="187" y="33"/>
                </a:moveTo>
                <a:cubicBezTo>
                  <a:pt x="187" y="33"/>
                  <a:pt x="186" y="33"/>
                  <a:pt x="184" y="33"/>
                </a:cubicBezTo>
                <a:cubicBezTo>
                  <a:pt x="185" y="27"/>
                  <a:pt x="185" y="27"/>
                  <a:pt x="185" y="27"/>
                </a:cubicBezTo>
                <a:cubicBezTo>
                  <a:pt x="187" y="27"/>
                  <a:pt x="191" y="28"/>
                  <a:pt x="192" y="31"/>
                </a:cubicBezTo>
                <a:lnTo>
                  <a:pt x="187" y="33"/>
                </a:lnTo>
                <a:close/>
                <a:moveTo>
                  <a:pt x="172" y="32"/>
                </a:moveTo>
                <a:cubicBezTo>
                  <a:pt x="170" y="31"/>
                  <a:pt x="168" y="29"/>
                  <a:pt x="166" y="26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72" y="25"/>
                  <a:pt x="173" y="26"/>
                  <a:pt x="174" y="26"/>
                </a:cubicBezTo>
                <a:lnTo>
                  <a:pt x="172" y="32"/>
                </a:lnTo>
                <a:close/>
                <a:moveTo>
                  <a:pt x="161" y="31"/>
                </a:moveTo>
                <a:cubicBezTo>
                  <a:pt x="160" y="31"/>
                  <a:pt x="159" y="31"/>
                  <a:pt x="158" y="30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6" y="25"/>
                  <a:pt x="166" y="25"/>
                  <a:pt x="166" y="25"/>
                </a:cubicBezTo>
                <a:cubicBezTo>
                  <a:pt x="165" y="29"/>
                  <a:pt x="163" y="31"/>
                  <a:pt x="161" y="31"/>
                </a:cubicBezTo>
                <a:close/>
                <a:moveTo>
                  <a:pt x="97" y="30"/>
                </a:moveTo>
                <a:cubicBezTo>
                  <a:pt x="94" y="25"/>
                  <a:pt x="94" y="25"/>
                  <a:pt x="94" y="25"/>
                </a:cubicBezTo>
                <a:cubicBezTo>
                  <a:pt x="99" y="22"/>
                  <a:pt x="99" y="22"/>
                  <a:pt x="99" y="22"/>
                </a:cubicBezTo>
                <a:cubicBezTo>
                  <a:pt x="102" y="27"/>
                  <a:pt x="102" y="27"/>
                  <a:pt x="102" y="27"/>
                </a:cubicBezTo>
                <a:lnTo>
                  <a:pt x="97" y="30"/>
                </a:lnTo>
                <a:close/>
                <a:moveTo>
                  <a:pt x="259" y="30"/>
                </a:moveTo>
                <a:cubicBezTo>
                  <a:pt x="254" y="27"/>
                  <a:pt x="254" y="27"/>
                  <a:pt x="254" y="27"/>
                </a:cubicBezTo>
                <a:cubicBezTo>
                  <a:pt x="255" y="25"/>
                  <a:pt x="256" y="23"/>
                  <a:pt x="257" y="21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7"/>
                  <a:pt x="260" y="28"/>
                  <a:pt x="259" y="30"/>
                </a:cubicBezTo>
                <a:close/>
                <a:moveTo>
                  <a:pt x="274" y="25"/>
                </a:moveTo>
                <a:cubicBezTo>
                  <a:pt x="273" y="24"/>
                  <a:pt x="271" y="24"/>
                  <a:pt x="270" y="23"/>
                </a:cubicBezTo>
                <a:cubicBezTo>
                  <a:pt x="269" y="23"/>
                  <a:pt x="269" y="23"/>
                  <a:pt x="269" y="23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2" y="18"/>
                  <a:pt x="272" y="18"/>
                  <a:pt x="272" y="18"/>
                </a:cubicBezTo>
                <a:cubicBezTo>
                  <a:pt x="274" y="18"/>
                  <a:pt x="275" y="19"/>
                  <a:pt x="277" y="20"/>
                </a:cubicBezTo>
                <a:lnTo>
                  <a:pt x="274" y="25"/>
                </a:lnTo>
                <a:close/>
                <a:moveTo>
                  <a:pt x="146" y="24"/>
                </a:moveTo>
                <a:cubicBezTo>
                  <a:pt x="145" y="24"/>
                  <a:pt x="144" y="23"/>
                  <a:pt x="143" y="23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18"/>
                  <a:pt x="146" y="18"/>
                  <a:pt x="146" y="18"/>
                </a:cubicBezTo>
                <a:cubicBezTo>
                  <a:pt x="147" y="17"/>
                  <a:pt x="149" y="17"/>
                  <a:pt x="151" y="18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7" y="24"/>
                  <a:pt x="146" y="24"/>
                </a:cubicBezTo>
                <a:close/>
                <a:moveTo>
                  <a:pt x="112" y="18"/>
                </a:move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5"/>
                  <a:pt x="106" y="15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2"/>
                  <a:pt x="106" y="11"/>
                  <a:pt x="107" y="10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4"/>
                  <a:pt x="112" y="14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6"/>
                  <a:pt x="112" y="17"/>
                  <a:pt x="112" y="18"/>
                </a:cubicBezTo>
                <a:close/>
                <a:moveTo>
                  <a:pt x="135" y="15"/>
                </a:moveTo>
                <a:cubicBezTo>
                  <a:pt x="134" y="15"/>
                  <a:pt x="133" y="15"/>
                  <a:pt x="133" y="15"/>
                </a:cubicBezTo>
                <a:cubicBezTo>
                  <a:pt x="131" y="15"/>
                  <a:pt x="129" y="14"/>
                  <a:pt x="128" y="12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9"/>
                  <a:pt x="133" y="9"/>
                  <a:pt x="133" y="9"/>
                </a:cubicBezTo>
                <a:cubicBezTo>
                  <a:pt x="135" y="9"/>
                  <a:pt x="136" y="9"/>
                  <a:pt x="137" y="10"/>
                </a:cubicBezTo>
                <a:lnTo>
                  <a:pt x="135" y="15"/>
                </a:lnTo>
                <a:close/>
                <a:moveTo>
                  <a:pt x="120" y="7"/>
                </a:moveTo>
                <a:cubicBezTo>
                  <a:pt x="118" y="2"/>
                  <a:pt x="118" y="2"/>
                  <a:pt x="118" y="2"/>
                </a:cubicBezTo>
                <a:cubicBezTo>
                  <a:pt x="120" y="1"/>
                  <a:pt x="122" y="0"/>
                  <a:pt x="124" y="0"/>
                </a:cubicBezTo>
                <a:cubicBezTo>
                  <a:pt x="125" y="6"/>
                  <a:pt x="125" y="6"/>
                  <a:pt x="125" y="6"/>
                </a:cubicBezTo>
                <a:cubicBezTo>
                  <a:pt x="123" y="6"/>
                  <a:pt x="122" y="6"/>
                  <a:pt x="120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5" name="isḻîḓe">
            <a:extLst>
              <a:ext uri="{FF2B5EF4-FFF2-40B4-BE49-F238E27FC236}">
                <a16:creationId xmlns:a16="http://schemas.microsoft.com/office/drawing/2014/main" id="{579389EF-B89B-49A5-A237-557840FDBD3F}"/>
              </a:ext>
            </a:extLst>
          </p:cNvPr>
          <p:cNvSpPr/>
          <p:nvPr/>
        </p:nvSpPr>
        <p:spPr bwMode="auto">
          <a:xfrm>
            <a:off x="2561039" y="3665326"/>
            <a:ext cx="37229" cy="27517"/>
          </a:xfrm>
          <a:custGeom>
            <a:avLst/>
            <a:gdLst>
              <a:gd name="T0" fmla="*/ 1 w 34"/>
              <a:gd name="T1" fmla="*/ 25 h 25"/>
              <a:gd name="T2" fmla="*/ 0 w 34"/>
              <a:gd name="T3" fmla="*/ 22 h 25"/>
              <a:gd name="T4" fmla="*/ 0 w 34"/>
              <a:gd name="T5" fmla="*/ 17 h 25"/>
              <a:gd name="T6" fmla="*/ 6 w 34"/>
              <a:gd name="T7" fmla="*/ 18 h 25"/>
              <a:gd name="T8" fmla="*/ 6 w 34"/>
              <a:gd name="T9" fmla="*/ 22 h 25"/>
              <a:gd name="T10" fmla="*/ 6 w 34"/>
              <a:gd name="T11" fmla="*/ 22 h 25"/>
              <a:gd name="T12" fmla="*/ 1 w 34"/>
              <a:gd name="T13" fmla="*/ 25 h 25"/>
              <a:gd name="T14" fmla="*/ 17 w 34"/>
              <a:gd name="T15" fmla="*/ 22 h 25"/>
              <a:gd name="T16" fmla="*/ 17 w 34"/>
              <a:gd name="T17" fmla="*/ 22 h 25"/>
              <a:gd name="T18" fmla="*/ 13 w 34"/>
              <a:gd name="T19" fmla="*/ 21 h 25"/>
              <a:gd name="T20" fmla="*/ 13 w 34"/>
              <a:gd name="T21" fmla="*/ 21 h 25"/>
              <a:gd name="T22" fmla="*/ 11 w 34"/>
              <a:gd name="T23" fmla="*/ 15 h 25"/>
              <a:gd name="T24" fmla="*/ 13 w 34"/>
              <a:gd name="T25" fmla="*/ 15 h 25"/>
              <a:gd name="T26" fmla="*/ 18 w 34"/>
              <a:gd name="T27" fmla="*/ 16 h 25"/>
              <a:gd name="T28" fmla="*/ 19 w 34"/>
              <a:gd name="T29" fmla="*/ 16 h 25"/>
              <a:gd name="T30" fmla="*/ 17 w 34"/>
              <a:gd name="T31" fmla="*/ 22 h 25"/>
              <a:gd name="T32" fmla="*/ 28 w 34"/>
              <a:gd name="T33" fmla="*/ 19 h 25"/>
              <a:gd name="T34" fmla="*/ 27 w 34"/>
              <a:gd name="T35" fmla="*/ 13 h 25"/>
              <a:gd name="T36" fmla="*/ 28 w 34"/>
              <a:gd name="T37" fmla="*/ 12 h 25"/>
              <a:gd name="T38" fmla="*/ 34 w 34"/>
              <a:gd name="T39" fmla="*/ 12 h 25"/>
              <a:gd name="T40" fmla="*/ 34 w 34"/>
              <a:gd name="T41" fmla="*/ 12 h 25"/>
              <a:gd name="T42" fmla="*/ 28 w 34"/>
              <a:gd name="T43" fmla="*/ 19 h 25"/>
              <a:gd name="T44" fmla="*/ 9 w 34"/>
              <a:gd name="T45" fmla="*/ 8 h 25"/>
              <a:gd name="T46" fmla="*/ 4 w 34"/>
              <a:gd name="T47" fmla="*/ 5 h 25"/>
              <a:gd name="T48" fmla="*/ 6 w 34"/>
              <a:gd name="T49" fmla="*/ 0 h 25"/>
              <a:gd name="T50" fmla="*/ 11 w 34"/>
              <a:gd name="T51" fmla="*/ 2 h 25"/>
              <a:gd name="T52" fmla="*/ 9 w 34"/>
              <a:gd name="T53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" h="25">
                <a:moveTo>
                  <a:pt x="1" y="25"/>
                </a:moveTo>
                <a:cubicBezTo>
                  <a:pt x="0" y="24"/>
                  <a:pt x="0" y="23"/>
                  <a:pt x="0" y="22"/>
                </a:cubicBezTo>
                <a:cubicBezTo>
                  <a:pt x="0" y="20"/>
                  <a:pt x="0" y="19"/>
                  <a:pt x="0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6" y="20"/>
                  <a:pt x="6" y="22"/>
                </a:cubicBezTo>
                <a:cubicBezTo>
                  <a:pt x="6" y="22"/>
                  <a:pt x="6" y="22"/>
                  <a:pt x="6" y="22"/>
                </a:cubicBezTo>
                <a:lnTo>
                  <a:pt x="1" y="25"/>
                </a:lnTo>
                <a:close/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5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3" y="15"/>
                  <a:pt x="13" y="15"/>
                </a:cubicBezTo>
                <a:cubicBezTo>
                  <a:pt x="15" y="15"/>
                  <a:pt x="16" y="15"/>
                  <a:pt x="18" y="16"/>
                </a:cubicBezTo>
                <a:cubicBezTo>
                  <a:pt x="19" y="16"/>
                  <a:pt x="19" y="16"/>
                  <a:pt x="19" y="16"/>
                </a:cubicBezTo>
                <a:lnTo>
                  <a:pt x="17" y="22"/>
                </a:lnTo>
                <a:close/>
                <a:moveTo>
                  <a:pt x="28" y="19"/>
                </a:move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2"/>
                  <a:pt x="28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5"/>
                  <a:pt x="33" y="18"/>
                  <a:pt x="28" y="19"/>
                </a:cubicBezTo>
                <a:close/>
                <a:moveTo>
                  <a:pt x="9" y="8"/>
                </a:moveTo>
                <a:cubicBezTo>
                  <a:pt x="4" y="5"/>
                  <a:pt x="4" y="5"/>
                  <a:pt x="4" y="5"/>
                </a:cubicBezTo>
                <a:cubicBezTo>
                  <a:pt x="5" y="3"/>
                  <a:pt x="5" y="1"/>
                  <a:pt x="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4"/>
                  <a:pt x="10" y="6"/>
                  <a:pt x="9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6" name="ïṡľiḑé">
            <a:extLst>
              <a:ext uri="{FF2B5EF4-FFF2-40B4-BE49-F238E27FC236}">
                <a16:creationId xmlns:a16="http://schemas.microsoft.com/office/drawing/2014/main" id="{293C4A21-4C28-46D8-96BB-31FB217CD4D5}"/>
              </a:ext>
            </a:extLst>
          </p:cNvPr>
          <p:cNvSpPr/>
          <p:nvPr/>
        </p:nvSpPr>
        <p:spPr bwMode="auto">
          <a:xfrm>
            <a:off x="2544852" y="3635380"/>
            <a:ext cx="25090" cy="23471"/>
          </a:xfrm>
          <a:custGeom>
            <a:avLst/>
            <a:gdLst>
              <a:gd name="T0" fmla="*/ 6 w 23"/>
              <a:gd name="T1" fmla="*/ 21 h 21"/>
              <a:gd name="T2" fmla="*/ 5 w 23"/>
              <a:gd name="T3" fmla="*/ 21 h 21"/>
              <a:gd name="T4" fmla="*/ 1 w 23"/>
              <a:gd name="T5" fmla="*/ 17 h 21"/>
              <a:gd name="T6" fmla="*/ 5 w 23"/>
              <a:gd name="T7" fmla="*/ 13 h 21"/>
              <a:gd name="T8" fmla="*/ 9 w 23"/>
              <a:gd name="T9" fmla="*/ 16 h 21"/>
              <a:gd name="T10" fmla="*/ 6 w 23"/>
              <a:gd name="T11" fmla="*/ 21 h 21"/>
              <a:gd name="T12" fmla="*/ 19 w 23"/>
              <a:gd name="T13" fmla="*/ 15 h 21"/>
              <a:gd name="T14" fmla="*/ 15 w 23"/>
              <a:gd name="T15" fmla="*/ 11 h 21"/>
              <a:gd name="T16" fmla="*/ 18 w 23"/>
              <a:gd name="T17" fmla="*/ 7 h 21"/>
              <a:gd name="T18" fmla="*/ 23 w 23"/>
              <a:gd name="T19" fmla="*/ 10 h 21"/>
              <a:gd name="T20" fmla="*/ 19 w 23"/>
              <a:gd name="T21" fmla="*/ 15 h 21"/>
              <a:gd name="T22" fmla="*/ 2 w 23"/>
              <a:gd name="T23" fmla="*/ 7 h 21"/>
              <a:gd name="T24" fmla="*/ 3 w 23"/>
              <a:gd name="T25" fmla="*/ 0 h 21"/>
              <a:gd name="T26" fmla="*/ 4 w 23"/>
              <a:gd name="T27" fmla="*/ 3 h 21"/>
              <a:gd name="T28" fmla="*/ 7 w 23"/>
              <a:gd name="T29" fmla="*/ 3 h 21"/>
              <a:gd name="T30" fmla="*/ 7 w 23"/>
              <a:gd name="T31" fmla="*/ 5 h 21"/>
              <a:gd name="T32" fmla="*/ 2 w 23"/>
              <a:gd name="T3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21">
                <a:moveTo>
                  <a:pt x="6" y="21"/>
                </a:moveTo>
                <a:cubicBezTo>
                  <a:pt x="5" y="21"/>
                  <a:pt x="5" y="21"/>
                  <a:pt x="5" y="21"/>
                </a:cubicBezTo>
                <a:cubicBezTo>
                  <a:pt x="4" y="20"/>
                  <a:pt x="2" y="18"/>
                  <a:pt x="1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6"/>
                  <a:pt x="9" y="16"/>
                </a:cubicBezTo>
                <a:lnTo>
                  <a:pt x="6" y="21"/>
                </a:lnTo>
                <a:close/>
                <a:moveTo>
                  <a:pt x="19" y="15"/>
                </a:moveTo>
                <a:cubicBezTo>
                  <a:pt x="15" y="11"/>
                  <a:pt x="15" y="11"/>
                  <a:pt x="15" y="11"/>
                </a:cubicBezTo>
                <a:cubicBezTo>
                  <a:pt x="16" y="9"/>
                  <a:pt x="18" y="7"/>
                  <a:pt x="18" y="7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1" y="13"/>
                  <a:pt x="19" y="15"/>
                </a:cubicBezTo>
                <a:close/>
                <a:moveTo>
                  <a:pt x="2" y="7"/>
                </a:moveTo>
                <a:cubicBezTo>
                  <a:pt x="0" y="1"/>
                  <a:pt x="2" y="0"/>
                  <a:pt x="3" y="0"/>
                </a:cubicBezTo>
                <a:cubicBezTo>
                  <a:pt x="4" y="3"/>
                  <a:pt x="4" y="3"/>
                  <a:pt x="4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4"/>
                  <a:pt x="7" y="5"/>
                </a:cubicBezTo>
                <a:lnTo>
                  <a:pt x="2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7" name="ïsḻïde">
            <a:extLst>
              <a:ext uri="{FF2B5EF4-FFF2-40B4-BE49-F238E27FC236}">
                <a16:creationId xmlns:a16="http://schemas.microsoft.com/office/drawing/2014/main" id="{D346C094-575B-404C-A8B5-CE8C90ECCC45}"/>
              </a:ext>
            </a:extLst>
          </p:cNvPr>
          <p:cNvSpPr/>
          <p:nvPr/>
        </p:nvSpPr>
        <p:spPr bwMode="auto">
          <a:xfrm>
            <a:off x="2514098" y="3625668"/>
            <a:ext cx="20234" cy="16187"/>
          </a:xfrm>
          <a:custGeom>
            <a:avLst/>
            <a:gdLst>
              <a:gd name="T0" fmla="*/ 12 w 18"/>
              <a:gd name="T1" fmla="*/ 15 h 15"/>
              <a:gd name="T2" fmla="*/ 10 w 18"/>
              <a:gd name="T3" fmla="*/ 15 h 15"/>
              <a:gd name="T4" fmla="*/ 12 w 18"/>
              <a:gd name="T5" fmla="*/ 10 h 15"/>
              <a:gd name="T6" fmla="*/ 15 w 18"/>
              <a:gd name="T7" fmla="*/ 8 h 15"/>
              <a:gd name="T8" fmla="*/ 18 w 18"/>
              <a:gd name="T9" fmla="*/ 13 h 15"/>
              <a:gd name="T10" fmla="*/ 12 w 18"/>
              <a:gd name="T11" fmla="*/ 15 h 15"/>
              <a:gd name="T12" fmla="*/ 0 w 18"/>
              <a:gd name="T13" fmla="*/ 6 h 15"/>
              <a:gd name="T14" fmla="*/ 1 w 18"/>
              <a:gd name="T15" fmla="*/ 0 h 15"/>
              <a:gd name="T16" fmla="*/ 6 w 18"/>
              <a:gd name="T17" fmla="*/ 1 h 15"/>
              <a:gd name="T18" fmla="*/ 5 w 18"/>
              <a:gd name="T19" fmla="*/ 6 h 15"/>
              <a:gd name="T20" fmla="*/ 0 w 18"/>
              <a:gd name="T21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5">
                <a:moveTo>
                  <a:pt x="12" y="15"/>
                </a:moveTo>
                <a:cubicBezTo>
                  <a:pt x="12" y="15"/>
                  <a:pt x="11" y="15"/>
                  <a:pt x="10" y="15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0"/>
                  <a:pt x="15" y="9"/>
                  <a:pt x="15" y="8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5" y="15"/>
                  <a:pt x="12" y="15"/>
                </a:cubicBezTo>
                <a:close/>
                <a:moveTo>
                  <a:pt x="0" y="6"/>
                </a:moveTo>
                <a:cubicBezTo>
                  <a:pt x="0" y="5"/>
                  <a:pt x="0" y="3"/>
                  <a:pt x="1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4"/>
                  <a:pt x="5" y="6"/>
                  <a:pt x="5" y="6"/>
                </a:cubicBezTo>
                <a:lnTo>
                  <a:pt x="0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8" name="iṡḻíďê">
            <a:extLst>
              <a:ext uri="{FF2B5EF4-FFF2-40B4-BE49-F238E27FC236}">
                <a16:creationId xmlns:a16="http://schemas.microsoft.com/office/drawing/2014/main" id="{A191688F-03C3-45BF-98BD-E91EBACF9F12}"/>
              </a:ext>
            </a:extLst>
          </p:cNvPr>
          <p:cNvSpPr/>
          <p:nvPr/>
        </p:nvSpPr>
        <p:spPr bwMode="auto">
          <a:xfrm>
            <a:off x="2484961" y="3561731"/>
            <a:ext cx="35611" cy="50179"/>
          </a:xfrm>
          <a:custGeom>
            <a:avLst/>
            <a:gdLst>
              <a:gd name="T0" fmla="*/ 23 w 33"/>
              <a:gd name="T1" fmla="*/ 46 h 46"/>
              <a:gd name="T2" fmla="*/ 20 w 33"/>
              <a:gd name="T3" fmla="*/ 45 h 46"/>
              <a:gd name="T4" fmla="*/ 18 w 33"/>
              <a:gd name="T5" fmla="*/ 43 h 46"/>
              <a:gd name="T6" fmla="*/ 20 w 33"/>
              <a:gd name="T7" fmla="*/ 45 h 46"/>
              <a:gd name="T8" fmla="*/ 17 w 33"/>
              <a:gd name="T9" fmla="*/ 46 h 46"/>
              <a:gd name="T10" fmla="*/ 16 w 33"/>
              <a:gd name="T11" fmla="*/ 44 h 46"/>
              <a:gd name="T12" fmla="*/ 21 w 33"/>
              <a:gd name="T13" fmla="*/ 41 h 46"/>
              <a:gd name="T14" fmla="*/ 23 w 33"/>
              <a:gd name="T15" fmla="*/ 46 h 46"/>
              <a:gd name="T16" fmla="*/ 10 w 33"/>
              <a:gd name="T17" fmla="*/ 34 h 46"/>
              <a:gd name="T18" fmla="*/ 9 w 33"/>
              <a:gd name="T19" fmla="*/ 30 h 46"/>
              <a:gd name="T20" fmla="*/ 8 w 33"/>
              <a:gd name="T21" fmla="*/ 28 h 46"/>
              <a:gd name="T22" fmla="*/ 14 w 33"/>
              <a:gd name="T23" fmla="*/ 26 h 46"/>
              <a:gd name="T24" fmla="*/ 14 w 33"/>
              <a:gd name="T25" fmla="*/ 28 h 46"/>
              <a:gd name="T26" fmla="*/ 15 w 33"/>
              <a:gd name="T27" fmla="*/ 32 h 46"/>
              <a:gd name="T28" fmla="*/ 10 w 33"/>
              <a:gd name="T29" fmla="*/ 34 h 46"/>
              <a:gd name="T30" fmla="*/ 2 w 33"/>
              <a:gd name="T31" fmla="*/ 19 h 46"/>
              <a:gd name="T32" fmla="*/ 0 w 33"/>
              <a:gd name="T33" fmla="*/ 12 h 46"/>
              <a:gd name="T34" fmla="*/ 0 w 33"/>
              <a:gd name="T35" fmla="*/ 12 h 46"/>
              <a:gd name="T36" fmla="*/ 5 w 33"/>
              <a:gd name="T37" fmla="*/ 12 h 46"/>
              <a:gd name="T38" fmla="*/ 7 w 33"/>
              <a:gd name="T39" fmla="*/ 16 h 46"/>
              <a:gd name="T40" fmla="*/ 4 w 33"/>
              <a:gd name="T41" fmla="*/ 18 h 46"/>
              <a:gd name="T42" fmla="*/ 2 w 33"/>
              <a:gd name="T43" fmla="*/ 19 h 46"/>
              <a:gd name="T44" fmla="*/ 32 w 33"/>
              <a:gd name="T45" fmla="*/ 11 h 46"/>
              <a:gd name="T46" fmla="*/ 26 w 33"/>
              <a:gd name="T47" fmla="*/ 10 h 46"/>
              <a:gd name="T48" fmla="*/ 28 w 33"/>
              <a:gd name="T49" fmla="*/ 4 h 46"/>
              <a:gd name="T50" fmla="*/ 33 w 33"/>
              <a:gd name="T51" fmla="*/ 6 h 46"/>
              <a:gd name="T52" fmla="*/ 32 w 33"/>
              <a:gd name="T53" fmla="*/ 11 h 46"/>
              <a:gd name="T54" fmla="*/ 13 w 33"/>
              <a:gd name="T55" fmla="*/ 8 h 46"/>
              <a:gd name="T56" fmla="*/ 10 w 33"/>
              <a:gd name="T57" fmla="*/ 3 h 46"/>
              <a:gd name="T58" fmla="*/ 11 w 33"/>
              <a:gd name="T59" fmla="*/ 3 h 46"/>
              <a:gd name="T60" fmla="*/ 14 w 33"/>
              <a:gd name="T61" fmla="*/ 1 h 46"/>
              <a:gd name="T62" fmla="*/ 16 w 33"/>
              <a:gd name="T63" fmla="*/ 0 h 46"/>
              <a:gd name="T64" fmla="*/ 17 w 33"/>
              <a:gd name="T65" fmla="*/ 6 h 46"/>
              <a:gd name="T66" fmla="*/ 17 w 33"/>
              <a:gd name="T67" fmla="*/ 6 h 46"/>
              <a:gd name="T68" fmla="*/ 13 w 33"/>
              <a:gd name="T69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" h="46">
                <a:moveTo>
                  <a:pt x="23" y="46"/>
                </a:moveTo>
                <a:cubicBezTo>
                  <a:pt x="20" y="45"/>
                  <a:pt x="20" y="45"/>
                  <a:pt x="20" y="45"/>
                </a:cubicBezTo>
                <a:cubicBezTo>
                  <a:pt x="18" y="43"/>
                  <a:pt x="18" y="43"/>
                  <a:pt x="18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5"/>
                  <a:pt x="16" y="44"/>
                </a:cubicBezTo>
                <a:cubicBezTo>
                  <a:pt x="21" y="41"/>
                  <a:pt x="21" y="41"/>
                  <a:pt x="21" y="41"/>
                </a:cubicBezTo>
                <a:cubicBezTo>
                  <a:pt x="24" y="45"/>
                  <a:pt x="23" y="46"/>
                  <a:pt x="23" y="46"/>
                </a:cubicBezTo>
                <a:close/>
                <a:moveTo>
                  <a:pt x="10" y="34"/>
                </a:moveTo>
                <a:cubicBezTo>
                  <a:pt x="9" y="32"/>
                  <a:pt x="9" y="31"/>
                  <a:pt x="9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9"/>
                  <a:pt x="15" y="31"/>
                  <a:pt x="15" y="32"/>
                </a:cubicBezTo>
                <a:lnTo>
                  <a:pt x="10" y="34"/>
                </a:lnTo>
                <a:close/>
                <a:moveTo>
                  <a:pt x="2" y="19"/>
                </a:moveTo>
                <a:cubicBezTo>
                  <a:pt x="0" y="17"/>
                  <a:pt x="0" y="14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3"/>
                  <a:pt x="6" y="14"/>
                  <a:pt x="7" y="16"/>
                </a:cubicBezTo>
                <a:cubicBezTo>
                  <a:pt x="4" y="18"/>
                  <a:pt x="4" y="18"/>
                  <a:pt x="4" y="18"/>
                </a:cubicBezTo>
                <a:lnTo>
                  <a:pt x="2" y="19"/>
                </a:lnTo>
                <a:close/>
                <a:moveTo>
                  <a:pt x="32" y="11"/>
                </a:moveTo>
                <a:cubicBezTo>
                  <a:pt x="32" y="11"/>
                  <a:pt x="29" y="11"/>
                  <a:pt x="26" y="10"/>
                </a:cubicBezTo>
                <a:cubicBezTo>
                  <a:pt x="28" y="4"/>
                  <a:pt x="28" y="4"/>
                  <a:pt x="28" y="4"/>
                </a:cubicBezTo>
                <a:cubicBezTo>
                  <a:pt x="31" y="5"/>
                  <a:pt x="33" y="6"/>
                  <a:pt x="33" y="6"/>
                </a:cubicBezTo>
                <a:lnTo>
                  <a:pt x="32" y="11"/>
                </a:lnTo>
                <a:close/>
                <a:moveTo>
                  <a:pt x="13" y="8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2"/>
                  <a:pt x="13" y="1"/>
                  <a:pt x="14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5" y="7"/>
                  <a:pt x="13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19" name="ïŝ1idè">
            <a:extLst>
              <a:ext uri="{FF2B5EF4-FFF2-40B4-BE49-F238E27FC236}">
                <a16:creationId xmlns:a16="http://schemas.microsoft.com/office/drawing/2014/main" id="{52A9F4C3-3883-42B4-BF0D-61A52F95C803}"/>
              </a:ext>
            </a:extLst>
          </p:cNvPr>
          <p:cNvSpPr/>
          <p:nvPr/>
        </p:nvSpPr>
        <p:spPr bwMode="auto">
          <a:xfrm>
            <a:off x="2213834" y="4053807"/>
            <a:ext cx="90646" cy="108451"/>
          </a:xfrm>
          <a:custGeom>
            <a:avLst/>
            <a:gdLst>
              <a:gd name="T0" fmla="*/ 23 w 83"/>
              <a:gd name="T1" fmla="*/ 99 h 99"/>
              <a:gd name="T2" fmla="*/ 25 w 83"/>
              <a:gd name="T3" fmla="*/ 93 h 99"/>
              <a:gd name="T4" fmla="*/ 26 w 83"/>
              <a:gd name="T5" fmla="*/ 93 h 99"/>
              <a:gd name="T6" fmla="*/ 25 w 83"/>
              <a:gd name="T7" fmla="*/ 99 h 99"/>
              <a:gd name="T8" fmla="*/ 38 w 83"/>
              <a:gd name="T9" fmla="*/ 90 h 99"/>
              <a:gd name="T10" fmla="*/ 45 w 83"/>
              <a:gd name="T11" fmla="*/ 94 h 99"/>
              <a:gd name="T12" fmla="*/ 2 w 83"/>
              <a:gd name="T13" fmla="*/ 92 h 99"/>
              <a:gd name="T14" fmla="*/ 5 w 83"/>
              <a:gd name="T15" fmla="*/ 84 h 99"/>
              <a:gd name="T16" fmla="*/ 2 w 83"/>
              <a:gd name="T17" fmla="*/ 92 h 99"/>
              <a:gd name="T18" fmla="*/ 17 w 83"/>
              <a:gd name="T19" fmla="*/ 79 h 99"/>
              <a:gd name="T20" fmla="*/ 21 w 83"/>
              <a:gd name="T21" fmla="*/ 76 h 99"/>
              <a:gd name="T22" fmla="*/ 24 w 83"/>
              <a:gd name="T23" fmla="*/ 82 h 99"/>
              <a:gd name="T24" fmla="*/ 51 w 83"/>
              <a:gd name="T25" fmla="*/ 82 h 99"/>
              <a:gd name="T26" fmla="*/ 47 w 83"/>
              <a:gd name="T27" fmla="*/ 75 h 99"/>
              <a:gd name="T28" fmla="*/ 51 w 83"/>
              <a:gd name="T29" fmla="*/ 82 h 99"/>
              <a:gd name="T30" fmla="*/ 8 w 83"/>
              <a:gd name="T31" fmla="*/ 77 h 99"/>
              <a:gd name="T32" fmla="*/ 15 w 83"/>
              <a:gd name="T33" fmla="*/ 73 h 99"/>
              <a:gd name="T34" fmla="*/ 14 w 83"/>
              <a:gd name="T35" fmla="*/ 78 h 99"/>
              <a:gd name="T36" fmla="*/ 41 w 83"/>
              <a:gd name="T37" fmla="*/ 66 h 99"/>
              <a:gd name="T38" fmla="*/ 40 w 83"/>
              <a:gd name="T39" fmla="*/ 60 h 99"/>
              <a:gd name="T40" fmla="*/ 46 w 83"/>
              <a:gd name="T41" fmla="*/ 61 h 99"/>
              <a:gd name="T42" fmla="*/ 41 w 83"/>
              <a:gd name="T43" fmla="*/ 66 h 99"/>
              <a:gd name="T44" fmla="*/ 41 w 83"/>
              <a:gd name="T45" fmla="*/ 47 h 99"/>
              <a:gd name="T46" fmla="*/ 45 w 83"/>
              <a:gd name="T47" fmla="*/ 43 h 99"/>
              <a:gd name="T48" fmla="*/ 46 w 83"/>
              <a:gd name="T49" fmla="*/ 49 h 99"/>
              <a:gd name="T50" fmla="*/ 59 w 83"/>
              <a:gd name="T51" fmla="*/ 36 h 99"/>
              <a:gd name="T52" fmla="*/ 65 w 83"/>
              <a:gd name="T53" fmla="*/ 35 h 99"/>
              <a:gd name="T54" fmla="*/ 65 w 83"/>
              <a:gd name="T55" fmla="*/ 37 h 99"/>
              <a:gd name="T56" fmla="*/ 63 w 83"/>
              <a:gd name="T57" fmla="*/ 42 h 99"/>
              <a:gd name="T58" fmla="*/ 66 w 83"/>
              <a:gd name="T59" fmla="*/ 28 h 99"/>
              <a:gd name="T60" fmla="*/ 73 w 83"/>
              <a:gd name="T61" fmla="*/ 30 h 99"/>
              <a:gd name="T62" fmla="*/ 69 w 83"/>
              <a:gd name="T63" fmla="*/ 34 h 99"/>
              <a:gd name="T64" fmla="*/ 51 w 83"/>
              <a:gd name="T65" fmla="*/ 32 h 99"/>
              <a:gd name="T66" fmla="*/ 45 w 83"/>
              <a:gd name="T67" fmla="*/ 31 h 99"/>
              <a:gd name="T68" fmla="*/ 51 w 83"/>
              <a:gd name="T69" fmla="*/ 26 h 99"/>
              <a:gd name="T70" fmla="*/ 51 w 83"/>
              <a:gd name="T71" fmla="*/ 32 h 99"/>
              <a:gd name="T72" fmla="*/ 57 w 83"/>
              <a:gd name="T73" fmla="*/ 24 h 99"/>
              <a:gd name="T74" fmla="*/ 57 w 83"/>
              <a:gd name="T75" fmla="*/ 18 h 99"/>
              <a:gd name="T76" fmla="*/ 58 w 83"/>
              <a:gd name="T77" fmla="*/ 23 h 99"/>
              <a:gd name="T78" fmla="*/ 78 w 83"/>
              <a:gd name="T79" fmla="*/ 22 h 99"/>
              <a:gd name="T80" fmla="*/ 75 w 83"/>
              <a:gd name="T81" fmla="*/ 16 h 99"/>
              <a:gd name="T82" fmla="*/ 81 w 83"/>
              <a:gd name="T83" fmla="*/ 16 h 99"/>
              <a:gd name="T84" fmla="*/ 78 w 83"/>
              <a:gd name="T85" fmla="*/ 8 h 99"/>
              <a:gd name="T86" fmla="*/ 82 w 83"/>
              <a:gd name="T87" fmla="*/ 0 h 99"/>
              <a:gd name="T88" fmla="*/ 78 w 83"/>
              <a:gd name="T89" fmla="*/ 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" h="99">
                <a:moveTo>
                  <a:pt x="25" y="99"/>
                </a:moveTo>
                <a:cubicBezTo>
                  <a:pt x="24" y="99"/>
                  <a:pt x="24" y="99"/>
                  <a:pt x="23" y="99"/>
                </a:cubicBezTo>
                <a:cubicBezTo>
                  <a:pt x="21" y="98"/>
                  <a:pt x="20" y="97"/>
                  <a:pt x="19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4" y="93"/>
                  <a:pt x="24" y="93"/>
                </a:cubicBezTo>
                <a:cubicBezTo>
                  <a:pt x="25" y="93"/>
                  <a:pt x="26" y="93"/>
                  <a:pt x="26" y="93"/>
                </a:cubicBezTo>
                <a:cubicBezTo>
                  <a:pt x="28" y="98"/>
                  <a:pt x="28" y="98"/>
                  <a:pt x="28" y="98"/>
                </a:cubicBezTo>
                <a:cubicBezTo>
                  <a:pt x="27" y="99"/>
                  <a:pt x="26" y="99"/>
                  <a:pt x="25" y="99"/>
                </a:cubicBezTo>
                <a:close/>
                <a:moveTo>
                  <a:pt x="38" y="96"/>
                </a:moveTo>
                <a:cubicBezTo>
                  <a:pt x="38" y="90"/>
                  <a:pt x="38" y="90"/>
                  <a:pt x="38" y="90"/>
                </a:cubicBezTo>
                <a:cubicBezTo>
                  <a:pt x="40" y="90"/>
                  <a:pt x="41" y="89"/>
                  <a:pt x="42" y="89"/>
                </a:cubicBezTo>
                <a:cubicBezTo>
                  <a:pt x="45" y="94"/>
                  <a:pt x="45" y="94"/>
                  <a:pt x="45" y="94"/>
                </a:cubicBezTo>
                <a:cubicBezTo>
                  <a:pt x="44" y="95"/>
                  <a:pt x="41" y="96"/>
                  <a:pt x="38" y="96"/>
                </a:cubicBezTo>
                <a:close/>
                <a:moveTo>
                  <a:pt x="2" y="92"/>
                </a:moveTo>
                <a:cubicBezTo>
                  <a:pt x="0" y="87"/>
                  <a:pt x="0" y="87"/>
                  <a:pt x="0" y="87"/>
                </a:cubicBezTo>
                <a:cubicBezTo>
                  <a:pt x="5" y="84"/>
                  <a:pt x="5" y="84"/>
                  <a:pt x="5" y="84"/>
                </a:cubicBezTo>
                <a:cubicBezTo>
                  <a:pt x="8" y="90"/>
                  <a:pt x="8" y="90"/>
                  <a:pt x="8" y="90"/>
                </a:cubicBezTo>
                <a:lnTo>
                  <a:pt x="2" y="92"/>
                </a:lnTo>
                <a:close/>
                <a:moveTo>
                  <a:pt x="19" y="83"/>
                </a:moveTo>
                <a:cubicBezTo>
                  <a:pt x="18" y="81"/>
                  <a:pt x="18" y="81"/>
                  <a:pt x="17" y="79"/>
                </a:cubicBezTo>
                <a:cubicBezTo>
                  <a:pt x="16" y="79"/>
                  <a:pt x="16" y="79"/>
                  <a:pt x="16" y="79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8"/>
                  <a:pt x="24" y="79"/>
                  <a:pt x="24" y="82"/>
                </a:cubicBezTo>
                <a:lnTo>
                  <a:pt x="19" y="83"/>
                </a:lnTo>
                <a:close/>
                <a:moveTo>
                  <a:pt x="51" y="82"/>
                </a:moveTo>
                <a:cubicBezTo>
                  <a:pt x="46" y="80"/>
                  <a:pt x="46" y="80"/>
                  <a:pt x="46" y="80"/>
                </a:cubicBezTo>
                <a:cubicBezTo>
                  <a:pt x="46" y="78"/>
                  <a:pt x="47" y="76"/>
                  <a:pt x="47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7"/>
                  <a:pt x="52" y="79"/>
                  <a:pt x="51" y="82"/>
                </a:cubicBezTo>
                <a:close/>
                <a:moveTo>
                  <a:pt x="8" y="78"/>
                </a:moveTo>
                <a:cubicBezTo>
                  <a:pt x="8" y="77"/>
                  <a:pt x="8" y="77"/>
                  <a:pt x="8" y="77"/>
                </a:cubicBezTo>
                <a:cubicBezTo>
                  <a:pt x="8" y="75"/>
                  <a:pt x="9" y="73"/>
                  <a:pt x="9" y="71"/>
                </a:cubicBezTo>
                <a:cubicBezTo>
                  <a:pt x="15" y="73"/>
                  <a:pt x="15" y="73"/>
                  <a:pt x="15" y="73"/>
                </a:cubicBezTo>
                <a:cubicBezTo>
                  <a:pt x="14" y="74"/>
                  <a:pt x="14" y="75"/>
                  <a:pt x="14" y="77"/>
                </a:cubicBezTo>
                <a:cubicBezTo>
                  <a:pt x="14" y="78"/>
                  <a:pt x="14" y="78"/>
                  <a:pt x="14" y="78"/>
                </a:cubicBezTo>
                <a:lnTo>
                  <a:pt x="8" y="78"/>
                </a:lnTo>
                <a:close/>
                <a:moveTo>
                  <a:pt x="41" y="66"/>
                </a:moveTo>
                <a:cubicBezTo>
                  <a:pt x="40" y="65"/>
                  <a:pt x="40" y="63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2"/>
                  <a:pt x="46" y="63"/>
                  <a:pt x="47" y="64"/>
                </a:cubicBezTo>
                <a:lnTo>
                  <a:pt x="41" y="66"/>
                </a:lnTo>
                <a:close/>
                <a:moveTo>
                  <a:pt x="46" y="49"/>
                </a:moveTo>
                <a:cubicBezTo>
                  <a:pt x="41" y="47"/>
                  <a:pt x="41" y="47"/>
                  <a:pt x="41" y="47"/>
                </a:cubicBezTo>
                <a:cubicBezTo>
                  <a:pt x="42" y="46"/>
                  <a:pt x="42" y="45"/>
                  <a:pt x="43" y="44"/>
                </a:cubicBezTo>
                <a:cubicBezTo>
                  <a:pt x="45" y="44"/>
                  <a:pt x="45" y="43"/>
                  <a:pt x="45" y="43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7"/>
                  <a:pt x="48" y="48"/>
                  <a:pt x="46" y="49"/>
                </a:cubicBezTo>
                <a:close/>
                <a:moveTo>
                  <a:pt x="63" y="42"/>
                </a:moveTo>
                <a:cubicBezTo>
                  <a:pt x="61" y="42"/>
                  <a:pt x="59" y="41"/>
                  <a:pt x="59" y="36"/>
                </a:cubicBezTo>
                <a:cubicBezTo>
                  <a:pt x="59" y="36"/>
                  <a:pt x="59" y="35"/>
                  <a:pt x="59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6"/>
                  <a:pt x="65" y="36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lnTo>
                  <a:pt x="63" y="42"/>
                </a:lnTo>
                <a:close/>
                <a:moveTo>
                  <a:pt x="69" y="34"/>
                </a:moveTo>
                <a:cubicBezTo>
                  <a:pt x="67" y="32"/>
                  <a:pt x="66" y="30"/>
                  <a:pt x="66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2" y="29"/>
                  <a:pt x="73" y="30"/>
                </a:cubicBezTo>
                <a:cubicBezTo>
                  <a:pt x="74" y="31"/>
                  <a:pt x="74" y="31"/>
                  <a:pt x="74" y="32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lose/>
                <a:moveTo>
                  <a:pt x="51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29"/>
                  <a:pt x="45" y="28"/>
                  <a:pt x="45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8"/>
                  <a:pt x="51" y="29"/>
                  <a:pt x="51" y="31"/>
                </a:cubicBezTo>
                <a:lnTo>
                  <a:pt x="51" y="32"/>
                </a:lnTo>
                <a:close/>
                <a:moveTo>
                  <a:pt x="58" y="24"/>
                </a:moveTo>
                <a:cubicBezTo>
                  <a:pt x="58" y="24"/>
                  <a:pt x="58" y="24"/>
                  <a:pt x="57" y="24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62" y="18"/>
                  <a:pt x="64" y="20"/>
                  <a:pt x="6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4"/>
                  <a:pt x="58" y="24"/>
                </a:cubicBezTo>
                <a:close/>
                <a:moveTo>
                  <a:pt x="78" y="22"/>
                </a:moveTo>
                <a:cubicBezTo>
                  <a:pt x="74" y="17"/>
                  <a:pt x="74" y="17"/>
                  <a:pt x="74" y="17"/>
                </a:cubicBezTo>
                <a:cubicBezTo>
                  <a:pt x="75" y="16"/>
                  <a:pt x="75" y="16"/>
                  <a:pt x="75" y="16"/>
                </a:cubicBezTo>
                <a:cubicBezTo>
                  <a:pt x="80" y="13"/>
                  <a:pt x="80" y="13"/>
                  <a:pt x="80" y="13"/>
                </a:cubicBezTo>
                <a:cubicBezTo>
                  <a:pt x="81" y="14"/>
                  <a:pt x="81" y="15"/>
                  <a:pt x="81" y="16"/>
                </a:cubicBezTo>
                <a:cubicBezTo>
                  <a:pt x="81" y="19"/>
                  <a:pt x="79" y="21"/>
                  <a:pt x="78" y="22"/>
                </a:cubicBezTo>
                <a:close/>
                <a:moveTo>
                  <a:pt x="78" y="8"/>
                </a:moveTo>
                <a:cubicBezTo>
                  <a:pt x="76" y="2"/>
                  <a:pt x="76" y="2"/>
                  <a:pt x="76" y="2"/>
                </a:cubicBezTo>
                <a:cubicBezTo>
                  <a:pt x="78" y="1"/>
                  <a:pt x="81" y="1"/>
                  <a:pt x="82" y="0"/>
                </a:cubicBezTo>
                <a:cubicBezTo>
                  <a:pt x="83" y="6"/>
                  <a:pt x="83" y="6"/>
                  <a:pt x="83" y="6"/>
                </a:cubicBezTo>
                <a:cubicBezTo>
                  <a:pt x="82" y="6"/>
                  <a:pt x="80" y="7"/>
                  <a:pt x="78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0" name="ïślîḑè">
            <a:extLst>
              <a:ext uri="{FF2B5EF4-FFF2-40B4-BE49-F238E27FC236}">
                <a16:creationId xmlns:a16="http://schemas.microsoft.com/office/drawing/2014/main" id="{B3B37C77-4212-418B-B982-1D66758F2C1A}"/>
              </a:ext>
            </a:extLst>
          </p:cNvPr>
          <p:cNvSpPr/>
          <p:nvPr/>
        </p:nvSpPr>
        <p:spPr bwMode="auto">
          <a:xfrm>
            <a:off x="2317429" y="4100748"/>
            <a:ext cx="78506" cy="112498"/>
          </a:xfrm>
          <a:custGeom>
            <a:avLst/>
            <a:gdLst>
              <a:gd name="T0" fmla="*/ 66 w 72"/>
              <a:gd name="T1" fmla="*/ 98 h 103"/>
              <a:gd name="T2" fmla="*/ 72 w 72"/>
              <a:gd name="T3" fmla="*/ 98 h 103"/>
              <a:gd name="T4" fmla="*/ 67 w 72"/>
              <a:gd name="T5" fmla="*/ 103 h 103"/>
              <a:gd name="T6" fmla="*/ 60 w 72"/>
              <a:gd name="T7" fmla="*/ 91 h 103"/>
              <a:gd name="T8" fmla="*/ 62 w 72"/>
              <a:gd name="T9" fmla="*/ 86 h 103"/>
              <a:gd name="T10" fmla="*/ 66 w 72"/>
              <a:gd name="T11" fmla="*/ 88 h 103"/>
              <a:gd name="T12" fmla="*/ 60 w 72"/>
              <a:gd name="T13" fmla="*/ 81 h 103"/>
              <a:gd name="T14" fmla="*/ 56 w 72"/>
              <a:gd name="T15" fmla="*/ 76 h 103"/>
              <a:gd name="T16" fmla="*/ 61 w 72"/>
              <a:gd name="T17" fmla="*/ 74 h 103"/>
              <a:gd name="T18" fmla="*/ 60 w 72"/>
              <a:gd name="T19" fmla="*/ 81 h 103"/>
              <a:gd name="T20" fmla="*/ 47 w 72"/>
              <a:gd name="T21" fmla="*/ 64 h 103"/>
              <a:gd name="T22" fmla="*/ 55 w 72"/>
              <a:gd name="T23" fmla="*/ 64 h 103"/>
              <a:gd name="T24" fmla="*/ 53 w 72"/>
              <a:gd name="T25" fmla="*/ 64 h 103"/>
              <a:gd name="T26" fmla="*/ 49 w 72"/>
              <a:gd name="T27" fmla="*/ 67 h 103"/>
              <a:gd name="T28" fmla="*/ 60 w 72"/>
              <a:gd name="T29" fmla="*/ 56 h 103"/>
              <a:gd name="T30" fmla="*/ 61 w 72"/>
              <a:gd name="T31" fmla="*/ 51 h 103"/>
              <a:gd name="T32" fmla="*/ 66 w 72"/>
              <a:gd name="T33" fmla="*/ 51 h 103"/>
              <a:gd name="T34" fmla="*/ 7 w 72"/>
              <a:gd name="T35" fmla="*/ 49 h 103"/>
              <a:gd name="T36" fmla="*/ 3 w 72"/>
              <a:gd name="T37" fmla="*/ 42 h 103"/>
              <a:gd name="T38" fmla="*/ 7 w 72"/>
              <a:gd name="T39" fmla="*/ 49 h 103"/>
              <a:gd name="T40" fmla="*/ 54 w 72"/>
              <a:gd name="T41" fmla="*/ 41 h 103"/>
              <a:gd name="T42" fmla="*/ 58 w 72"/>
              <a:gd name="T43" fmla="*/ 36 h 103"/>
              <a:gd name="T44" fmla="*/ 60 w 72"/>
              <a:gd name="T45" fmla="*/ 43 h 103"/>
              <a:gd name="T46" fmla="*/ 2 w 72"/>
              <a:gd name="T47" fmla="*/ 33 h 103"/>
              <a:gd name="T48" fmla="*/ 0 w 72"/>
              <a:gd name="T49" fmla="*/ 27 h 103"/>
              <a:gd name="T50" fmla="*/ 6 w 72"/>
              <a:gd name="T51" fmla="*/ 28 h 103"/>
              <a:gd name="T52" fmla="*/ 6 w 72"/>
              <a:gd name="T53" fmla="*/ 29 h 103"/>
              <a:gd name="T54" fmla="*/ 2 w 72"/>
              <a:gd name="T55" fmla="*/ 33 h 103"/>
              <a:gd name="T56" fmla="*/ 47 w 72"/>
              <a:gd name="T57" fmla="*/ 25 h 103"/>
              <a:gd name="T58" fmla="*/ 49 w 72"/>
              <a:gd name="T59" fmla="*/ 19 h 103"/>
              <a:gd name="T60" fmla="*/ 53 w 72"/>
              <a:gd name="T61" fmla="*/ 26 h 103"/>
              <a:gd name="T62" fmla="*/ 15 w 72"/>
              <a:gd name="T63" fmla="*/ 26 h 103"/>
              <a:gd name="T64" fmla="*/ 15 w 72"/>
              <a:gd name="T65" fmla="*/ 18 h 103"/>
              <a:gd name="T66" fmla="*/ 21 w 72"/>
              <a:gd name="T67" fmla="*/ 20 h 103"/>
              <a:gd name="T68" fmla="*/ 18 w 72"/>
              <a:gd name="T69" fmla="*/ 23 h 103"/>
              <a:gd name="T70" fmla="*/ 44 w 72"/>
              <a:gd name="T71" fmla="*/ 20 h 103"/>
              <a:gd name="T72" fmla="*/ 38 w 72"/>
              <a:gd name="T73" fmla="*/ 17 h 103"/>
              <a:gd name="T74" fmla="*/ 44 w 72"/>
              <a:gd name="T75" fmla="*/ 13 h 103"/>
              <a:gd name="T76" fmla="*/ 44 w 72"/>
              <a:gd name="T77" fmla="*/ 16 h 103"/>
              <a:gd name="T78" fmla="*/ 44 w 72"/>
              <a:gd name="T79" fmla="*/ 20 h 103"/>
              <a:gd name="T80" fmla="*/ 21 w 72"/>
              <a:gd name="T81" fmla="*/ 7 h 103"/>
              <a:gd name="T82" fmla="*/ 24 w 72"/>
              <a:gd name="T83" fmla="*/ 3 h 103"/>
              <a:gd name="T84" fmla="*/ 29 w 72"/>
              <a:gd name="T85" fmla="*/ 6 h 103"/>
              <a:gd name="T86" fmla="*/ 37 w 72"/>
              <a:gd name="T87" fmla="*/ 7 h 103"/>
              <a:gd name="T88" fmla="*/ 32 w 72"/>
              <a:gd name="T89" fmla="*/ 5 h 103"/>
              <a:gd name="T90" fmla="*/ 32 w 72"/>
              <a:gd name="T91" fmla="*/ 1 h 103"/>
              <a:gd name="T92" fmla="*/ 38 w 72"/>
              <a:gd name="T93" fmla="*/ 3 h 103"/>
              <a:gd name="T94" fmla="*/ 37 w 72"/>
              <a:gd name="T95" fmla="*/ 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03">
                <a:moveTo>
                  <a:pt x="67" y="103"/>
                </a:moveTo>
                <a:cubicBezTo>
                  <a:pt x="66" y="101"/>
                  <a:pt x="66" y="99"/>
                  <a:pt x="66" y="98"/>
                </a:cubicBezTo>
                <a:cubicBezTo>
                  <a:pt x="66" y="97"/>
                  <a:pt x="66" y="96"/>
                  <a:pt x="67" y="95"/>
                </a:cubicBezTo>
                <a:cubicBezTo>
                  <a:pt x="72" y="98"/>
                  <a:pt x="72" y="98"/>
                  <a:pt x="72" y="98"/>
                </a:cubicBezTo>
                <a:cubicBezTo>
                  <a:pt x="71" y="98"/>
                  <a:pt x="72" y="99"/>
                  <a:pt x="72" y="101"/>
                </a:cubicBezTo>
                <a:lnTo>
                  <a:pt x="67" y="103"/>
                </a:lnTo>
                <a:close/>
                <a:moveTo>
                  <a:pt x="65" y="93"/>
                </a:moveTo>
                <a:cubicBezTo>
                  <a:pt x="63" y="93"/>
                  <a:pt x="61" y="93"/>
                  <a:pt x="60" y="91"/>
                </a:cubicBezTo>
                <a:cubicBezTo>
                  <a:pt x="59" y="91"/>
                  <a:pt x="59" y="91"/>
                  <a:pt x="58" y="90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6"/>
                  <a:pt x="63" y="87"/>
                </a:cubicBezTo>
                <a:cubicBezTo>
                  <a:pt x="64" y="87"/>
                  <a:pt x="65" y="88"/>
                  <a:pt x="66" y="88"/>
                </a:cubicBezTo>
                <a:lnTo>
                  <a:pt x="65" y="93"/>
                </a:lnTo>
                <a:close/>
                <a:moveTo>
                  <a:pt x="60" y="81"/>
                </a:moveTo>
                <a:cubicBezTo>
                  <a:pt x="59" y="80"/>
                  <a:pt x="57" y="79"/>
                  <a:pt x="56" y="77"/>
                </a:cubicBezTo>
                <a:cubicBezTo>
                  <a:pt x="56" y="76"/>
                  <a:pt x="56" y="76"/>
                  <a:pt x="56" y="76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4"/>
                </a:cubicBezTo>
                <a:cubicBezTo>
                  <a:pt x="62" y="75"/>
                  <a:pt x="63" y="76"/>
                  <a:pt x="64" y="77"/>
                </a:cubicBezTo>
                <a:lnTo>
                  <a:pt x="60" y="81"/>
                </a:lnTo>
                <a:close/>
                <a:moveTo>
                  <a:pt x="49" y="67"/>
                </a:moveTo>
                <a:cubicBezTo>
                  <a:pt x="48" y="66"/>
                  <a:pt x="47" y="65"/>
                  <a:pt x="47" y="64"/>
                </a:cubicBezTo>
                <a:cubicBezTo>
                  <a:pt x="47" y="63"/>
                  <a:pt x="48" y="60"/>
                  <a:pt x="53" y="59"/>
                </a:cubicBezTo>
                <a:cubicBezTo>
                  <a:pt x="55" y="64"/>
                  <a:pt x="55" y="64"/>
                  <a:pt x="55" y="64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4"/>
                </a:cubicBezTo>
                <a:cubicBezTo>
                  <a:pt x="53" y="64"/>
                  <a:pt x="53" y="64"/>
                  <a:pt x="53" y="64"/>
                </a:cubicBezTo>
                <a:lnTo>
                  <a:pt x="49" y="67"/>
                </a:lnTo>
                <a:close/>
                <a:moveTo>
                  <a:pt x="66" y="57"/>
                </a:moveTo>
                <a:cubicBezTo>
                  <a:pt x="60" y="56"/>
                  <a:pt x="60" y="56"/>
                  <a:pt x="60" y="56"/>
                </a:cubicBezTo>
                <a:cubicBezTo>
                  <a:pt x="61" y="55"/>
                  <a:pt x="61" y="53"/>
                  <a:pt x="61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3"/>
                  <a:pt x="66" y="55"/>
                  <a:pt x="66" y="57"/>
                </a:cubicBezTo>
                <a:close/>
                <a:moveTo>
                  <a:pt x="7" y="49"/>
                </a:moveTo>
                <a:cubicBezTo>
                  <a:pt x="2" y="47"/>
                  <a:pt x="2" y="47"/>
                  <a:pt x="2" y="47"/>
                </a:cubicBezTo>
                <a:cubicBezTo>
                  <a:pt x="2" y="45"/>
                  <a:pt x="3" y="44"/>
                  <a:pt x="3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4"/>
                  <a:pt x="8" y="47"/>
                  <a:pt x="7" y="49"/>
                </a:cubicBezTo>
                <a:close/>
                <a:moveTo>
                  <a:pt x="54" y="43"/>
                </a:moveTo>
                <a:cubicBezTo>
                  <a:pt x="54" y="43"/>
                  <a:pt x="54" y="42"/>
                  <a:pt x="54" y="41"/>
                </a:cubicBezTo>
                <a:cubicBezTo>
                  <a:pt x="54" y="40"/>
                  <a:pt x="54" y="40"/>
                  <a:pt x="54" y="39"/>
                </a:cubicBezTo>
                <a:cubicBezTo>
                  <a:pt x="58" y="36"/>
                  <a:pt x="58" y="36"/>
                  <a:pt x="58" y="36"/>
                </a:cubicBezTo>
                <a:cubicBezTo>
                  <a:pt x="59" y="37"/>
                  <a:pt x="60" y="38"/>
                  <a:pt x="60" y="41"/>
                </a:cubicBezTo>
                <a:cubicBezTo>
                  <a:pt x="60" y="42"/>
                  <a:pt x="60" y="42"/>
                  <a:pt x="60" y="43"/>
                </a:cubicBezTo>
                <a:lnTo>
                  <a:pt x="54" y="43"/>
                </a:lnTo>
                <a:close/>
                <a:moveTo>
                  <a:pt x="2" y="33"/>
                </a:moveTo>
                <a:cubicBezTo>
                  <a:pt x="1" y="32"/>
                  <a:pt x="0" y="31"/>
                  <a:pt x="0" y="29"/>
                </a:cubicBezTo>
                <a:cubicBezTo>
                  <a:pt x="0" y="28"/>
                  <a:pt x="0" y="27"/>
                  <a:pt x="0" y="27"/>
                </a:cubicBezTo>
                <a:cubicBezTo>
                  <a:pt x="0" y="26"/>
                  <a:pt x="1" y="25"/>
                  <a:pt x="1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31"/>
                  <a:pt x="4" y="31"/>
                  <a:pt x="4" y="31"/>
                </a:cubicBezTo>
                <a:lnTo>
                  <a:pt x="2" y="33"/>
                </a:lnTo>
                <a:close/>
                <a:moveTo>
                  <a:pt x="48" y="29"/>
                </a:moveTo>
                <a:cubicBezTo>
                  <a:pt x="48" y="28"/>
                  <a:pt x="47" y="26"/>
                  <a:pt x="47" y="25"/>
                </a:cubicBezTo>
                <a:cubicBezTo>
                  <a:pt x="46" y="25"/>
                  <a:pt x="47" y="25"/>
                  <a:pt x="47" y="25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20"/>
                  <a:pt x="51" y="21"/>
                  <a:pt x="52" y="23"/>
                </a:cubicBezTo>
                <a:cubicBezTo>
                  <a:pt x="52" y="24"/>
                  <a:pt x="53" y="25"/>
                  <a:pt x="53" y="26"/>
                </a:cubicBezTo>
                <a:lnTo>
                  <a:pt x="48" y="29"/>
                </a:lnTo>
                <a:close/>
                <a:moveTo>
                  <a:pt x="15" y="26"/>
                </a:move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5" y="18"/>
                </a:cubicBezTo>
                <a:cubicBezTo>
                  <a:pt x="15" y="18"/>
                  <a:pt x="15" y="18"/>
                  <a:pt x="16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0" y="21"/>
                  <a:pt x="19" y="22"/>
                  <a:pt x="19" y="22"/>
                </a:cubicBezTo>
                <a:cubicBezTo>
                  <a:pt x="19" y="23"/>
                  <a:pt x="18" y="23"/>
                  <a:pt x="18" y="23"/>
                </a:cubicBezTo>
                <a:cubicBezTo>
                  <a:pt x="17" y="24"/>
                  <a:pt x="16" y="25"/>
                  <a:pt x="15" y="26"/>
                </a:cubicBezTo>
                <a:close/>
                <a:moveTo>
                  <a:pt x="44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19"/>
                  <a:pt x="38" y="18"/>
                  <a:pt x="38" y="17"/>
                </a:cubicBezTo>
                <a:cubicBezTo>
                  <a:pt x="39" y="16"/>
                  <a:pt x="39" y="16"/>
                  <a:pt x="39" y="16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4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7"/>
                  <a:pt x="44" y="17"/>
                  <a:pt x="44" y="18"/>
                </a:cubicBezTo>
                <a:cubicBezTo>
                  <a:pt x="44" y="19"/>
                  <a:pt x="44" y="19"/>
                  <a:pt x="44" y="20"/>
                </a:cubicBezTo>
                <a:close/>
                <a:moveTo>
                  <a:pt x="25" y="11"/>
                </a:moveTo>
                <a:cubicBezTo>
                  <a:pt x="21" y="7"/>
                  <a:pt x="21" y="7"/>
                  <a:pt x="21" y="7"/>
                </a:cubicBezTo>
                <a:cubicBezTo>
                  <a:pt x="22" y="6"/>
                  <a:pt x="23" y="5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8"/>
                  <a:pt x="27" y="10"/>
                  <a:pt x="25" y="11"/>
                </a:cubicBezTo>
                <a:close/>
                <a:moveTo>
                  <a:pt x="37" y="7"/>
                </a:move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3"/>
                  <a:pt x="32" y="3"/>
                </a:cubicBezTo>
                <a:cubicBezTo>
                  <a:pt x="32" y="2"/>
                  <a:pt x="32" y="1"/>
                  <a:pt x="32" y="1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1"/>
                  <a:pt x="38" y="2"/>
                  <a:pt x="38" y="3"/>
                </a:cubicBezTo>
                <a:cubicBezTo>
                  <a:pt x="38" y="4"/>
                  <a:pt x="38" y="5"/>
                  <a:pt x="38" y="6"/>
                </a:cubicBezTo>
                <a:cubicBezTo>
                  <a:pt x="38" y="6"/>
                  <a:pt x="38" y="7"/>
                  <a:pt x="37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1" name="íṣļíḑê">
            <a:extLst>
              <a:ext uri="{FF2B5EF4-FFF2-40B4-BE49-F238E27FC236}">
                <a16:creationId xmlns:a16="http://schemas.microsoft.com/office/drawing/2014/main" id="{C2838EC0-D1F1-46CE-807D-D919DF9FBF0A}"/>
              </a:ext>
            </a:extLst>
          </p:cNvPr>
          <p:cNvSpPr/>
          <p:nvPr/>
        </p:nvSpPr>
        <p:spPr bwMode="auto">
          <a:xfrm>
            <a:off x="2399172" y="4193012"/>
            <a:ext cx="139206" cy="196669"/>
          </a:xfrm>
          <a:custGeom>
            <a:avLst/>
            <a:gdLst>
              <a:gd name="T0" fmla="*/ 123 w 127"/>
              <a:gd name="T1" fmla="*/ 179 h 180"/>
              <a:gd name="T2" fmla="*/ 127 w 127"/>
              <a:gd name="T3" fmla="*/ 175 h 180"/>
              <a:gd name="T4" fmla="*/ 112 w 127"/>
              <a:gd name="T5" fmla="*/ 178 h 180"/>
              <a:gd name="T6" fmla="*/ 107 w 127"/>
              <a:gd name="T7" fmla="*/ 171 h 180"/>
              <a:gd name="T8" fmla="*/ 112 w 127"/>
              <a:gd name="T9" fmla="*/ 178 h 180"/>
              <a:gd name="T10" fmla="*/ 95 w 127"/>
              <a:gd name="T11" fmla="*/ 165 h 180"/>
              <a:gd name="T12" fmla="*/ 102 w 127"/>
              <a:gd name="T13" fmla="*/ 166 h 180"/>
              <a:gd name="T14" fmla="*/ 89 w 127"/>
              <a:gd name="T15" fmla="*/ 160 h 180"/>
              <a:gd name="T16" fmla="*/ 87 w 127"/>
              <a:gd name="T17" fmla="*/ 152 h 180"/>
              <a:gd name="T18" fmla="*/ 89 w 127"/>
              <a:gd name="T19" fmla="*/ 160 h 180"/>
              <a:gd name="T20" fmla="*/ 82 w 127"/>
              <a:gd name="T21" fmla="*/ 142 h 180"/>
              <a:gd name="T22" fmla="*/ 90 w 127"/>
              <a:gd name="T23" fmla="*/ 143 h 180"/>
              <a:gd name="T24" fmla="*/ 74 w 127"/>
              <a:gd name="T25" fmla="*/ 134 h 180"/>
              <a:gd name="T26" fmla="*/ 70 w 127"/>
              <a:gd name="T27" fmla="*/ 130 h 180"/>
              <a:gd name="T28" fmla="*/ 76 w 127"/>
              <a:gd name="T29" fmla="*/ 130 h 180"/>
              <a:gd name="T30" fmla="*/ 75 w 127"/>
              <a:gd name="T31" fmla="*/ 128 h 180"/>
              <a:gd name="T32" fmla="*/ 74 w 127"/>
              <a:gd name="T33" fmla="*/ 134 h 180"/>
              <a:gd name="T34" fmla="*/ 79 w 127"/>
              <a:gd name="T35" fmla="*/ 118 h 180"/>
              <a:gd name="T36" fmla="*/ 71 w 127"/>
              <a:gd name="T37" fmla="*/ 118 h 180"/>
              <a:gd name="T38" fmla="*/ 75 w 127"/>
              <a:gd name="T39" fmla="*/ 114 h 180"/>
              <a:gd name="T40" fmla="*/ 79 w 127"/>
              <a:gd name="T41" fmla="*/ 115 h 180"/>
              <a:gd name="T42" fmla="*/ 80 w 127"/>
              <a:gd name="T43" fmla="*/ 113 h 180"/>
              <a:gd name="T44" fmla="*/ 83 w 127"/>
              <a:gd name="T45" fmla="*/ 119 h 180"/>
              <a:gd name="T46" fmla="*/ 71 w 127"/>
              <a:gd name="T47" fmla="*/ 105 h 180"/>
              <a:gd name="T48" fmla="*/ 72 w 127"/>
              <a:gd name="T49" fmla="*/ 98 h 180"/>
              <a:gd name="T50" fmla="*/ 71 w 127"/>
              <a:gd name="T51" fmla="*/ 105 h 180"/>
              <a:gd name="T52" fmla="*/ 60 w 127"/>
              <a:gd name="T53" fmla="*/ 94 h 180"/>
              <a:gd name="T54" fmla="*/ 61 w 127"/>
              <a:gd name="T55" fmla="*/ 87 h 180"/>
              <a:gd name="T56" fmla="*/ 66 w 127"/>
              <a:gd name="T57" fmla="*/ 91 h 180"/>
              <a:gd name="T58" fmla="*/ 60 w 127"/>
              <a:gd name="T59" fmla="*/ 82 h 180"/>
              <a:gd name="T60" fmla="*/ 57 w 127"/>
              <a:gd name="T61" fmla="*/ 77 h 180"/>
              <a:gd name="T62" fmla="*/ 63 w 127"/>
              <a:gd name="T63" fmla="*/ 77 h 180"/>
              <a:gd name="T64" fmla="*/ 60 w 127"/>
              <a:gd name="T65" fmla="*/ 82 h 180"/>
              <a:gd name="T66" fmla="*/ 47 w 127"/>
              <a:gd name="T67" fmla="*/ 66 h 180"/>
              <a:gd name="T68" fmla="*/ 52 w 127"/>
              <a:gd name="T69" fmla="*/ 62 h 180"/>
              <a:gd name="T70" fmla="*/ 54 w 127"/>
              <a:gd name="T71" fmla="*/ 68 h 180"/>
              <a:gd name="T72" fmla="*/ 42 w 127"/>
              <a:gd name="T73" fmla="*/ 54 h 180"/>
              <a:gd name="T74" fmla="*/ 43 w 127"/>
              <a:gd name="T75" fmla="*/ 45 h 180"/>
              <a:gd name="T76" fmla="*/ 42 w 127"/>
              <a:gd name="T77" fmla="*/ 54 h 180"/>
              <a:gd name="T78" fmla="*/ 35 w 127"/>
              <a:gd name="T79" fmla="*/ 38 h 180"/>
              <a:gd name="T80" fmla="*/ 35 w 127"/>
              <a:gd name="T81" fmla="*/ 34 h 180"/>
              <a:gd name="T82" fmla="*/ 40 w 127"/>
              <a:gd name="T83" fmla="*/ 31 h 180"/>
              <a:gd name="T84" fmla="*/ 41 w 127"/>
              <a:gd name="T85" fmla="*/ 35 h 180"/>
              <a:gd name="T86" fmla="*/ 41 w 127"/>
              <a:gd name="T87" fmla="*/ 38 h 180"/>
              <a:gd name="T88" fmla="*/ 28 w 127"/>
              <a:gd name="T89" fmla="*/ 22 h 180"/>
              <a:gd name="T90" fmla="*/ 32 w 127"/>
              <a:gd name="T91" fmla="*/ 16 h 180"/>
              <a:gd name="T92" fmla="*/ 34 w 127"/>
              <a:gd name="T93" fmla="*/ 22 h 180"/>
              <a:gd name="T94" fmla="*/ 5 w 127"/>
              <a:gd name="T95" fmla="*/ 17 h 180"/>
              <a:gd name="T96" fmla="*/ 2 w 127"/>
              <a:gd name="T97" fmla="*/ 10 h 180"/>
              <a:gd name="T98" fmla="*/ 5 w 127"/>
              <a:gd name="T99" fmla="*/ 17 h 180"/>
              <a:gd name="T100" fmla="*/ 8 w 127"/>
              <a:gd name="T101" fmla="*/ 10 h 180"/>
              <a:gd name="T102" fmla="*/ 14 w 127"/>
              <a:gd name="T103" fmla="*/ 10 h 180"/>
              <a:gd name="T104" fmla="*/ 15 w 127"/>
              <a:gd name="T105" fmla="*/ 16 h 180"/>
              <a:gd name="T106" fmla="*/ 23 w 127"/>
              <a:gd name="T107" fmla="*/ 6 h 180"/>
              <a:gd name="T108" fmla="*/ 23 w 127"/>
              <a:gd name="T109" fmla="*/ 5 h 180"/>
              <a:gd name="T110" fmla="*/ 23 w 127"/>
              <a:gd name="T111" fmla="*/ 0 h 180"/>
              <a:gd name="T112" fmla="*/ 28 w 127"/>
              <a:gd name="T113" fmla="*/ 5 h 180"/>
              <a:gd name="T114" fmla="*/ 23 w 127"/>
              <a:gd name="T115" fmla="*/ 5 h 180"/>
              <a:gd name="T116" fmla="*/ 23 w 127"/>
              <a:gd name="T117" fmla="*/ 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" h="180">
                <a:moveTo>
                  <a:pt x="125" y="180"/>
                </a:moveTo>
                <a:cubicBezTo>
                  <a:pt x="124" y="180"/>
                  <a:pt x="124" y="180"/>
                  <a:pt x="123" y="179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6" y="174"/>
                  <a:pt x="127" y="174"/>
                  <a:pt x="127" y="175"/>
                </a:cubicBezTo>
                <a:lnTo>
                  <a:pt x="125" y="180"/>
                </a:lnTo>
                <a:close/>
                <a:moveTo>
                  <a:pt x="112" y="178"/>
                </a:moveTo>
                <a:cubicBezTo>
                  <a:pt x="110" y="178"/>
                  <a:pt x="108" y="177"/>
                  <a:pt x="106" y="177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9" y="172"/>
                  <a:pt x="111" y="172"/>
                  <a:pt x="112" y="172"/>
                </a:cubicBezTo>
                <a:lnTo>
                  <a:pt x="112" y="178"/>
                </a:lnTo>
                <a:close/>
                <a:moveTo>
                  <a:pt x="96" y="167"/>
                </a:moveTo>
                <a:cubicBezTo>
                  <a:pt x="96" y="165"/>
                  <a:pt x="95" y="165"/>
                  <a:pt x="95" y="165"/>
                </a:cubicBezTo>
                <a:cubicBezTo>
                  <a:pt x="96" y="159"/>
                  <a:pt x="96" y="159"/>
                  <a:pt x="96" y="159"/>
                </a:cubicBezTo>
                <a:cubicBezTo>
                  <a:pt x="100" y="160"/>
                  <a:pt x="101" y="164"/>
                  <a:pt x="102" y="166"/>
                </a:cubicBezTo>
                <a:lnTo>
                  <a:pt x="96" y="167"/>
                </a:lnTo>
                <a:close/>
                <a:moveTo>
                  <a:pt x="89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156"/>
                  <a:pt x="84" y="154"/>
                  <a:pt x="87" y="152"/>
                </a:cubicBezTo>
                <a:cubicBezTo>
                  <a:pt x="90" y="157"/>
                  <a:pt x="90" y="157"/>
                  <a:pt x="90" y="157"/>
                </a:cubicBezTo>
                <a:cubicBezTo>
                  <a:pt x="89" y="158"/>
                  <a:pt x="89" y="158"/>
                  <a:pt x="89" y="160"/>
                </a:cubicBezTo>
                <a:close/>
                <a:moveTo>
                  <a:pt x="85" y="147"/>
                </a:moveTo>
                <a:cubicBezTo>
                  <a:pt x="84" y="145"/>
                  <a:pt x="83" y="143"/>
                  <a:pt x="82" y="14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8" y="140"/>
                  <a:pt x="89" y="142"/>
                  <a:pt x="90" y="143"/>
                </a:cubicBezTo>
                <a:lnTo>
                  <a:pt x="85" y="147"/>
                </a:lnTo>
                <a:close/>
                <a:moveTo>
                  <a:pt x="74" y="134"/>
                </a:moveTo>
                <a:cubicBezTo>
                  <a:pt x="73" y="134"/>
                  <a:pt x="73" y="133"/>
                  <a:pt x="72" y="133"/>
                </a:cubicBezTo>
                <a:cubicBezTo>
                  <a:pt x="71" y="133"/>
                  <a:pt x="70" y="131"/>
                  <a:pt x="70" y="130"/>
                </a:cubicBezTo>
                <a:cubicBezTo>
                  <a:pt x="70" y="128"/>
                  <a:pt x="71" y="127"/>
                  <a:pt x="72" y="126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6" y="129"/>
                  <a:pt x="75" y="128"/>
                  <a:pt x="75" y="128"/>
                </a:cubicBezTo>
                <a:cubicBezTo>
                  <a:pt x="75" y="128"/>
                  <a:pt x="76" y="129"/>
                  <a:pt x="78" y="130"/>
                </a:cubicBezTo>
                <a:lnTo>
                  <a:pt x="74" y="134"/>
                </a:lnTo>
                <a:close/>
                <a:moveTo>
                  <a:pt x="82" y="120"/>
                </a:moveTo>
                <a:cubicBezTo>
                  <a:pt x="79" y="118"/>
                  <a:pt x="79" y="118"/>
                  <a:pt x="79" y="118"/>
                </a:cubicBezTo>
                <a:cubicBezTo>
                  <a:pt x="77" y="120"/>
                  <a:pt x="74" y="120"/>
                  <a:pt x="72" y="119"/>
                </a:cubicBezTo>
                <a:cubicBezTo>
                  <a:pt x="71" y="119"/>
                  <a:pt x="71" y="118"/>
                  <a:pt x="71" y="118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80" y="114"/>
                  <a:pt x="80" y="113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5" y="116"/>
                  <a:pt x="84" y="118"/>
                  <a:pt x="83" y="119"/>
                </a:cubicBezTo>
                <a:cubicBezTo>
                  <a:pt x="83" y="119"/>
                  <a:pt x="83" y="120"/>
                  <a:pt x="82" y="120"/>
                </a:cubicBezTo>
                <a:close/>
                <a:moveTo>
                  <a:pt x="71" y="105"/>
                </a:moveTo>
                <a:cubicBezTo>
                  <a:pt x="71" y="104"/>
                  <a:pt x="71" y="104"/>
                  <a:pt x="70" y="103"/>
                </a:cubicBezTo>
                <a:cubicBezTo>
                  <a:pt x="72" y="98"/>
                  <a:pt x="72" y="98"/>
                  <a:pt x="72" y="98"/>
                </a:cubicBezTo>
                <a:cubicBezTo>
                  <a:pt x="76" y="99"/>
                  <a:pt x="77" y="103"/>
                  <a:pt x="77" y="104"/>
                </a:cubicBezTo>
                <a:lnTo>
                  <a:pt x="71" y="105"/>
                </a:lnTo>
                <a:close/>
                <a:moveTo>
                  <a:pt x="61" y="95"/>
                </a:moveTo>
                <a:cubicBezTo>
                  <a:pt x="61" y="95"/>
                  <a:pt x="60" y="94"/>
                  <a:pt x="60" y="94"/>
                </a:cubicBezTo>
                <a:cubicBezTo>
                  <a:pt x="59" y="93"/>
                  <a:pt x="58" y="92"/>
                  <a:pt x="57" y="91"/>
                </a:cubicBezTo>
                <a:cubicBezTo>
                  <a:pt x="61" y="87"/>
                  <a:pt x="61" y="87"/>
                  <a:pt x="61" y="87"/>
                </a:cubicBezTo>
                <a:cubicBezTo>
                  <a:pt x="62" y="88"/>
                  <a:pt x="63" y="89"/>
                  <a:pt x="64" y="89"/>
                </a:cubicBezTo>
                <a:cubicBezTo>
                  <a:pt x="64" y="90"/>
                  <a:pt x="65" y="91"/>
                  <a:pt x="66" y="91"/>
                </a:cubicBezTo>
                <a:lnTo>
                  <a:pt x="61" y="95"/>
                </a:lnTo>
                <a:close/>
                <a:moveTo>
                  <a:pt x="60" y="82"/>
                </a:moveTo>
                <a:cubicBezTo>
                  <a:pt x="56" y="78"/>
                  <a:pt x="56" y="78"/>
                  <a:pt x="56" y="78"/>
                </a:cubicBezTo>
                <a:cubicBezTo>
                  <a:pt x="56" y="77"/>
                  <a:pt x="57" y="77"/>
                  <a:pt x="57" y="77"/>
                </a:cubicBezTo>
                <a:cubicBezTo>
                  <a:pt x="62" y="73"/>
                  <a:pt x="62" y="73"/>
                  <a:pt x="62" y="73"/>
                </a:cubicBezTo>
                <a:cubicBezTo>
                  <a:pt x="63" y="74"/>
                  <a:pt x="63" y="75"/>
                  <a:pt x="63" y="77"/>
                </a:cubicBezTo>
                <a:cubicBezTo>
                  <a:pt x="63" y="78"/>
                  <a:pt x="63" y="79"/>
                  <a:pt x="61" y="81"/>
                </a:cubicBezTo>
                <a:cubicBezTo>
                  <a:pt x="61" y="81"/>
                  <a:pt x="61" y="81"/>
                  <a:pt x="60" y="82"/>
                </a:cubicBezTo>
                <a:close/>
                <a:moveTo>
                  <a:pt x="48" y="69"/>
                </a:moveTo>
                <a:cubicBezTo>
                  <a:pt x="48" y="68"/>
                  <a:pt x="47" y="68"/>
                  <a:pt x="47" y="66"/>
                </a:cubicBezTo>
                <a:cubicBezTo>
                  <a:pt x="47" y="66"/>
                  <a:pt x="47" y="65"/>
                  <a:pt x="47" y="64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3"/>
                  <a:pt x="53" y="64"/>
                  <a:pt x="53" y="66"/>
                </a:cubicBezTo>
                <a:cubicBezTo>
                  <a:pt x="53" y="67"/>
                  <a:pt x="53" y="67"/>
                  <a:pt x="54" y="68"/>
                </a:cubicBezTo>
                <a:lnTo>
                  <a:pt x="48" y="69"/>
                </a:lnTo>
                <a:close/>
                <a:moveTo>
                  <a:pt x="42" y="54"/>
                </a:moveTo>
                <a:cubicBezTo>
                  <a:pt x="41" y="52"/>
                  <a:pt x="40" y="51"/>
                  <a:pt x="39" y="50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7"/>
                  <a:pt x="47" y="50"/>
                  <a:pt x="47" y="51"/>
                </a:cubicBezTo>
                <a:lnTo>
                  <a:pt x="42" y="54"/>
                </a:lnTo>
                <a:close/>
                <a:moveTo>
                  <a:pt x="41" y="38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6"/>
                  <a:pt x="35" y="36"/>
                  <a:pt x="35" y="35"/>
                </a:cubicBezTo>
                <a:cubicBezTo>
                  <a:pt x="35" y="35"/>
                  <a:pt x="35" y="34"/>
                  <a:pt x="35" y="34"/>
                </a:cubicBezTo>
                <a:cubicBezTo>
                  <a:pt x="35" y="33"/>
                  <a:pt x="35" y="33"/>
                  <a:pt x="35" y="33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2"/>
                  <a:pt x="41" y="33"/>
                  <a:pt x="41" y="34"/>
                </a:cubicBezTo>
                <a:cubicBezTo>
                  <a:pt x="41" y="34"/>
                  <a:pt x="41" y="35"/>
                  <a:pt x="41" y="35"/>
                </a:cubicBezTo>
                <a:cubicBezTo>
                  <a:pt x="41" y="36"/>
                  <a:pt x="41" y="37"/>
                  <a:pt x="41" y="37"/>
                </a:cubicBezTo>
                <a:lnTo>
                  <a:pt x="41" y="38"/>
                </a:lnTo>
                <a:close/>
                <a:moveTo>
                  <a:pt x="28" y="23"/>
                </a:moveTo>
                <a:cubicBezTo>
                  <a:pt x="28" y="22"/>
                  <a:pt x="28" y="22"/>
                  <a:pt x="28" y="22"/>
                </a:cubicBezTo>
                <a:cubicBezTo>
                  <a:pt x="27" y="21"/>
                  <a:pt x="27" y="19"/>
                  <a:pt x="26" y="18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7"/>
                  <a:pt x="33" y="19"/>
                  <a:pt x="33" y="20"/>
                </a:cubicBezTo>
                <a:cubicBezTo>
                  <a:pt x="34" y="22"/>
                  <a:pt x="34" y="22"/>
                  <a:pt x="34" y="22"/>
                </a:cubicBezTo>
                <a:lnTo>
                  <a:pt x="28" y="23"/>
                </a:lnTo>
                <a:close/>
                <a:moveTo>
                  <a:pt x="5" y="17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3"/>
                  <a:pt x="2" y="10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5"/>
                  <a:pt x="5" y="17"/>
                  <a:pt x="5" y="17"/>
                </a:cubicBezTo>
                <a:close/>
                <a:moveTo>
                  <a:pt x="14" y="16"/>
                </a:moveTo>
                <a:cubicBezTo>
                  <a:pt x="12" y="16"/>
                  <a:pt x="9" y="15"/>
                  <a:pt x="8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6"/>
                  <a:pt x="14" y="16"/>
                  <a:pt x="14" y="16"/>
                </a:cubicBezTo>
                <a:close/>
                <a:moveTo>
                  <a:pt x="23" y="6"/>
                </a:moveTo>
                <a:cubicBezTo>
                  <a:pt x="22" y="6"/>
                  <a:pt x="22" y="6"/>
                  <a:pt x="22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1"/>
                  <a:pt x="28" y="4"/>
                  <a:pt x="28" y="5"/>
                </a:cubicBezTo>
                <a:lnTo>
                  <a:pt x="23" y="6"/>
                </a:lnTo>
                <a:close/>
                <a:moveTo>
                  <a:pt x="23" y="5"/>
                </a:move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lnTo>
                  <a:pt x="23" y="5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2" name="iśḷiďè">
            <a:extLst>
              <a:ext uri="{FF2B5EF4-FFF2-40B4-BE49-F238E27FC236}">
                <a16:creationId xmlns:a16="http://schemas.microsoft.com/office/drawing/2014/main" id="{E54C0DB8-46DF-47CC-B7AE-C76E181A0339}"/>
              </a:ext>
            </a:extLst>
          </p:cNvPr>
          <p:cNvSpPr/>
          <p:nvPr/>
        </p:nvSpPr>
        <p:spPr bwMode="auto">
          <a:xfrm>
            <a:off x="2675965" y="4248047"/>
            <a:ext cx="216902" cy="440278"/>
          </a:xfrm>
          <a:custGeom>
            <a:avLst/>
            <a:gdLst>
              <a:gd name="T0" fmla="*/ 148 w 198"/>
              <a:gd name="T1" fmla="*/ 388 h 403"/>
              <a:gd name="T2" fmla="*/ 159 w 198"/>
              <a:gd name="T3" fmla="*/ 383 h 403"/>
              <a:gd name="T4" fmla="*/ 174 w 198"/>
              <a:gd name="T5" fmla="*/ 372 h 403"/>
              <a:gd name="T6" fmla="*/ 188 w 198"/>
              <a:gd name="T7" fmla="*/ 377 h 403"/>
              <a:gd name="T8" fmla="*/ 194 w 198"/>
              <a:gd name="T9" fmla="*/ 354 h 403"/>
              <a:gd name="T10" fmla="*/ 192 w 198"/>
              <a:gd name="T11" fmla="*/ 342 h 403"/>
              <a:gd name="T12" fmla="*/ 192 w 198"/>
              <a:gd name="T13" fmla="*/ 343 h 403"/>
              <a:gd name="T14" fmla="*/ 172 w 198"/>
              <a:gd name="T15" fmla="*/ 330 h 403"/>
              <a:gd name="T16" fmla="*/ 183 w 198"/>
              <a:gd name="T17" fmla="*/ 329 h 403"/>
              <a:gd name="T18" fmla="*/ 157 w 198"/>
              <a:gd name="T19" fmla="*/ 327 h 403"/>
              <a:gd name="T20" fmla="*/ 161 w 198"/>
              <a:gd name="T21" fmla="*/ 323 h 403"/>
              <a:gd name="T22" fmla="*/ 120 w 198"/>
              <a:gd name="T23" fmla="*/ 320 h 403"/>
              <a:gd name="T24" fmla="*/ 144 w 198"/>
              <a:gd name="T25" fmla="*/ 323 h 403"/>
              <a:gd name="T26" fmla="*/ 116 w 198"/>
              <a:gd name="T27" fmla="*/ 313 h 403"/>
              <a:gd name="T28" fmla="*/ 121 w 198"/>
              <a:gd name="T29" fmla="*/ 315 h 403"/>
              <a:gd name="T30" fmla="*/ 67 w 198"/>
              <a:gd name="T31" fmla="*/ 300 h 403"/>
              <a:gd name="T32" fmla="*/ 91 w 198"/>
              <a:gd name="T33" fmla="*/ 294 h 403"/>
              <a:gd name="T34" fmla="*/ 80 w 198"/>
              <a:gd name="T35" fmla="*/ 286 h 403"/>
              <a:gd name="T36" fmla="*/ 62 w 198"/>
              <a:gd name="T37" fmla="*/ 279 h 403"/>
              <a:gd name="T38" fmla="*/ 64 w 198"/>
              <a:gd name="T39" fmla="*/ 265 h 403"/>
              <a:gd name="T40" fmla="*/ 69 w 198"/>
              <a:gd name="T41" fmla="*/ 250 h 403"/>
              <a:gd name="T42" fmla="*/ 69 w 198"/>
              <a:gd name="T43" fmla="*/ 232 h 403"/>
              <a:gd name="T44" fmla="*/ 80 w 198"/>
              <a:gd name="T45" fmla="*/ 220 h 403"/>
              <a:gd name="T46" fmla="*/ 75 w 198"/>
              <a:gd name="T47" fmla="*/ 209 h 403"/>
              <a:gd name="T48" fmla="*/ 86 w 198"/>
              <a:gd name="T49" fmla="*/ 215 h 403"/>
              <a:gd name="T50" fmla="*/ 86 w 198"/>
              <a:gd name="T51" fmla="*/ 216 h 403"/>
              <a:gd name="T52" fmla="*/ 72 w 198"/>
              <a:gd name="T53" fmla="*/ 198 h 403"/>
              <a:gd name="T54" fmla="*/ 61 w 198"/>
              <a:gd name="T55" fmla="*/ 194 h 403"/>
              <a:gd name="T56" fmla="*/ 54 w 198"/>
              <a:gd name="T57" fmla="*/ 177 h 403"/>
              <a:gd name="T58" fmla="*/ 56 w 198"/>
              <a:gd name="T59" fmla="*/ 161 h 403"/>
              <a:gd name="T60" fmla="*/ 62 w 198"/>
              <a:gd name="T61" fmla="*/ 144 h 403"/>
              <a:gd name="T62" fmla="*/ 69 w 198"/>
              <a:gd name="T63" fmla="*/ 134 h 403"/>
              <a:gd name="T64" fmla="*/ 76 w 198"/>
              <a:gd name="T65" fmla="*/ 120 h 403"/>
              <a:gd name="T66" fmla="*/ 72 w 198"/>
              <a:gd name="T67" fmla="*/ 104 h 403"/>
              <a:gd name="T68" fmla="*/ 74 w 198"/>
              <a:gd name="T69" fmla="*/ 108 h 403"/>
              <a:gd name="T70" fmla="*/ 30 w 198"/>
              <a:gd name="T71" fmla="*/ 100 h 403"/>
              <a:gd name="T72" fmla="*/ 47 w 198"/>
              <a:gd name="T73" fmla="*/ 98 h 403"/>
              <a:gd name="T74" fmla="*/ 60 w 198"/>
              <a:gd name="T75" fmla="*/ 91 h 403"/>
              <a:gd name="T76" fmla="*/ 8 w 198"/>
              <a:gd name="T77" fmla="*/ 90 h 403"/>
              <a:gd name="T78" fmla="*/ 4 w 198"/>
              <a:gd name="T79" fmla="*/ 77 h 403"/>
              <a:gd name="T80" fmla="*/ 9 w 198"/>
              <a:gd name="T81" fmla="*/ 62 h 403"/>
              <a:gd name="T82" fmla="*/ 1 w 198"/>
              <a:gd name="T83" fmla="*/ 53 h 403"/>
              <a:gd name="T84" fmla="*/ 7 w 198"/>
              <a:gd name="T85" fmla="*/ 53 h 403"/>
              <a:gd name="T86" fmla="*/ 44 w 198"/>
              <a:gd name="T87" fmla="*/ 41 h 403"/>
              <a:gd name="T88" fmla="*/ 44 w 198"/>
              <a:gd name="T89" fmla="*/ 41 h 403"/>
              <a:gd name="T90" fmla="*/ 96 w 198"/>
              <a:gd name="T91" fmla="*/ 39 h 403"/>
              <a:gd name="T92" fmla="*/ 109 w 198"/>
              <a:gd name="T93" fmla="*/ 37 h 403"/>
              <a:gd name="T94" fmla="*/ 124 w 198"/>
              <a:gd name="T95" fmla="*/ 29 h 403"/>
              <a:gd name="T96" fmla="*/ 55 w 198"/>
              <a:gd name="T97" fmla="*/ 26 h 403"/>
              <a:gd name="T98" fmla="*/ 29 w 198"/>
              <a:gd name="T99" fmla="*/ 25 h 403"/>
              <a:gd name="T100" fmla="*/ 69 w 198"/>
              <a:gd name="T101" fmla="*/ 29 h 403"/>
              <a:gd name="T102" fmla="*/ 36 w 198"/>
              <a:gd name="T103" fmla="*/ 24 h 403"/>
              <a:gd name="T104" fmla="*/ 135 w 198"/>
              <a:gd name="T105" fmla="*/ 22 h 403"/>
              <a:gd name="T106" fmla="*/ 141 w 198"/>
              <a:gd name="T107" fmla="*/ 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" h="403">
                <a:moveTo>
                  <a:pt x="138" y="403"/>
                </a:moveTo>
                <a:cubicBezTo>
                  <a:pt x="133" y="400"/>
                  <a:pt x="133" y="400"/>
                  <a:pt x="133" y="400"/>
                </a:cubicBezTo>
                <a:cubicBezTo>
                  <a:pt x="133" y="400"/>
                  <a:pt x="135" y="398"/>
                  <a:pt x="137" y="395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140" y="401"/>
                  <a:pt x="138" y="403"/>
                  <a:pt x="138" y="403"/>
                </a:cubicBezTo>
                <a:close/>
                <a:moveTo>
                  <a:pt x="149" y="393"/>
                </a:moveTo>
                <a:cubicBezTo>
                  <a:pt x="148" y="388"/>
                  <a:pt x="148" y="388"/>
                  <a:pt x="148" y="388"/>
                </a:cubicBezTo>
                <a:cubicBezTo>
                  <a:pt x="148" y="388"/>
                  <a:pt x="148" y="389"/>
                  <a:pt x="148" y="389"/>
                </a:cubicBezTo>
                <a:cubicBezTo>
                  <a:pt x="148" y="387"/>
                  <a:pt x="148" y="387"/>
                  <a:pt x="148" y="387"/>
                </a:cubicBezTo>
                <a:cubicBezTo>
                  <a:pt x="153" y="385"/>
                  <a:pt x="153" y="385"/>
                  <a:pt x="153" y="385"/>
                </a:cubicBezTo>
                <a:cubicBezTo>
                  <a:pt x="153" y="386"/>
                  <a:pt x="153" y="386"/>
                  <a:pt x="153" y="386"/>
                </a:cubicBezTo>
                <a:cubicBezTo>
                  <a:pt x="154" y="387"/>
                  <a:pt x="154" y="388"/>
                  <a:pt x="154" y="389"/>
                </a:cubicBezTo>
                <a:cubicBezTo>
                  <a:pt x="154" y="391"/>
                  <a:pt x="152" y="393"/>
                  <a:pt x="149" y="393"/>
                </a:cubicBezTo>
                <a:close/>
                <a:moveTo>
                  <a:pt x="159" y="383"/>
                </a:move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60" y="376"/>
                  <a:pt x="161" y="375"/>
                </a:cubicBezTo>
                <a:cubicBezTo>
                  <a:pt x="165" y="379"/>
                  <a:pt x="165" y="379"/>
                  <a:pt x="165" y="379"/>
                </a:cubicBezTo>
                <a:cubicBezTo>
                  <a:pt x="163" y="381"/>
                  <a:pt x="161" y="382"/>
                  <a:pt x="159" y="383"/>
                </a:cubicBezTo>
                <a:close/>
                <a:moveTo>
                  <a:pt x="174" y="380"/>
                </a:moveTo>
                <a:cubicBezTo>
                  <a:pt x="174" y="379"/>
                  <a:pt x="172" y="378"/>
                  <a:pt x="171" y="377"/>
                </a:cubicBezTo>
                <a:cubicBezTo>
                  <a:pt x="174" y="372"/>
                  <a:pt x="174" y="372"/>
                  <a:pt x="174" y="372"/>
                </a:cubicBezTo>
                <a:cubicBezTo>
                  <a:pt x="176" y="373"/>
                  <a:pt x="178" y="375"/>
                  <a:pt x="179" y="377"/>
                </a:cubicBezTo>
                <a:lnTo>
                  <a:pt x="174" y="380"/>
                </a:lnTo>
                <a:close/>
                <a:moveTo>
                  <a:pt x="188" y="377"/>
                </a:moveTo>
                <a:cubicBezTo>
                  <a:pt x="183" y="374"/>
                  <a:pt x="183" y="374"/>
                  <a:pt x="183" y="374"/>
                </a:cubicBezTo>
                <a:cubicBezTo>
                  <a:pt x="184" y="372"/>
                  <a:pt x="185" y="371"/>
                  <a:pt x="185" y="370"/>
                </a:cubicBezTo>
                <a:cubicBezTo>
                  <a:pt x="191" y="371"/>
                  <a:pt x="191" y="371"/>
                  <a:pt x="191" y="371"/>
                </a:cubicBezTo>
                <a:cubicBezTo>
                  <a:pt x="191" y="373"/>
                  <a:pt x="190" y="375"/>
                  <a:pt x="188" y="377"/>
                </a:cubicBezTo>
                <a:close/>
                <a:moveTo>
                  <a:pt x="194" y="360"/>
                </a:moveTo>
                <a:cubicBezTo>
                  <a:pt x="189" y="359"/>
                  <a:pt x="189" y="359"/>
                  <a:pt x="189" y="359"/>
                </a:cubicBezTo>
                <a:cubicBezTo>
                  <a:pt x="189" y="359"/>
                  <a:pt x="189" y="359"/>
                  <a:pt x="189" y="359"/>
                </a:cubicBezTo>
                <a:cubicBezTo>
                  <a:pt x="189" y="358"/>
                  <a:pt x="189" y="358"/>
                  <a:pt x="188" y="357"/>
                </a:cubicBezTo>
                <a:cubicBezTo>
                  <a:pt x="188" y="356"/>
                  <a:pt x="188" y="355"/>
                  <a:pt x="188" y="354"/>
                </a:cubicBezTo>
                <a:cubicBezTo>
                  <a:pt x="191" y="353"/>
                  <a:pt x="191" y="353"/>
                  <a:pt x="191" y="353"/>
                </a:cubicBezTo>
                <a:cubicBezTo>
                  <a:pt x="194" y="354"/>
                  <a:pt x="194" y="354"/>
                  <a:pt x="194" y="354"/>
                </a:cubicBezTo>
                <a:cubicBezTo>
                  <a:pt x="194" y="354"/>
                  <a:pt x="194" y="355"/>
                  <a:pt x="194" y="356"/>
                </a:cubicBezTo>
                <a:cubicBezTo>
                  <a:pt x="194" y="357"/>
                  <a:pt x="195" y="358"/>
                  <a:pt x="195" y="359"/>
                </a:cubicBezTo>
                <a:cubicBezTo>
                  <a:pt x="195" y="359"/>
                  <a:pt x="194" y="359"/>
                  <a:pt x="194" y="360"/>
                </a:cubicBezTo>
                <a:close/>
                <a:moveTo>
                  <a:pt x="192" y="343"/>
                </a:moveTo>
                <a:cubicBezTo>
                  <a:pt x="195" y="343"/>
                  <a:pt x="195" y="343"/>
                  <a:pt x="195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2" y="343"/>
                  <a:pt x="192" y="342"/>
                  <a:pt x="192" y="342"/>
                </a:cubicBezTo>
                <a:cubicBezTo>
                  <a:pt x="192" y="342"/>
                  <a:pt x="191" y="340"/>
                  <a:pt x="191" y="339"/>
                </a:cubicBezTo>
                <a:cubicBezTo>
                  <a:pt x="190" y="339"/>
                  <a:pt x="190" y="339"/>
                  <a:pt x="190" y="339"/>
                </a:cubicBezTo>
                <a:cubicBezTo>
                  <a:pt x="195" y="336"/>
                  <a:pt x="195" y="336"/>
                  <a:pt x="195" y="336"/>
                </a:cubicBezTo>
                <a:cubicBezTo>
                  <a:pt x="196" y="337"/>
                  <a:pt x="196" y="337"/>
                  <a:pt x="196" y="337"/>
                </a:cubicBezTo>
                <a:cubicBezTo>
                  <a:pt x="197" y="339"/>
                  <a:pt x="198" y="340"/>
                  <a:pt x="198" y="342"/>
                </a:cubicBezTo>
                <a:cubicBezTo>
                  <a:pt x="198" y="343"/>
                  <a:pt x="198" y="343"/>
                  <a:pt x="198" y="343"/>
                </a:cubicBezTo>
                <a:lnTo>
                  <a:pt x="192" y="343"/>
                </a:lnTo>
                <a:close/>
                <a:moveTo>
                  <a:pt x="131" y="331"/>
                </a:moveTo>
                <a:cubicBezTo>
                  <a:pt x="130" y="330"/>
                  <a:pt x="128" y="329"/>
                  <a:pt x="128" y="326"/>
                </a:cubicBezTo>
                <a:cubicBezTo>
                  <a:pt x="128" y="326"/>
                  <a:pt x="128" y="325"/>
                  <a:pt x="127" y="325"/>
                </a:cubicBezTo>
                <a:cubicBezTo>
                  <a:pt x="132" y="321"/>
                  <a:pt x="132" y="321"/>
                  <a:pt x="132" y="321"/>
                </a:cubicBezTo>
                <a:cubicBezTo>
                  <a:pt x="133" y="322"/>
                  <a:pt x="133" y="324"/>
                  <a:pt x="134" y="325"/>
                </a:cubicBezTo>
                <a:lnTo>
                  <a:pt x="131" y="331"/>
                </a:lnTo>
                <a:close/>
                <a:moveTo>
                  <a:pt x="172" y="330"/>
                </a:moveTo>
                <a:cubicBezTo>
                  <a:pt x="168" y="326"/>
                  <a:pt x="168" y="326"/>
                  <a:pt x="168" y="326"/>
                </a:cubicBezTo>
                <a:cubicBezTo>
                  <a:pt x="168" y="325"/>
                  <a:pt x="169" y="325"/>
                  <a:pt x="169" y="323"/>
                </a:cubicBezTo>
                <a:cubicBezTo>
                  <a:pt x="170" y="322"/>
                  <a:pt x="170" y="321"/>
                  <a:pt x="171" y="321"/>
                </a:cubicBezTo>
                <a:cubicBezTo>
                  <a:pt x="174" y="326"/>
                  <a:pt x="174" y="326"/>
                  <a:pt x="174" y="326"/>
                </a:cubicBezTo>
                <a:cubicBezTo>
                  <a:pt x="175" y="326"/>
                  <a:pt x="175" y="325"/>
                  <a:pt x="175" y="325"/>
                </a:cubicBezTo>
                <a:cubicBezTo>
                  <a:pt x="174" y="327"/>
                  <a:pt x="173" y="329"/>
                  <a:pt x="172" y="330"/>
                </a:cubicBezTo>
                <a:close/>
                <a:moveTo>
                  <a:pt x="183" y="329"/>
                </a:moveTo>
                <a:cubicBezTo>
                  <a:pt x="182" y="329"/>
                  <a:pt x="182" y="328"/>
                  <a:pt x="182" y="327"/>
                </a:cubicBezTo>
                <a:cubicBezTo>
                  <a:pt x="182" y="326"/>
                  <a:pt x="182" y="325"/>
                  <a:pt x="181" y="324"/>
                </a:cubicBezTo>
                <a:cubicBezTo>
                  <a:pt x="187" y="322"/>
                  <a:pt x="187" y="322"/>
                  <a:pt x="187" y="322"/>
                </a:cubicBezTo>
                <a:cubicBezTo>
                  <a:pt x="187" y="323"/>
                  <a:pt x="187" y="324"/>
                  <a:pt x="188" y="326"/>
                </a:cubicBezTo>
                <a:cubicBezTo>
                  <a:pt x="188" y="327"/>
                  <a:pt x="188" y="327"/>
                  <a:pt x="188" y="328"/>
                </a:cubicBezTo>
                <a:lnTo>
                  <a:pt x="183" y="329"/>
                </a:lnTo>
                <a:close/>
                <a:moveTo>
                  <a:pt x="157" y="327"/>
                </a:moveTo>
                <a:cubicBezTo>
                  <a:pt x="157" y="327"/>
                  <a:pt x="157" y="327"/>
                  <a:pt x="157" y="327"/>
                </a:cubicBezTo>
                <a:cubicBezTo>
                  <a:pt x="156" y="326"/>
                  <a:pt x="155" y="325"/>
                  <a:pt x="155" y="325"/>
                </a:cubicBezTo>
                <a:cubicBezTo>
                  <a:pt x="155" y="325"/>
                  <a:pt x="154" y="325"/>
                  <a:pt x="154" y="325"/>
                </a:cubicBezTo>
                <a:cubicBezTo>
                  <a:pt x="155" y="320"/>
                  <a:pt x="155" y="320"/>
                  <a:pt x="155" y="320"/>
                </a:cubicBezTo>
                <a:cubicBezTo>
                  <a:pt x="155" y="320"/>
                  <a:pt x="155" y="320"/>
                  <a:pt x="155" y="320"/>
                </a:cubicBezTo>
                <a:cubicBezTo>
                  <a:pt x="158" y="320"/>
                  <a:pt x="159" y="321"/>
                  <a:pt x="161" y="323"/>
                </a:cubicBezTo>
                <a:cubicBezTo>
                  <a:pt x="161" y="323"/>
                  <a:pt x="161" y="323"/>
                  <a:pt x="161" y="323"/>
                </a:cubicBezTo>
                <a:lnTo>
                  <a:pt x="157" y="327"/>
                </a:lnTo>
                <a:close/>
                <a:moveTo>
                  <a:pt x="118" y="326"/>
                </a:moveTo>
                <a:cubicBezTo>
                  <a:pt x="117" y="325"/>
                  <a:pt x="116" y="325"/>
                  <a:pt x="115" y="325"/>
                </a:cubicBezTo>
                <a:cubicBezTo>
                  <a:pt x="114" y="324"/>
                  <a:pt x="113" y="324"/>
                  <a:pt x="112" y="323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16" y="318"/>
                  <a:pt x="117" y="319"/>
                  <a:pt x="118" y="319"/>
                </a:cubicBezTo>
                <a:cubicBezTo>
                  <a:pt x="119" y="320"/>
                  <a:pt x="119" y="320"/>
                  <a:pt x="120" y="320"/>
                </a:cubicBezTo>
                <a:lnTo>
                  <a:pt x="118" y="326"/>
                </a:lnTo>
                <a:close/>
                <a:moveTo>
                  <a:pt x="138" y="325"/>
                </a:moveTo>
                <a:cubicBezTo>
                  <a:pt x="138" y="325"/>
                  <a:pt x="138" y="324"/>
                  <a:pt x="138" y="324"/>
                </a:cubicBezTo>
                <a:cubicBezTo>
                  <a:pt x="138" y="324"/>
                  <a:pt x="138" y="324"/>
                  <a:pt x="138" y="323"/>
                </a:cubicBezTo>
                <a:cubicBezTo>
                  <a:pt x="138" y="322"/>
                  <a:pt x="139" y="321"/>
                  <a:pt x="139" y="320"/>
                </a:cubicBezTo>
                <a:cubicBezTo>
                  <a:pt x="140" y="319"/>
                  <a:pt x="141" y="318"/>
                  <a:pt x="142" y="317"/>
                </a:cubicBezTo>
                <a:cubicBezTo>
                  <a:pt x="144" y="323"/>
                  <a:pt x="144" y="323"/>
                  <a:pt x="144" y="323"/>
                </a:cubicBezTo>
                <a:cubicBezTo>
                  <a:pt x="144" y="323"/>
                  <a:pt x="144" y="323"/>
                  <a:pt x="144" y="323"/>
                </a:cubicBezTo>
                <a:cubicBezTo>
                  <a:pt x="144" y="323"/>
                  <a:pt x="144" y="323"/>
                  <a:pt x="144" y="323"/>
                </a:cubicBezTo>
                <a:cubicBezTo>
                  <a:pt x="144" y="324"/>
                  <a:pt x="144" y="324"/>
                  <a:pt x="144" y="325"/>
                </a:cubicBezTo>
                <a:lnTo>
                  <a:pt x="138" y="325"/>
                </a:lnTo>
                <a:close/>
                <a:moveTo>
                  <a:pt x="121" y="315"/>
                </a:moveTo>
                <a:cubicBezTo>
                  <a:pt x="116" y="312"/>
                  <a:pt x="116" y="312"/>
                  <a:pt x="116" y="312"/>
                </a:cubicBezTo>
                <a:cubicBezTo>
                  <a:pt x="116" y="312"/>
                  <a:pt x="116" y="312"/>
                  <a:pt x="116" y="313"/>
                </a:cubicBezTo>
                <a:cubicBezTo>
                  <a:pt x="116" y="313"/>
                  <a:pt x="116" y="313"/>
                  <a:pt x="116" y="313"/>
                </a:cubicBezTo>
                <a:cubicBezTo>
                  <a:pt x="116" y="313"/>
                  <a:pt x="116" y="313"/>
                  <a:pt x="116" y="313"/>
                </a:cubicBezTo>
                <a:cubicBezTo>
                  <a:pt x="114" y="310"/>
                  <a:pt x="114" y="310"/>
                  <a:pt x="114" y="310"/>
                </a:cubicBezTo>
                <a:cubicBezTo>
                  <a:pt x="118" y="307"/>
                  <a:pt x="118" y="307"/>
                  <a:pt x="118" y="307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1" y="310"/>
                  <a:pt x="122" y="311"/>
                  <a:pt x="122" y="313"/>
                </a:cubicBezTo>
                <a:cubicBezTo>
                  <a:pt x="122" y="313"/>
                  <a:pt x="121" y="314"/>
                  <a:pt x="121" y="315"/>
                </a:cubicBezTo>
                <a:close/>
                <a:moveTo>
                  <a:pt x="67" y="300"/>
                </a:moveTo>
                <a:cubicBezTo>
                  <a:pt x="67" y="299"/>
                  <a:pt x="66" y="299"/>
                  <a:pt x="66" y="298"/>
                </a:cubicBezTo>
                <a:cubicBezTo>
                  <a:pt x="64" y="294"/>
                  <a:pt x="64" y="294"/>
                  <a:pt x="64" y="294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5"/>
                  <a:pt x="71" y="296"/>
                  <a:pt x="71" y="296"/>
                </a:cubicBezTo>
                <a:lnTo>
                  <a:pt x="67" y="300"/>
                </a:lnTo>
                <a:close/>
                <a:moveTo>
                  <a:pt x="110" y="299"/>
                </a:moveTo>
                <a:cubicBezTo>
                  <a:pt x="109" y="298"/>
                  <a:pt x="108" y="297"/>
                  <a:pt x="106" y="296"/>
                </a:cubicBezTo>
                <a:cubicBezTo>
                  <a:pt x="110" y="291"/>
                  <a:pt x="110" y="291"/>
                  <a:pt x="110" y="291"/>
                </a:cubicBezTo>
                <a:cubicBezTo>
                  <a:pt x="112" y="293"/>
                  <a:pt x="114" y="294"/>
                  <a:pt x="115" y="296"/>
                </a:cubicBezTo>
                <a:lnTo>
                  <a:pt x="110" y="299"/>
                </a:lnTo>
                <a:close/>
                <a:moveTo>
                  <a:pt x="96" y="295"/>
                </a:moveTo>
                <a:cubicBezTo>
                  <a:pt x="94" y="295"/>
                  <a:pt x="93" y="295"/>
                  <a:pt x="91" y="294"/>
                </a:cubicBezTo>
                <a:cubicBezTo>
                  <a:pt x="92" y="289"/>
                  <a:pt x="92" y="289"/>
                  <a:pt x="92" y="289"/>
                </a:cubicBezTo>
                <a:cubicBezTo>
                  <a:pt x="94" y="289"/>
                  <a:pt x="96" y="290"/>
                  <a:pt x="97" y="289"/>
                </a:cubicBezTo>
                <a:cubicBezTo>
                  <a:pt x="97" y="295"/>
                  <a:pt x="97" y="295"/>
                  <a:pt x="97" y="295"/>
                </a:cubicBezTo>
                <a:cubicBezTo>
                  <a:pt x="97" y="295"/>
                  <a:pt x="97" y="295"/>
                  <a:pt x="96" y="295"/>
                </a:cubicBezTo>
                <a:close/>
                <a:moveTo>
                  <a:pt x="77" y="293"/>
                </a:moveTo>
                <a:cubicBezTo>
                  <a:pt x="72" y="289"/>
                  <a:pt x="72" y="289"/>
                  <a:pt x="72" y="289"/>
                </a:cubicBezTo>
                <a:cubicBezTo>
                  <a:pt x="74" y="287"/>
                  <a:pt x="77" y="286"/>
                  <a:pt x="80" y="286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78" y="292"/>
                  <a:pt x="77" y="293"/>
                  <a:pt x="77" y="293"/>
                </a:cubicBezTo>
                <a:close/>
                <a:moveTo>
                  <a:pt x="58" y="284"/>
                </a:moveTo>
                <a:cubicBezTo>
                  <a:pt x="57" y="283"/>
                  <a:pt x="57" y="282"/>
                  <a:pt x="56" y="281"/>
                </a:cubicBezTo>
                <a:cubicBezTo>
                  <a:pt x="56" y="280"/>
                  <a:pt x="56" y="279"/>
                  <a:pt x="55" y="279"/>
                </a:cubicBezTo>
                <a:cubicBezTo>
                  <a:pt x="60" y="276"/>
                  <a:pt x="60" y="276"/>
                  <a:pt x="60" y="276"/>
                </a:cubicBezTo>
                <a:cubicBezTo>
                  <a:pt x="61" y="277"/>
                  <a:pt x="61" y="278"/>
                  <a:pt x="62" y="279"/>
                </a:cubicBezTo>
                <a:cubicBezTo>
                  <a:pt x="62" y="280"/>
                  <a:pt x="63" y="281"/>
                  <a:pt x="63" y="282"/>
                </a:cubicBezTo>
                <a:lnTo>
                  <a:pt x="58" y="284"/>
                </a:lnTo>
                <a:close/>
                <a:moveTo>
                  <a:pt x="59" y="270"/>
                </a:moveTo>
                <a:cubicBezTo>
                  <a:pt x="55" y="265"/>
                  <a:pt x="55" y="265"/>
                  <a:pt x="55" y="265"/>
                </a:cubicBezTo>
                <a:cubicBezTo>
                  <a:pt x="56" y="264"/>
                  <a:pt x="57" y="264"/>
                  <a:pt x="58" y="263"/>
                </a:cubicBezTo>
                <a:cubicBezTo>
                  <a:pt x="58" y="263"/>
                  <a:pt x="59" y="263"/>
                  <a:pt x="59" y="262"/>
                </a:cubicBezTo>
                <a:cubicBezTo>
                  <a:pt x="64" y="265"/>
                  <a:pt x="64" y="265"/>
                  <a:pt x="64" y="265"/>
                </a:cubicBezTo>
                <a:cubicBezTo>
                  <a:pt x="63" y="267"/>
                  <a:pt x="62" y="268"/>
                  <a:pt x="61" y="268"/>
                </a:cubicBezTo>
                <a:cubicBezTo>
                  <a:pt x="60" y="269"/>
                  <a:pt x="59" y="269"/>
                  <a:pt x="59" y="270"/>
                </a:cubicBezTo>
                <a:close/>
                <a:moveTo>
                  <a:pt x="66" y="253"/>
                </a:moveTo>
                <a:cubicBezTo>
                  <a:pt x="61" y="251"/>
                  <a:pt x="61" y="251"/>
                  <a:pt x="61" y="251"/>
                </a:cubicBezTo>
                <a:cubicBezTo>
                  <a:pt x="61" y="250"/>
                  <a:pt x="62" y="248"/>
                  <a:pt x="63" y="248"/>
                </a:cubicBezTo>
                <a:cubicBezTo>
                  <a:pt x="64" y="247"/>
                  <a:pt x="65" y="247"/>
                  <a:pt x="66" y="246"/>
                </a:cubicBezTo>
                <a:cubicBezTo>
                  <a:pt x="69" y="250"/>
                  <a:pt x="69" y="250"/>
                  <a:pt x="69" y="250"/>
                </a:cubicBezTo>
                <a:cubicBezTo>
                  <a:pt x="69" y="251"/>
                  <a:pt x="68" y="252"/>
                  <a:pt x="67" y="252"/>
                </a:cubicBezTo>
                <a:cubicBezTo>
                  <a:pt x="67" y="252"/>
                  <a:pt x="66" y="253"/>
                  <a:pt x="66" y="253"/>
                </a:cubicBezTo>
                <a:close/>
                <a:moveTo>
                  <a:pt x="66" y="239"/>
                </a:moveTo>
                <a:cubicBezTo>
                  <a:pt x="66" y="238"/>
                  <a:pt x="66" y="237"/>
                  <a:pt x="66" y="237"/>
                </a:cubicBezTo>
                <a:cubicBezTo>
                  <a:pt x="66" y="235"/>
                  <a:pt x="67" y="234"/>
                  <a:pt x="68" y="233"/>
                </a:cubicBezTo>
                <a:cubicBezTo>
                  <a:pt x="68" y="233"/>
                  <a:pt x="68" y="233"/>
                  <a:pt x="69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3" y="237"/>
                  <a:pt x="72" y="237"/>
                  <a:pt x="71" y="238"/>
                </a:cubicBezTo>
                <a:cubicBezTo>
                  <a:pt x="71" y="238"/>
                  <a:pt x="71" y="237"/>
                  <a:pt x="71" y="237"/>
                </a:cubicBezTo>
                <a:lnTo>
                  <a:pt x="66" y="239"/>
                </a:lnTo>
                <a:close/>
                <a:moveTo>
                  <a:pt x="80" y="226"/>
                </a:moveTo>
                <a:cubicBezTo>
                  <a:pt x="75" y="223"/>
                  <a:pt x="75" y="223"/>
                  <a:pt x="75" y="223"/>
                </a:cubicBezTo>
                <a:cubicBezTo>
                  <a:pt x="77" y="221"/>
                  <a:pt x="78" y="220"/>
                  <a:pt x="80" y="220"/>
                </a:cubicBezTo>
                <a:cubicBezTo>
                  <a:pt x="82" y="220"/>
                  <a:pt x="82" y="220"/>
                  <a:pt x="84" y="221"/>
                </a:cubicBezTo>
                <a:cubicBezTo>
                  <a:pt x="81" y="226"/>
                  <a:pt x="81" y="226"/>
                  <a:pt x="81" y="226"/>
                </a:cubicBezTo>
                <a:cubicBezTo>
                  <a:pt x="81" y="226"/>
                  <a:pt x="81" y="226"/>
                  <a:pt x="81" y="226"/>
                </a:cubicBezTo>
                <a:cubicBezTo>
                  <a:pt x="80" y="226"/>
                  <a:pt x="80" y="226"/>
                  <a:pt x="80" y="226"/>
                </a:cubicBezTo>
                <a:close/>
                <a:moveTo>
                  <a:pt x="72" y="217"/>
                </a:moveTo>
                <a:cubicBezTo>
                  <a:pt x="71" y="216"/>
                  <a:pt x="70" y="214"/>
                  <a:pt x="69" y="211"/>
                </a:cubicBezTo>
                <a:cubicBezTo>
                  <a:pt x="75" y="209"/>
                  <a:pt x="75" y="209"/>
                  <a:pt x="75" y="209"/>
                </a:cubicBezTo>
                <a:cubicBezTo>
                  <a:pt x="75" y="211"/>
                  <a:pt x="76" y="212"/>
                  <a:pt x="77" y="213"/>
                </a:cubicBezTo>
                <a:lnTo>
                  <a:pt x="72" y="217"/>
                </a:lnTo>
                <a:close/>
                <a:moveTo>
                  <a:pt x="86" y="216"/>
                </a:moveTo>
                <a:cubicBezTo>
                  <a:pt x="86" y="216"/>
                  <a:pt x="86" y="216"/>
                  <a:pt x="86" y="216"/>
                </a:cubicBezTo>
                <a:cubicBezTo>
                  <a:pt x="84" y="215"/>
                  <a:pt x="84" y="215"/>
                  <a:pt x="84" y="215"/>
                </a:cubicBezTo>
                <a:cubicBezTo>
                  <a:pt x="84" y="215"/>
                  <a:pt x="84" y="214"/>
                  <a:pt x="84" y="214"/>
                </a:cubicBezTo>
                <a:cubicBezTo>
                  <a:pt x="84" y="214"/>
                  <a:pt x="85" y="215"/>
                  <a:pt x="86" y="215"/>
                </a:cubicBezTo>
                <a:cubicBezTo>
                  <a:pt x="83" y="211"/>
                  <a:pt x="83" y="211"/>
                  <a:pt x="83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6" y="209"/>
                  <a:pt x="87" y="209"/>
                </a:cubicBezTo>
                <a:cubicBezTo>
                  <a:pt x="87" y="209"/>
                  <a:pt x="90" y="210"/>
                  <a:pt x="90" y="214"/>
                </a:cubicBezTo>
                <a:cubicBezTo>
                  <a:pt x="90" y="214"/>
                  <a:pt x="90" y="215"/>
                  <a:pt x="90" y="216"/>
                </a:cubicBezTo>
                <a:cubicBezTo>
                  <a:pt x="87" y="216"/>
                  <a:pt x="87" y="216"/>
                  <a:pt x="87" y="216"/>
                </a:cubicBezTo>
                <a:cubicBezTo>
                  <a:pt x="87" y="216"/>
                  <a:pt x="87" y="216"/>
                  <a:pt x="86" y="216"/>
                </a:cubicBezTo>
                <a:close/>
                <a:moveTo>
                  <a:pt x="88" y="215"/>
                </a:moveTo>
                <a:cubicBezTo>
                  <a:pt x="88" y="215"/>
                  <a:pt x="88" y="215"/>
                  <a:pt x="88" y="215"/>
                </a:cubicBezTo>
                <a:cubicBezTo>
                  <a:pt x="88" y="215"/>
                  <a:pt x="88" y="215"/>
                  <a:pt x="88" y="215"/>
                </a:cubicBezTo>
                <a:close/>
                <a:moveTo>
                  <a:pt x="66" y="200"/>
                </a:moveTo>
                <a:cubicBezTo>
                  <a:pt x="66" y="198"/>
                  <a:pt x="65" y="196"/>
                  <a:pt x="64" y="195"/>
                </a:cubicBezTo>
                <a:cubicBezTo>
                  <a:pt x="69" y="192"/>
                  <a:pt x="69" y="192"/>
                  <a:pt x="69" y="192"/>
                </a:cubicBezTo>
                <a:cubicBezTo>
                  <a:pt x="70" y="194"/>
                  <a:pt x="71" y="196"/>
                  <a:pt x="72" y="198"/>
                </a:cubicBezTo>
                <a:lnTo>
                  <a:pt x="66" y="200"/>
                </a:lnTo>
                <a:close/>
                <a:moveTo>
                  <a:pt x="57" y="198"/>
                </a:moveTo>
                <a:cubicBezTo>
                  <a:pt x="55" y="198"/>
                  <a:pt x="55" y="196"/>
                  <a:pt x="55" y="195"/>
                </a:cubicBezTo>
                <a:cubicBezTo>
                  <a:pt x="54" y="194"/>
                  <a:pt x="54" y="193"/>
                  <a:pt x="54" y="192"/>
                </a:cubicBezTo>
                <a:cubicBezTo>
                  <a:pt x="59" y="189"/>
                  <a:pt x="59" y="189"/>
                  <a:pt x="59" y="189"/>
                </a:cubicBezTo>
                <a:cubicBezTo>
                  <a:pt x="59" y="190"/>
                  <a:pt x="60" y="192"/>
                  <a:pt x="60" y="193"/>
                </a:cubicBezTo>
                <a:cubicBezTo>
                  <a:pt x="60" y="194"/>
                  <a:pt x="61" y="194"/>
                  <a:pt x="61" y="194"/>
                </a:cubicBezTo>
                <a:cubicBezTo>
                  <a:pt x="60" y="194"/>
                  <a:pt x="60" y="194"/>
                  <a:pt x="60" y="193"/>
                </a:cubicBezTo>
                <a:lnTo>
                  <a:pt x="57" y="198"/>
                </a:lnTo>
                <a:close/>
                <a:moveTo>
                  <a:pt x="47" y="181"/>
                </a:moveTo>
                <a:cubicBezTo>
                  <a:pt x="47" y="181"/>
                  <a:pt x="47" y="181"/>
                  <a:pt x="47" y="181"/>
                </a:cubicBezTo>
                <a:cubicBezTo>
                  <a:pt x="47" y="180"/>
                  <a:pt x="47" y="178"/>
                  <a:pt x="48" y="176"/>
                </a:cubicBezTo>
                <a:cubicBezTo>
                  <a:pt x="48" y="176"/>
                  <a:pt x="48" y="175"/>
                  <a:pt x="49" y="174"/>
                </a:cubicBezTo>
                <a:cubicBezTo>
                  <a:pt x="54" y="177"/>
                  <a:pt x="54" y="177"/>
                  <a:pt x="54" y="177"/>
                </a:cubicBezTo>
                <a:cubicBezTo>
                  <a:pt x="54" y="178"/>
                  <a:pt x="53" y="178"/>
                  <a:pt x="53" y="178"/>
                </a:cubicBezTo>
                <a:cubicBezTo>
                  <a:pt x="53" y="180"/>
                  <a:pt x="53" y="181"/>
                  <a:pt x="53" y="181"/>
                </a:cubicBezTo>
                <a:lnTo>
                  <a:pt x="47" y="181"/>
                </a:lnTo>
                <a:close/>
                <a:moveTo>
                  <a:pt x="61" y="168"/>
                </a:moveTo>
                <a:cubicBezTo>
                  <a:pt x="55" y="166"/>
                  <a:pt x="55" y="166"/>
                  <a:pt x="55" y="166"/>
                </a:cubicBezTo>
                <a:cubicBezTo>
                  <a:pt x="56" y="165"/>
                  <a:pt x="56" y="164"/>
                  <a:pt x="56" y="164"/>
                </a:cubicBezTo>
                <a:cubicBezTo>
                  <a:pt x="56" y="163"/>
                  <a:pt x="56" y="162"/>
                  <a:pt x="56" y="161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2" y="162"/>
                  <a:pt x="62" y="163"/>
                  <a:pt x="62" y="164"/>
                </a:cubicBezTo>
                <a:cubicBezTo>
                  <a:pt x="62" y="165"/>
                  <a:pt x="61" y="166"/>
                  <a:pt x="61" y="168"/>
                </a:cubicBezTo>
                <a:close/>
                <a:moveTo>
                  <a:pt x="64" y="151"/>
                </a:moveTo>
                <a:cubicBezTo>
                  <a:pt x="59" y="148"/>
                  <a:pt x="59" y="148"/>
                  <a:pt x="59" y="148"/>
                </a:cubicBezTo>
                <a:cubicBezTo>
                  <a:pt x="60" y="148"/>
                  <a:pt x="60" y="147"/>
                  <a:pt x="60" y="147"/>
                </a:cubicBezTo>
                <a:cubicBezTo>
                  <a:pt x="61" y="146"/>
                  <a:pt x="61" y="145"/>
                  <a:pt x="62" y="144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7" y="146"/>
                  <a:pt x="67" y="148"/>
                  <a:pt x="65" y="150"/>
                </a:cubicBezTo>
                <a:cubicBezTo>
                  <a:pt x="65" y="151"/>
                  <a:pt x="64" y="151"/>
                  <a:pt x="64" y="151"/>
                </a:cubicBezTo>
                <a:close/>
                <a:moveTo>
                  <a:pt x="74" y="137"/>
                </a:moveTo>
                <a:cubicBezTo>
                  <a:pt x="69" y="135"/>
                  <a:pt x="69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8" y="133"/>
                  <a:pt x="68" y="132"/>
                  <a:pt x="68" y="131"/>
                </a:cubicBezTo>
                <a:cubicBezTo>
                  <a:pt x="73" y="130"/>
                  <a:pt x="73" y="130"/>
                  <a:pt x="73" y="130"/>
                </a:cubicBezTo>
                <a:cubicBezTo>
                  <a:pt x="73" y="130"/>
                  <a:pt x="73" y="130"/>
                  <a:pt x="74" y="131"/>
                </a:cubicBezTo>
                <a:cubicBezTo>
                  <a:pt x="74" y="132"/>
                  <a:pt x="75" y="134"/>
                  <a:pt x="75" y="135"/>
                </a:cubicBezTo>
                <a:cubicBezTo>
                  <a:pt x="75" y="135"/>
                  <a:pt x="75" y="136"/>
                  <a:pt x="74" y="137"/>
                </a:cubicBezTo>
                <a:close/>
                <a:moveTo>
                  <a:pt x="79" y="124"/>
                </a:moveTo>
                <a:cubicBezTo>
                  <a:pt x="76" y="120"/>
                  <a:pt x="76" y="120"/>
                  <a:pt x="76" y="120"/>
                </a:cubicBezTo>
                <a:cubicBezTo>
                  <a:pt x="77" y="119"/>
                  <a:pt x="78" y="118"/>
                  <a:pt x="78" y="118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8"/>
                  <a:pt x="83" y="118"/>
                </a:cubicBezTo>
                <a:cubicBezTo>
                  <a:pt x="83" y="118"/>
                  <a:pt x="83" y="118"/>
                  <a:pt x="83" y="119"/>
                </a:cubicBezTo>
                <a:cubicBezTo>
                  <a:pt x="83" y="121"/>
                  <a:pt x="81" y="123"/>
                  <a:pt x="79" y="124"/>
                </a:cubicBezTo>
                <a:close/>
                <a:moveTo>
                  <a:pt x="74" y="108"/>
                </a:moveTo>
                <a:cubicBezTo>
                  <a:pt x="73" y="106"/>
                  <a:pt x="72" y="105"/>
                  <a:pt x="72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7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7" y="102"/>
                  <a:pt x="78" y="104"/>
                  <a:pt x="79" y="105"/>
                </a:cubicBezTo>
                <a:lnTo>
                  <a:pt x="74" y="108"/>
                </a:lnTo>
                <a:close/>
                <a:moveTo>
                  <a:pt x="20" y="105"/>
                </a:moveTo>
                <a:cubicBezTo>
                  <a:pt x="18" y="104"/>
                  <a:pt x="16" y="103"/>
                  <a:pt x="14" y="102"/>
                </a:cubicBezTo>
                <a:cubicBezTo>
                  <a:pt x="17" y="97"/>
                  <a:pt x="17" y="97"/>
                  <a:pt x="17" y="97"/>
                </a:cubicBezTo>
                <a:cubicBezTo>
                  <a:pt x="18" y="98"/>
                  <a:pt x="20" y="98"/>
                  <a:pt x="22" y="99"/>
                </a:cubicBezTo>
                <a:lnTo>
                  <a:pt x="20" y="105"/>
                </a:lnTo>
                <a:close/>
                <a:moveTo>
                  <a:pt x="34" y="104"/>
                </a:moveTo>
                <a:cubicBezTo>
                  <a:pt x="30" y="100"/>
                  <a:pt x="30" y="100"/>
                  <a:pt x="30" y="100"/>
                </a:cubicBezTo>
                <a:cubicBezTo>
                  <a:pt x="31" y="99"/>
                  <a:pt x="32" y="98"/>
                  <a:pt x="33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6" y="102"/>
                  <a:pt x="35" y="103"/>
                  <a:pt x="34" y="104"/>
                </a:cubicBezTo>
                <a:close/>
                <a:moveTo>
                  <a:pt x="48" y="98"/>
                </a:moveTo>
                <a:cubicBezTo>
                  <a:pt x="48" y="98"/>
                  <a:pt x="47" y="98"/>
                  <a:pt x="47" y="98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3"/>
                  <a:pt x="50" y="93"/>
                  <a:pt x="51" y="92"/>
                </a:cubicBezTo>
                <a:cubicBezTo>
                  <a:pt x="54" y="97"/>
                  <a:pt x="54" y="97"/>
                  <a:pt x="54" y="97"/>
                </a:cubicBezTo>
                <a:cubicBezTo>
                  <a:pt x="52" y="98"/>
                  <a:pt x="50" y="98"/>
                  <a:pt x="48" y="98"/>
                </a:cubicBezTo>
                <a:close/>
                <a:moveTo>
                  <a:pt x="62" y="96"/>
                </a:moveTo>
                <a:cubicBezTo>
                  <a:pt x="61" y="95"/>
                  <a:pt x="61" y="93"/>
                  <a:pt x="61" y="92"/>
                </a:cubicBezTo>
                <a:cubicBezTo>
                  <a:pt x="61" y="92"/>
                  <a:pt x="60" y="91"/>
                  <a:pt x="60" y="91"/>
                </a:cubicBezTo>
                <a:cubicBezTo>
                  <a:pt x="64" y="86"/>
                  <a:pt x="64" y="86"/>
                  <a:pt x="64" y="86"/>
                </a:cubicBezTo>
                <a:cubicBezTo>
                  <a:pt x="65" y="88"/>
                  <a:pt x="67" y="90"/>
                  <a:pt x="67" y="92"/>
                </a:cubicBezTo>
                <a:cubicBezTo>
                  <a:pt x="67" y="92"/>
                  <a:pt x="66" y="92"/>
                  <a:pt x="66" y="92"/>
                </a:cubicBezTo>
                <a:lnTo>
                  <a:pt x="62" y="96"/>
                </a:lnTo>
                <a:close/>
                <a:moveTo>
                  <a:pt x="12" y="95"/>
                </a:moveTo>
                <a:cubicBezTo>
                  <a:pt x="7" y="92"/>
                  <a:pt x="7" y="92"/>
                  <a:pt x="7" y="92"/>
                </a:cubicBezTo>
                <a:cubicBezTo>
                  <a:pt x="7" y="91"/>
                  <a:pt x="8" y="91"/>
                  <a:pt x="8" y="90"/>
                </a:cubicBezTo>
                <a:cubicBezTo>
                  <a:pt x="8" y="90"/>
                  <a:pt x="8" y="90"/>
                  <a:pt x="8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9"/>
                  <a:pt x="14" y="90"/>
                  <a:pt x="14" y="90"/>
                </a:cubicBezTo>
                <a:cubicBezTo>
                  <a:pt x="14" y="93"/>
                  <a:pt x="13" y="94"/>
                  <a:pt x="12" y="94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4" y="78"/>
                </a:moveTo>
                <a:cubicBezTo>
                  <a:pt x="4" y="78"/>
                  <a:pt x="4" y="78"/>
                  <a:pt x="4" y="77"/>
                </a:cubicBezTo>
                <a:cubicBezTo>
                  <a:pt x="4" y="76"/>
                  <a:pt x="4" y="75"/>
                  <a:pt x="5" y="73"/>
                </a:cubicBezTo>
                <a:cubicBezTo>
                  <a:pt x="6" y="72"/>
                  <a:pt x="6" y="72"/>
                  <a:pt x="7" y="71"/>
                </a:cubicBezTo>
                <a:cubicBezTo>
                  <a:pt x="11" y="75"/>
                  <a:pt x="11" y="75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7"/>
                  <a:pt x="10" y="77"/>
                  <a:pt x="10" y="77"/>
                </a:cubicBezTo>
                <a:lnTo>
                  <a:pt x="4" y="78"/>
                </a:lnTo>
                <a:close/>
                <a:moveTo>
                  <a:pt x="9" y="62"/>
                </a:moveTo>
                <a:cubicBezTo>
                  <a:pt x="8" y="59"/>
                  <a:pt x="8" y="59"/>
                  <a:pt x="8" y="59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6"/>
                  <a:pt x="14" y="58"/>
                  <a:pt x="15" y="62"/>
                </a:cubicBezTo>
                <a:lnTo>
                  <a:pt x="9" y="62"/>
                </a:lnTo>
                <a:close/>
                <a:moveTo>
                  <a:pt x="5" y="57"/>
                </a:move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3"/>
                  <a:pt x="0" y="52"/>
                  <a:pt x="0" y="50"/>
                </a:cubicBezTo>
                <a:cubicBezTo>
                  <a:pt x="0" y="50"/>
                  <a:pt x="0" y="49"/>
                  <a:pt x="1" y="48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6" y="51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6" y="52"/>
                  <a:pt x="7" y="53"/>
                  <a:pt x="7" y="53"/>
                </a:cubicBezTo>
                <a:cubicBezTo>
                  <a:pt x="7" y="55"/>
                  <a:pt x="5" y="57"/>
                  <a:pt x="5" y="57"/>
                </a:cubicBezTo>
                <a:close/>
                <a:moveTo>
                  <a:pt x="15" y="46"/>
                </a:moveTo>
                <a:cubicBezTo>
                  <a:pt x="11" y="41"/>
                  <a:pt x="11" y="41"/>
                  <a:pt x="11" y="41"/>
                </a:cubicBezTo>
                <a:cubicBezTo>
                  <a:pt x="13" y="40"/>
                  <a:pt x="14" y="39"/>
                  <a:pt x="16" y="38"/>
                </a:cubicBezTo>
                <a:cubicBezTo>
                  <a:pt x="20" y="42"/>
                  <a:pt x="20" y="42"/>
                  <a:pt x="20" y="42"/>
                </a:cubicBezTo>
                <a:cubicBezTo>
                  <a:pt x="18" y="44"/>
                  <a:pt x="16" y="45"/>
                  <a:pt x="15" y="46"/>
                </a:cubicBezTo>
                <a:close/>
                <a:moveTo>
                  <a:pt x="44" y="41"/>
                </a:moveTo>
                <a:cubicBezTo>
                  <a:pt x="43" y="41"/>
                  <a:pt x="43" y="41"/>
                  <a:pt x="43" y="40"/>
                </a:cubicBezTo>
                <a:cubicBezTo>
                  <a:pt x="42" y="39"/>
                  <a:pt x="42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3"/>
                  <a:pt x="46" y="34"/>
                  <a:pt x="46" y="35"/>
                </a:cubicBezTo>
                <a:cubicBezTo>
                  <a:pt x="47" y="36"/>
                  <a:pt x="47" y="36"/>
                  <a:pt x="47" y="37"/>
                </a:cubicBezTo>
                <a:lnTo>
                  <a:pt x="44" y="41"/>
                </a:lnTo>
                <a:close/>
                <a:moveTo>
                  <a:pt x="82" y="41"/>
                </a:moveTo>
                <a:cubicBezTo>
                  <a:pt x="82" y="41"/>
                  <a:pt x="81" y="41"/>
                  <a:pt x="81" y="41"/>
                </a:cubicBezTo>
                <a:cubicBezTo>
                  <a:pt x="79" y="41"/>
                  <a:pt x="77" y="41"/>
                  <a:pt x="76" y="40"/>
                </a:cubicBezTo>
                <a:cubicBezTo>
                  <a:pt x="78" y="35"/>
                  <a:pt x="78" y="35"/>
                  <a:pt x="78" y="35"/>
                </a:cubicBezTo>
                <a:cubicBezTo>
                  <a:pt x="79" y="35"/>
                  <a:pt x="81" y="35"/>
                  <a:pt x="83" y="35"/>
                </a:cubicBezTo>
                <a:lnTo>
                  <a:pt x="82" y="41"/>
                </a:lnTo>
                <a:close/>
                <a:moveTo>
                  <a:pt x="96" y="39"/>
                </a:moveTo>
                <a:cubicBezTo>
                  <a:pt x="92" y="35"/>
                  <a:pt x="92" y="35"/>
                  <a:pt x="92" y="35"/>
                </a:cubicBezTo>
                <a:cubicBezTo>
                  <a:pt x="93" y="34"/>
                  <a:pt x="95" y="33"/>
                  <a:pt x="97" y="33"/>
                </a:cubicBezTo>
                <a:cubicBezTo>
                  <a:pt x="99" y="33"/>
                  <a:pt x="100" y="33"/>
                  <a:pt x="101" y="35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8"/>
                  <a:pt x="97" y="38"/>
                  <a:pt x="97" y="38"/>
                </a:cubicBezTo>
                <a:cubicBezTo>
                  <a:pt x="97" y="38"/>
                  <a:pt x="96" y="39"/>
                  <a:pt x="96" y="39"/>
                </a:cubicBezTo>
                <a:close/>
                <a:moveTo>
                  <a:pt x="109" y="37"/>
                </a:moveTo>
                <a:cubicBezTo>
                  <a:pt x="105" y="32"/>
                  <a:pt x="105" y="32"/>
                  <a:pt x="105" y="32"/>
                </a:cubicBezTo>
                <a:cubicBezTo>
                  <a:pt x="107" y="31"/>
                  <a:pt x="109" y="30"/>
                  <a:pt x="111" y="29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2" y="35"/>
                  <a:pt x="110" y="36"/>
                  <a:pt x="109" y="37"/>
                </a:cubicBezTo>
                <a:close/>
                <a:moveTo>
                  <a:pt x="127" y="35"/>
                </a:moveTo>
                <a:cubicBezTo>
                  <a:pt x="126" y="35"/>
                  <a:pt x="124" y="35"/>
                  <a:pt x="122" y="34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29"/>
                  <a:pt x="127" y="29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35"/>
                  <a:pt x="129" y="35"/>
                  <a:pt x="127" y="35"/>
                </a:cubicBezTo>
                <a:close/>
                <a:moveTo>
                  <a:pt x="57" y="34"/>
                </a:moveTo>
                <a:cubicBezTo>
                  <a:pt x="52" y="31"/>
                  <a:pt x="52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29"/>
                  <a:pt x="54" y="28"/>
                  <a:pt x="55" y="26"/>
                </a:cubicBezTo>
                <a:cubicBezTo>
                  <a:pt x="60" y="30"/>
                  <a:pt x="60" y="30"/>
                  <a:pt x="60" y="30"/>
                </a:cubicBezTo>
                <a:cubicBezTo>
                  <a:pt x="59" y="31"/>
                  <a:pt x="58" y="32"/>
                  <a:pt x="57" y="34"/>
                </a:cubicBezTo>
                <a:close/>
                <a:moveTo>
                  <a:pt x="27" y="32"/>
                </a:moveTo>
                <a:cubicBezTo>
                  <a:pt x="22" y="29"/>
                  <a:pt x="22" y="29"/>
                  <a:pt x="22" y="29"/>
                </a:cubicBezTo>
                <a:cubicBezTo>
                  <a:pt x="22" y="28"/>
                  <a:pt x="23" y="27"/>
                  <a:pt x="23" y="27"/>
                </a:cubicBezTo>
                <a:cubicBezTo>
                  <a:pt x="23" y="26"/>
                  <a:pt x="23" y="25"/>
                  <a:pt x="23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6"/>
                  <a:pt x="29" y="27"/>
                  <a:pt x="28" y="28"/>
                </a:cubicBezTo>
                <a:cubicBezTo>
                  <a:pt x="28" y="29"/>
                  <a:pt x="28" y="31"/>
                  <a:pt x="27" y="32"/>
                </a:cubicBezTo>
                <a:close/>
                <a:moveTo>
                  <a:pt x="69" y="29"/>
                </a:moveTo>
                <a:cubicBezTo>
                  <a:pt x="68" y="28"/>
                  <a:pt x="67" y="27"/>
                  <a:pt x="66" y="27"/>
                </a:cubicBezTo>
                <a:cubicBezTo>
                  <a:pt x="68" y="21"/>
                  <a:pt x="68" y="21"/>
                  <a:pt x="68" y="21"/>
                </a:cubicBezTo>
                <a:cubicBezTo>
                  <a:pt x="70" y="23"/>
                  <a:pt x="72" y="24"/>
                  <a:pt x="74" y="26"/>
                </a:cubicBezTo>
                <a:lnTo>
                  <a:pt x="69" y="29"/>
                </a:lnTo>
                <a:close/>
                <a:moveTo>
                  <a:pt x="40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4"/>
                  <a:pt x="35" y="24"/>
                  <a:pt x="36" y="24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6" y="19"/>
                  <a:pt x="37" y="19"/>
                </a:cubicBezTo>
                <a:cubicBezTo>
                  <a:pt x="39" y="19"/>
                  <a:pt x="41" y="20"/>
                  <a:pt x="41" y="23"/>
                </a:cubicBezTo>
                <a:cubicBezTo>
                  <a:pt x="41" y="24"/>
                  <a:pt x="40" y="24"/>
                  <a:pt x="40" y="25"/>
                </a:cubicBezTo>
                <a:close/>
                <a:moveTo>
                  <a:pt x="135" y="22"/>
                </a:moveTo>
                <a:cubicBezTo>
                  <a:pt x="130" y="20"/>
                  <a:pt x="130" y="20"/>
                  <a:pt x="130" y="20"/>
                </a:cubicBezTo>
                <a:cubicBezTo>
                  <a:pt x="130" y="19"/>
                  <a:pt x="130" y="18"/>
                  <a:pt x="131" y="17"/>
                </a:cubicBezTo>
                <a:cubicBezTo>
                  <a:pt x="131" y="16"/>
                  <a:pt x="131" y="16"/>
                  <a:pt x="131" y="15"/>
                </a:cubicBezTo>
                <a:cubicBezTo>
                  <a:pt x="137" y="16"/>
                  <a:pt x="137" y="16"/>
                  <a:pt x="137" y="16"/>
                </a:cubicBezTo>
                <a:cubicBezTo>
                  <a:pt x="136" y="17"/>
                  <a:pt x="136" y="17"/>
                  <a:pt x="136" y="18"/>
                </a:cubicBezTo>
                <a:cubicBezTo>
                  <a:pt x="136" y="19"/>
                  <a:pt x="136" y="21"/>
                  <a:pt x="135" y="22"/>
                </a:cubicBezTo>
                <a:close/>
                <a:moveTo>
                  <a:pt x="141" y="5"/>
                </a:moveTo>
                <a:cubicBezTo>
                  <a:pt x="135" y="4"/>
                  <a:pt x="135" y="4"/>
                  <a:pt x="135" y="4"/>
                </a:cubicBezTo>
                <a:cubicBezTo>
                  <a:pt x="135" y="4"/>
                  <a:pt x="135" y="4"/>
                  <a:pt x="135" y="3"/>
                </a:cubicBezTo>
                <a:cubicBezTo>
                  <a:pt x="135" y="3"/>
                  <a:pt x="135" y="2"/>
                  <a:pt x="135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"/>
                  <a:pt x="141" y="2"/>
                  <a:pt x="141" y="3"/>
                </a:cubicBezTo>
                <a:cubicBezTo>
                  <a:pt x="141" y="4"/>
                  <a:pt x="141" y="4"/>
                  <a:pt x="141" y="5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3" name="ïŝliḑé">
            <a:extLst>
              <a:ext uri="{FF2B5EF4-FFF2-40B4-BE49-F238E27FC236}">
                <a16:creationId xmlns:a16="http://schemas.microsoft.com/office/drawing/2014/main" id="{0B81A7F4-EA26-40F7-BB71-C79F32802101}"/>
              </a:ext>
            </a:extLst>
          </p:cNvPr>
          <p:cNvSpPr/>
          <p:nvPr/>
        </p:nvSpPr>
        <p:spPr bwMode="auto">
          <a:xfrm>
            <a:off x="2732618" y="4147690"/>
            <a:ext cx="187766" cy="109261"/>
          </a:xfrm>
          <a:custGeom>
            <a:avLst/>
            <a:gdLst>
              <a:gd name="T0" fmla="*/ 111 w 171"/>
              <a:gd name="T1" fmla="*/ 94 h 100"/>
              <a:gd name="T2" fmla="*/ 110 w 171"/>
              <a:gd name="T3" fmla="*/ 100 h 100"/>
              <a:gd name="T4" fmla="*/ 128 w 171"/>
              <a:gd name="T5" fmla="*/ 91 h 100"/>
              <a:gd name="T6" fmla="*/ 124 w 171"/>
              <a:gd name="T7" fmla="*/ 97 h 100"/>
              <a:gd name="T8" fmla="*/ 82 w 171"/>
              <a:gd name="T9" fmla="*/ 91 h 100"/>
              <a:gd name="T10" fmla="*/ 141 w 171"/>
              <a:gd name="T11" fmla="*/ 88 h 100"/>
              <a:gd name="T12" fmla="*/ 141 w 171"/>
              <a:gd name="T13" fmla="*/ 95 h 100"/>
              <a:gd name="T14" fmla="*/ 159 w 171"/>
              <a:gd name="T15" fmla="*/ 86 h 100"/>
              <a:gd name="T16" fmla="*/ 94 w 171"/>
              <a:gd name="T17" fmla="*/ 91 h 100"/>
              <a:gd name="T18" fmla="*/ 97 w 171"/>
              <a:gd name="T19" fmla="*/ 91 h 100"/>
              <a:gd name="T20" fmla="*/ 31 w 171"/>
              <a:gd name="T21" fmla="*/ 73 h 100"/>
              <a:gd name="T22" fmla="*/ 19 w 171"/>
              <a:gd name="T23" fmla="*/ 79 h 100"/>
              <a:gd name="T24" fmla="*/ 22 w 171"/>
              <a:gd name="T25" fmla="*/ 73 h 100"/>
              <a:gd name="T26" fmla="*/ 76 w 171"/>
              <a:gd name="T27" fmla="*/ 78 h 100"/>
              <a:gd name="T28" fmla="*/ 82 w 171"/>
              <a:gd name="T29" fmla="*/ 78 h 100"/>
              <a:gd name="T30" fmla="*/ 164 w 171"/>
              <a:gd name="T31" fmla="*/ 73 h 100"/>
              <a:gd name="T32" fmla="*/ 51 w 171"/>
              <a:gd name="T33" fmla="*/ 75 h 100"/>
              <a:gd name="T34" fmla="*/ 53 w 171"/>
              <a:gd name="T35" fmla="*/ 69 h 100"/>
              <a:gd name="T36" fmla="*/ 153 w 171"/>
              <a:gd name="T37" fmla="*/ 69 h 100"/>
              <a:gd name="T38" fmla="*/ 158 w 171"/>
              <a:gd name="T39" fmla="*/ 65 h 100"/>
              <a:gd name="T40" fmla="*/ 157 w 171"/>
              <a:gd name="T41" fmla="*/ 72 h 100"/>
              <a:gd name="T42" fmla="*/ 76 w 171"/>
              <a:gd name="T43" fmla="*/ 65 h 100"/>
              <a:gd name="T44" fmla="*/ 77 w 171"/>
              <a:gd name="T45" fmla="*/ 68 h 100"/>
              <a:gd name="T46" fmla="*/ 2 w 171"/>
              <a:gd name="T47" fmla="*/ 60 h 100"/>
              <a:gd name="T48" fmla="*/ 10 w 171"/>
              <a:gd name="T49" fmla="*/ 63 h 100"/>
              <a:gd name="T50" fmla="*/ 58 w 171"/>
              <a:gd name="T51" fmla="*/ 57 h 100"/>
              <a:gd name="T52" fmla="*/ 60 w 171"/>
              <a:gd name="T53" fmla="*/ 62 h 100"/>
              <a:gd name="T54" fmla="*/ 132 w 171"/>
              <a:gd name="T55" fmla="*/ 54 h 100"/>
              <a:gd name="T56" fmla="*/ 133 w 171"/>
              <a:gd name="T57" fmla="*/ 55 h 100"/>
              <a:gd name="T58" fmla="*/ 150 w 171"/>
              <a:gd name="T59" fmla="*/ 54 h 100"/>
              <a:gd name="T60" fmla="*/ 12 w 171"/>
              <a:gd name="T61" fmla="*/ 52 h 100"/>
              <a:gd name="T62" fmla="*/ 124 w 171"/>
              <a:gd name="T63" fmla="*/ 48 h 100"/>
              <a:gd name="T64" fmla="*/ 127 w 171"/>
              <a:gd name="T65" fmla="*/ 42 h 100"/>
              <a:gd name="T66" fmla="*/ 110 w 171"/>
              <a:gd name="T67" fmla="*/ 43 h 100"/>
              <a:gd name="T68" fmla="*/ 115 w 171"/>
              <a:gd name="T69" fmla="*/ 39 h 100"/>
              <a:gd name="T70" fmla="*/ 7 w 171"/>
              <a:gd name="T71" fmla="*/ 42 h 100"/>
              <a:gd name="T72" fmla="*/ 9 w 171"/>
              <a:gd name="T73" fmla="*/ 36 h 100"/>
              <a:gd name="T74" fmla="*/ 165 w 171"/>
              <a:gd name="T75" fmla="*/ 29 h 100"/>
              <a:gd name="T76" fmla="*/ 165 w 171"/>
              <a:gd name="T77" fmla="*/ 29 h 100"/>
              <a:gd name="T78" fmla="*/ 0 w 171"/>
              <a:gd name="T79" fmla="*/ 20 h 100"/>
              <a:gd name="T80" fmla="*/ 7 w 171"/>
              <a:gd name="T81" fmla="*/ 25 h 100"/>
              <a:gd name="T82" fmla="*/ 106 w 171"/>
              <a:gd name="T83" fmla="*/ 26 h 100"/>
              <a:gd name="T84" fmla="*/ 112 w 171"/>
              <a:gd name="T85" fmla="*/ 24 h 100"/>
              <a:gd name="T86" fmla="*/ 153 w 171"/>
              <a:gd name="T87" fmla="*/ 21 h 100"/>
              <a:gd name="T88" fmla="*/ 157 w 171"/>
              <a:gd name="T89" fmla="*/ 15 h 100"/>
              <a:gd name="T90" fmla="*/ 9 w 171"/>
              <a:gd name="T91" fmla="*/ 10 h 100"/>
              <a:gd name="T92" fmla="*/ 119 w 171"/>
              <a:gd name="T93" fmla="*/ 14 h 100"/>
              <a:gd name="T94" fmla="*/ 123 w 171"/>
              <a:gd name="T95" fmla="*/ 9 h 100"/>
              <a:gd name="T96" fmla="*/ 130 w 171"/>
              <a:gd name="T97" fmla="*/ 4 h 100"/>
              <a:gd name="T98" fmla="*/ 139 w 171"/>
              <a:gd name="T99" fmla="*/ 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00">
                <a:moveTo>
                  <a:pt x="110" y="100"/>
                </a:moveTo>
                <a:cubicBezTo>
                  <a:pt x="108" y="100"/>
                  <a:pt x="107" y="100"/>
                  <a:pt x="105" y="98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10" y="95"/>
                  <a:pt x="110" y="95"/>
                  <a:pt x="111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1" y="100"/>
                  <a:pt x="111" y="100"/>
                  <a:pt x="110" y="100"/>
                </a:cubicBezTo>
                <a:close/>
                <a:moveTo>
                  <a:pt x="124" y="97"/>
                </a:moveTo>
                <a:cubicBezTo>
                  <a:pt x="123" y="91"/>
                  <a:pt x="123" y="91"/>
                  <a:pt x="123" y="91"/>
                </a:cubicBezTo>
                <a:cubicBezTo>
                  <a:pt x="125" y="91"/>
                  <a:pt x="126" y="91"/>
                  <a:pt x="127" y="91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29" y="96"/>
                  <a:pt x="129" y="96"/>
                  <a:pt x="129" y="96"/>
                </a:cubicBezTo>
                <a:cubicBezTo>
                  <a:pt x="128" y="97"/>
                  <a:pt x="126" y="97"/>
                  <a:pt x="124" y="97"/>
                </a:cubicBezTo>
                <a:cubicBezTo>
                  <a:pt x="124" y="97"/>
                  <a:pt x="124" y="97"/>
                  <a:pt x="124" y="97"/>
                </a:cubicBezTo>
                <a:close/>
                <a:moveTo>
                  <a:pt x="82" y="97"/>
                </a:moveTo>
                <a:cubicBezTo>
                  <a:pt x="79" y="96"/>
                  <a:pt x="76" y="94"/>
                  <a:pt x="75" y="91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90"/>
                  <a:pt x="82" y="91"/>
                  <a:pt x="82" y="91"/>
                </a:cubicBezTo>
                <a:lnTo>
                  <a:pt x="82" y="97"/>
                </a:lnTo>
                <a:close/>
                <a:moveTo>
                  <a:pt x="141" y="95"/>
                </a:moveTo>
                <a:cubicBezTo>
                  <a:pt x="140" y="89"/>
                  <a:pt x="140" y="89"/>
                  <a:pt x="140" y="89"/>
                </a:cubicBezTo>
                <a:cubicBezTo>
                  <a:pt x="140" y="89"/>
                  <a:pt x="141" y="89"/>
                  <a:pt x="141" y="88"/>
                </a:cubicBezTo>
                <a:cubicBezTo>
                  <a:pt x="142" y="87"/>
                  <a:pt x="143" y="87"/>
                  <a:pt x="144" y="86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6" y="92"/>
                  <a:pt x="146" y="92"/>
                  <a:pt x="145" y="93"/>
                </a:cubicBezTo>
                <a:cubicBezTo>
                  <a:pt x="144" y="94"/>
                  <a:pt x="143" y="95"/>
                  <a:pt x="141" y="95"/>
                </a:cubicBezTo>
                <a:close/>
                <a:moveTo>
                  <a:pt x="157" y="94"/>
                </a:moveTo>
                <a:cubicBezTo>
                  <a:pt x="156" y="88"/>
                  <a:pt x="156" y="88"/>
                  <a:pt x="156" y="88"/>
                </a:cubicBezTo>
                <a:cubicBezTo>
                  <a:pt x="156" y="88"/>
                  <a:pt x="157" y="88"/>
                  <a:pt x="158" y="87"/>
                </a:cubicBezTo>
                <a:cubicBezTo>
                  <a:pt x="158" y="87"/>
                  <a:pt x="159" y="86"/>
                  <a:pt x="159" y="86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1"/>
                  <a:pt x="162" y="91"/>
                  <a:pt x="162" y="92"/>
                </a:cubicBezTo>
                <a:cubicBezTo>
                  <a:pt x="160" y="93"/>
                  <a:pt x="159" y="94"/>
                  <a:pt x="157" y="94"/>
                </a:cubicBezTo>
                <a:close/>
                <a:moveTo>
                  <a:pt x="94" y="91"/>
                </a:moveTo>
                <a:cubicBezTo>
                  <a:pt x="91" y="86"/>
                  <a:pt x="91" y="86"/>
                  <a:pt x="91" y="86"/>
                </a:cubicBezTo>
                <a:cubicBezTo>
                  <a:pt x="93" y="85"/>
                  <a:pt x="94" y="85"/>
                  <a:pt x="96" y="85"/>
                </a:cubicBezTo>
                <a:cubicBezTo>
                  <a:pt x="97" y="84"/>
                  <a:pt x="98" y="85"/>
                  <a:pt x="99" y="85"/>
                </a:cubicBezTo>
                <a:cubicBezTo>
                  <a:pt x="97" y="91"/>
                  <a:pt x="97" y="91"/>
                  <a:pt x="97" y="91"/>
                </a:cubicBezTo>
                <a:cubicBezTo>
                  <a:pt x="97" y="91"/>
                  <a:pt x="96" y="91"/>
                  <a:pt x="96" y="90"/>
                </a:cubicBezTo>
                <a:cubicBezTo>
                  <a:pt x="95" y="90"/>
                  <a:pt x="95" y="91"/>
                  <a:pt x="94" y="91"/>
                </a:cubicBezTo>
                <a:close/>
                <a:moveTo>
                  <a:pt x="33" y="79"/>
                </a:moveTo>
                <a:cubicBezTo>
                  <a:pt x="31" y="73"/>
                  <a:pt x="31" y="73"/>
                  <a:pt x="31" y="73"/>
                </a:cubicBezTo>
                <a:cubicBezTo>
                  <a:pt x="32" y="73"/>
                  <a:pt x="35" y="72"/>
                  <a:pt x="37" y="72"/>
                </a:cubicBezTo>
                <a:cubicBezTo>
                  <a:pt x="38" y="77"/>
                  <a:pt x="38" y="77"/>
                  <a:pt x="38" y="77"/>
                </a:cubicBezTo>
                <a:cubicBezTo>
                  <a:pt x="36" y="78"/>
                  <a:pt x="34" y="78"/>
                  <a:pt x="33" y="79"/>
                </a:cubicBezTo>
                <a:close/>
                <a:moveTo>
                  <a:pt x="19" y="79"/>
                </a:moveTo>
                <a:cubicBezTo>
                  <a:pt x="19" y="78"/>
                  <a:pt x="18" y="78"/>
                  <a:pt x="18" y="77"/>
                </a:cubicBezTo>
                <a:cubicBezTo>
                  <a:pt x="17" y="76"/>
                  <a:pt x="16" y="75"/>
                  <a:pt x="15" y="75"/>
                </a:cubicBezTo>
                <a:cubicBezTo>
                  <a:pt x="19" y="70"/>
                  <a:pt x="19" y="70"/>
                  <a:pt x="19" y="70"/>
                </a:cubicBezTo>
                <a:cubicBezTo>
                  <a:pt x="20" y="71"/>
                  <a:pt x="21" y="72"/>
                  <a:pt x="22" y="73"/>
                </a:cubicBezTo>
                <a:cubicBezTo>
                  <a:pt x="22" y="73"/>
                  <a:pt x="23" y="74"/>
                  <a:pt x="23" y="74"/>
                </a:cubicBezTo>
                <a:lnTo>
                  <a:pt x="19" y="79"/>
                </a:lnTo>
                <a:close/>
                <a:moveTo>
                  <a:pt x="82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6"/>
                  <a:pt x="76" y="74"/>
                  <a:pt x="76" y="72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5"/>
                  <a:pt x="82" y="76"/>
                  <a:pt x="82" y="78"/>
                </a:cubicBezTo>
                <a:close/>
                <a:moveTo>
                  <a:pt x="170" y="78"/>
                </a:moveTo>
                <a:cubicBezTo>
                  <a:pt x="164" y="78"/>
                  <a:pt x="164" y="78"/>
                  <a:pt x="164" y="78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64" y="76"/>
                  <a:pt x="164" y="74"/>
                  <a:pt x="164" y="73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3"/>
                  <a:pt x="170" y="75"/>
                  <a:pt x="170" y="78"/>
                </a:cubicBezTo>
                <a:cubicBezTo>
                  <a:pt x="170" y="78"/>
                  <a:pt x="170" y="78"/>
                  <a:pt x="170" y="78"/>
                </a:cubicBezTo>
                <a:close/>
                <a:moveTo>
                  <a:pt x="51" y="75"/>
                </a:move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7" y="71"/>
                  <a:pt x="47" y="70"/>
                </a:cubicBezTo>
                <a:cubicBezTo>
                  <a:pt x="47" y="69"/>
                  <a:pt x="48" y="68"/>
                  <a:pt x="48" y="66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70"/>
                  <a:pt x="53" y="71"/>
                  <a:pt x="52" y="72"/>
                </a:cubicBezTo>
                <a:cubicBezTo>
                  <a:pt x="52" y="73"/>
                  <a:pt x="51" y="74"/>
                  <a:pt x="51" y="75"/>
                </a:cubicBezTo>
                <a:close/>
                <a:moveTo>
                  <a:pt x="157" y="72"/>
                </a:moveTo>
                <a:cubicBezTo>
                  <a:pt x="157" y="72"/>
                  <a:pt x="154" y="72"/>
                  <a:pt x="153" y="69"/>
                </a:cubicBezTo>
                <a:cubicBezTo>
                  <a:pt x="153" y="68"/>
                  <a:pt x="153" y="67"/>
                  <a:pt x="153" y="67"/>
                </a:cubicBezTo>
                <a:cubicBezTo>
                  <a:pt x="153" y="66"/>
                  <a:pt x="152" y="66"/>
                  <a:pt x="152" y="65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58" y="64"/>
                  <a:pt x="158" y="65"/>
                </a:cubicBezTo>
                <a:cubicBezTo>
                  <a:pt x="159" y="65"/>
                  <a:pt x="159" y="66"/>
                  <a:pt x="159" y="67"/>
                </a:cubicBezTo>
                <a:cubicBezTo>
                  <a:pt x="159" y="67"/>
                  <a:pt x="158" y="66"/>
                  <a:pt x="157" y="66"/>
                </a:cubicBezTo>
                <a:cubicBezTo>
                  <a:pt x="158" y="72"/>
                  <a:pt x="158" y="72"/>
                  <a:pt x="158" y="72"/>
                </a:cubicBezTo>
                <a:lnTo>
                  <a:pt x="157" y="72"/>
                </a:lnTo>
                <a:close/>
                <a:moveTo>
                  <a:pt x="74" y="70"/>
                </a:moveTo>
                <a:cubicBezTo>
                  <a:pt x="71" y="70"/>
                  <a:pt x="70" y="68"/>
                  <a:pt x="69" y="64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3"/>
                  <a:pt x="75" y="65"/>
                  <a:pt x="76" y="65"/>
                </a:cubicBezTo>
                <a:cubicBezTo>
                  <a:pt x="75" y="65"/>
                  <a:pt x="75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2" y="65"/>
                  <a:pt x="72" y="65"/>
                  <a:pt x="71" y="66"/>
                </a:cubicBezTo>
                <a:cubicBezTo>
                  <a:pt x="77" y="68"/>
                  <a:pt x="77" y="68"/>
                  <a:pt x="77" y="68"/>
                </a:cubicBezTo>
                <a:cubicBezTo>
                  <a:pt x="76" y="70"/>
                  <a:pt x="74" y="70"/>
                  <a:pt x="74" y="70"/>
                </a:cubicBezTo>
                <a:close/>
                <a:moveTo>
                  <a:pt x="6" y="67"/>
                </a:moveTo>
                <a:cubicBezTo>
                  <a:pt x="5" y="66"/>
                  <a:pt x="5" y="66"/>
                  <a:pt x="4" y="65"/>
                </a:cubicBezTo>
                <a:cubicBezTo>
                  <a:pt x="3" y="64"/>
                  <a:pt x="2" y="62"/>
                  <a:pt x="2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1"/>
                </a:cubicBezTo>
                <a:cubicBezTo>
                  <a:pt x="9" y="62"/>
                  <a:pt x="9" y="62"/>
                  <a:pt x="10" y="63"/>
                </a:cubicBezTo>
                <a:lnTo>
                  <a:pt x="6" y="67"/>
                </a:lnTo>
                <a:close/>
                <a:moveTo>
                  <a:pt x="60" y="62"/>
                </a:move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60" y="55"/>
                  <a:pt x="62" y="55"/>
                  <a:pt x="63" y="54"/>
                </a:cubicBezTo>
                <a:cubicBezTo>
                  <a:pt x="65" y="60"/>
                  <a:pt x="65" y="60"/>
                  <a:pt x="65" y="60"/>
                </a:cubicBezTo>
                <a:cubicBezTo>
                  <a:pt x="64" y="60"/>
                  <a:pt x="63" y="61"/>
                  <a:pt x="61" y="62"/>
                </a:cubicBezTo>
                <a:lnTo>
                  <a:pt x="60" y="62"/>
                </a:lnTo>
                <a:close/>
                <a:moveTo>
                  <a:pt x="132" y="61"/>
                </a:moveTo>
                <a:cubicBezTo>
                  <a:pt x="128" y="60"/>
                  <a:pt x="127" y="58"/>
                  <a:pt x="127" y="54"/>
                </a:cubicBezTo>
                <a:cubicBezTo>
                  <a:pt x="127" y="54"/>
                  <a:pt x="127" y="53"/>
                  <a:pt x="127" y="53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3" y="55"/>
                  <a:pt x="133" y="55"/>
                </a:cubicBezTo>
                <a:lnTo>
                  <a:pt x="132" y="61"/>
                </a:lnTo>
                <a:close/>
                <a:moveTo>
                  <a:pt x="144" y="60"/>
                </a:moveTo>
                <a:cubicBezTo>
                  <a:pt x="144" y="54"/>
                  <a:pt x="144" y="54"/>
                  <a:pt x="144" y="54"/>
                </a:cubicBezTo>
                <a:cubicBezTo>
                  <a:pt x="146" y="54"/>
                  <a:pt x="148" y="54"/>
                  <a:pt x="150" y="54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8" y="59"/>
                  <a:pt x="146" y="60"/>
                  <a:pt x="144" y="60"/>
                </a:cubicBezTo>
                <a:close/>
                <a:moveTo>
                  <a:pt x="16" y="56"/>
                </a:move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3" y="51"/>
                  <a:pt x="13" y="48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52"/>
                  <a:pt x="18" y="54"/>
                  <a:pt x="16" y="56"/>
                </a:cubicBezTo>
                <a:close/>
                <a:moveTo>
                  <a:pt x="124" y="48"/>
                </a:moveTo>
                <a:cubicBezTo>
                  <a:pt x="123" y="47"/>
                  <a:pt x="122" y="46"/>
                  <a:pt x="122" y="44"/>
                </a:cubicBezTo>
                <a:cubicBezTo>
                  <a:pt x="121" y="43"/>
                  <a:pt x="121" y="43"/>
                  <a:pt x="121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6" y="39"/>
                  <a:pt x="126" y="40"/>
                  <a:pt x="127" y="42"/>
                </a:cubicBezTo>
                <a:cubicBezTo>
                  <a:pt x="127" y="42"/>
                  <a:pt x="128" y="43"/>
                  <a:pt x="128" y="43"/>
                </a:cubicBezTo>
                <a:lnTo>
                  <a:pt x="124" y="48"/>
                </a:lnTo>
                <a:close/>
                <a:moveTo>
                  <a:pt x="111" y="44"/>
                </a:moveTo>
                <a:cubicBezTo>
                  <a:pt x="111" y="44"/>
                  <a:pt x="110" y="43"/>
                  <a:pt x="110" y="43"/>
                </a:cubicBezTo>
                <a:cubicBezTo>
                  <a:pt x="108" y="41"/>
                  <a:pt x="108" y="40"/>
                  <a:pt x="107" y="3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4" y="39"/>
                  <a:pt x="115" y="39"/>
                  <a:pt x="115" y="39"/>
                </a:cubicBezTo>
                <a:lnTo>
                  <a:pt x="111" y="44"/>
                </a:lnTo>
                <a:close/>
                <a:moveTo>
                  <a:pt x="11" y="43"/>
                </a:move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2"/>
                  <a:pt x="7" y="42"/>
                </a:cubicBezTo>
                <a:cubicBezTo>
                  <a:pt x="5" y="41"/>
                  <a:pt x="4" y="40"/>
                  <a:pt x="4" y="39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7"/>
                  <a:pt x="11" y="37"/>
                </a:cubicBezTo>
                <a:cubicBezTo>
                  <a:pt x="12" y="37"/>
                  <a:pt x="12" y="37"/>
                  <a:pt x="12" y="37"/>
                </a:cubicBezTo>
                <a:lnTo>
                  <a:pt x="11" y="43"/>
                </a:lnTo>
                <a:close/>
                <a:moveTo>
                  <a:pt x="165" y="29"/>
                </a:moveTo>
                <a:cubicBezTo>
                  <a:pt x="165" y="23"/>
                  <a:pt x="165" y="23"/>
                  <a:pt x="165" y="23"/>
                </a:cubicBezTo>
                <a:cubicBezTo>
                  <a:pt x="165" y="23"/>
                  <a:pt x="166" y="22"/>
                  <a:pt x="166" y="21"/>
                </a:cubicBezTo>
                <a:cubicBezTo>
                  <a:pt x="171" y="22"/>
                  <a:pt x="171" y="22"/>
                  <a:pt x="171" y="22"/>
                </a:cubicBezTo>
                <a:cubicBezTo>
                  <a:pt x="171" y="27"/>
                  <a:pt x="168" y="29"/>
                  <a:pt x="165" y="29"/>
                </a:cubicBezTo>
                <a:close/>
                <a:moveTo>
                  <a:pt x="2" y="28"/>
                </a:moveTo>
                <a:cubicBezTo>
                  <a:pt x="1" y="27"/>
                  <a:pt x="1" y="26"/>
                  <a:pt x="0" y="25"/>
                </a:cubicBezTo>
                <a:cubicBezTo>
                  <a:pt x="0" y="24"/>
                  <a:pt x="0" y="23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3"/>
                </a:cubicBezTo>
                <a:cubicBezTo>
                  <a:pt x="6" y="23"/>
                  <a:pt x="7" y="24"/>
                  <a:pt x="7" y="25"/>
                </a:cubicBezTo>
                <a:lnTo>
                  <a:pt x="2" y="28"/>
                </a:lnTo>
                <a:close/>
                <a:moveTo>
                  <a:pt x="106" y="26"/>
                </a:moveTo>
                <a:cubicBezTo>
                  <a:pt x="109" y="25"/>
                  <a:pt x="109" y="25"/>
                  <a:pt x="109" y="25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6" y="25"/>
                  <a:pt x="105" y="25"/>
                  <a:pt x="105" y="24"/>
                </a:cubicBezTo>
                <a:cubicBezTo>
                  <a:pt x="105" y="22"/>
                  <a:pt x="107" y="20"/>
                  <a:pt x="108" y="20"/>
                </a:cubicBezTo>
                <a:cubicBezTo>
                  <a:pt x="109" y="19"/>
                  <a:pt x="110" y="19"/>
                  <a:pt x="111" y="1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lnTo>
                  <a:pt x="106" y="26"/>
                </a:lnTo>
                <a:close/>
                <a:moveTo>
                  <a:pt x="153" y="21"/>
                </a:moveTo>
                <a:cubicBezTo>
                  <a:pt x="152" y="20"/>
                  <a:pt x="152" y="19"/>
                  <a:pt x="151" y="18"/>
                </a:cubicBezTo>
                <a:cubicBezTo>
                  <a:pt x="151" y="17"/>
                  <a:pt x="151" y="16"/>
                  <a:pt x="150" y="16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4"/>
                  <a:pt x="156" y="14"/>
                  <a:pt x="157" y="15"/>
                </a:cubicBezTo>
                <a:cubicBezTo>
                  <a:pt x="157" y="16"/>
                  <a:pt x="158" y="17"/>
                  <a:pt x="158" y="18"/>
                </a:cubicBezTo>
                <a:lnTo>
                  <a:pt x="153" y="21"/>
                </a:lnTo>
                <a:close/>
                <a:moveTo>
                  <a:pt x="12" y="15"/>
                </a:moveTo>
                <a:cubicBezTo>
                  <a:pt x="9" y="10"/>
                  <a:pt x="9" y="10"/>
                  <a:pt x="9" y="10"/>
                </a:cubicBezTo>
                <a:cubicBezTo>
                  <a:pt x="11" y="8"/>
                  <a:pt x="13" y="6"/>
                  <a:pt x="13" y="6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5" y="13"/>
                  <a:pt x="12" y="15"/>
                </a:cubicBezTo>
                <a:close/>
                <a:moveTo>
                  <a:pt x="119" y="14"/>
                </a:moveTo>
                <a:cubicBezTo>
                  <a:pt x="118" y="13"/>
                  <a:pt x="118" y="13"/>
                  <a:pt x="118" y="13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6" y="6"/>
                  <a:pt x="120" y="6"/>
                  <a:pt x="122" y="9"/>
                </a:cubicBezTo>
                <a:cubicBezTo>
                  <a:pt x="122" y="9"/>
                  <a:pt x="122" y="9"/>
                  <a:pt x="123" y="9"/>
                </a:cubicBezTo>
                <a:lnTo>
                  <a:pt x="119" y="14"/>
                </a:lnTo>
                <a:close/>
                <a:moveTo>
                  <a:pt x="132" y="12"/>
                </a:moveTo>
                <a:cubicBezTo>
                  <a:pt x="127" y="9"/>
                  <a:pt x="127" y="9"/>
                  <a:pt x="127" y="9"/>
                </a:cubicBezTo>
                <a:cubicBezTo>
                  <a:pt x="128" y="7"/>
                  <a:pt x="129" y="5"/>
                  <a:pt x="130" y="4"/>
                </a:cubicBezTo>
                <a:cubicBezTo>
                  <a:pt x="135" y="7"/>
                  <a:pt x="135" y="7"/>
                  <a:pt x="135" y="7"/>
                </a:cubicBezTo>
                <a:cubicBezTo>
                  <a:pt x="134" y="8"/>
                  <a:pt x="133" y="10"/>
                  <a:pt x="132" y="12"/>
                </a:cubicBezTo>
                <a:close/>
                <a:moveTo>
                  <a:pt x="142" y="8"/>
                </a:moveTo>
                <a:cubicBezTo>
                  <a:pt x="142" y="7"/>
                  <a:pt x="141" y="6"/>
                  <a:pt x="139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45" y="2"/>
                  <a:pt x="147" y="4"/>
                  <a:pt x="147" y="6"/>
                </a:cubicBezTo>
                <a:lnTo>
                  <a:pt x="142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4" name="íṧliḓe">
            <a:extLst>
              <a:ext uri="{FF2B5EF4-FFF2-40B4-BE49-F238E27FC236}">
                <a16:creationId xmlns:a16="http://schemas.microsoft.com/office/drawing/2014/main" id="{4FD45E00-674F-41E0-A32E-F7A888A97B0C}"/>
              </a:ext>
            </a:extLst>
          </p:cNvPr>
          <p:cNvSpPr/>
          <p:nvPr/>
        </p:nvSpPr>
        <p:spPr bwMode="auto">
          <a:xfrm>
            <a:off x="2834594" y="3813434"/>
            <a:ext cx="322925" cy="399003"/>
          </a:xfrm>
          <a:custGeom>
            <a:avLst/>
            <a:gdLst>
              <a:gd name="T0" fmla="*/ 278 w 295"/>
              <a:gd name="T1" fmla="*/ 365 h 365"/>
              <a:gd name="T2" fmla="*/ 258 w 295"/>
              <a:gd name="T3" fmla="*/ 363 h 365"/>
              <a:gd name="T4" fmla="*/ 287 w 295"/>
              <a:gd name="T5" fmla="*/ 354 h 365"/>
              <a:gd name="T6" fmla="*/ 246 w 295"/>
              <a:gd name="T7" fmla="*/ 348 h 365"/>
              <a:gd name="T8" fmla="*/ 259 w 295"/>
              <a:gd name="T9" fmla="*/ 343 h 365"/>
              <a:gd name="T10" fmla="*/ 251 w 295"/>
              <a:gd name="T11" fmla="*/ 339 h 365"/>
              <a:gd name="T12" fmla="*/ 295 w 295"/>
              <a:gd name="T13" fmla="*/ 340 h 365"/>
              <a:gd name="T14" fmla="*/ 245 w 295"/>
              <a:gd name="T15" fmla="*/ 335 h 365"/>
              <a:gd name="T16" fmla="*/ 81 w 295"/>
              <a:gd name="T17" fmla="*/ 320 h 365"/>
              <a:gd name="T18" fmla="*/ 107 w 295"/>
              <a:gd name="T19" fmla="*/ 320 h 365"/>
              <a:gd name="T20" fmla="*/ 241 w 295"/>
              <a:gd name="T21" fmla="*/ 324 h 365"/>
              <a:gd name="T22" fmla="*/ 98 w 295"/>
              <a:gd name="T23" fmla="*/ 314 h 365"/>
              <a:gd name="T24" fmla="*/ 219 w 295"/>
              <a:gd name="T25" fmla="*/ 316 h 365"/>
              <a:gd name="T26" fmla="*/ 66 w 295"/>
              <a:gd name="T27" fmla="*/ 313 h 365"/>
              <a:gd name="T28" fmla="*/ 79 w 295"/>
              <a:gd name="T29" fmla="*/ 309 h 365"/>
              <a:gd name="T30" fmla="*/ 90 w 295"/>
              <a:gd name="T31" fmla="*/ 304 h 365"/>
              <a:gd name="T32" fmla="*/ 108 w 295"/>
              <a:gd name="T33" fmla="*/ 310 h 365"/>
              <a:gd name="T34" fmla="*/ 150 w 295"/>
              <a:gd name="T35" fmla="*/ 300 h 365"/>
              <a:gd name="T36" fmla="*/ 138 w 295"/>
              <a:gd name="T37" fmla="*/ 301 h 365"/>
              <a:gd name="T38" fmla="*/ 120 w 295"/>
              <a:gd name="T39" fmla="*/ 297 h 365"/>
              <a:gd name="T40" fmla="*/ 123 w 295"/>
              <a:gd name="T41" fmla="*/ 305 h 365"/>
              <a:gd name="T42" fmla="*/ 230 w 295"/>
              <a:gd name="T43" fmla="*/ 303 h 365"/>
              <a:gd name="T44" fmla="*/ 64 w 295"/>
              <a:gd name="T45" fmla="*/ 297 h 365"/>
              <a:gd name="T46" fmla="*/ 191 w 295"/>
              <a:gd name="T47" fmla="*/ 293 h 365"/>
              <a:gd name="T48" fmla="*/ 155 w 295"/>
              <a:gd name="T49" fmla="*/ 290 h 365"/>
              <a:gd name="T50" fmla="*/ 51 w 295"/>
              <a:gd name="T51" fmla="*/ 296 h 365"/>
              <a:gd name="T52" fmla="*/ 32 w 295"/>
              <a:gd name="T53" fmla="*/ 291 h 365"/>
              <a:gd name="T54" fmla="*/ 217 w 295"/>
              <a:gd name="T55" fmla="*/ 290 h 365"/>
              <a:gd name="T56" fmla="*/ 203 w 295"/>
              <a:gd name="T57" fmla="*/ 288 h 365"/>
              <a:gd name="T58" fmla="*/ 187 w 295"/>
              <a:gd name="T59" fmla="*/ 283 h 365"/>
              <a:gd name="T60" fmla="*/ 173 w 295"/>
              <a:gd name="T61" fmla="*/ 279 h 365"/>
              <a:gd name="T62" fmla="*/ 161 w 295"/>
              <a:gd name="T63" fmla="*/ 277 h 365"/>
              <a:gd name="T64" fmla="*/ 30 w 295"/>
              <a:gd name="T65" fmla="*/ 272 h 365"/>
              <a:gd name="T66" fmla="*/ 23 w 295"/>
              <a:gd name="T67" fmla="*/ 262 h 365"/>
              <a:gd name="T68" fmla="*/ 1 w 295"/>
              <a:gd name="T69" fmla="*/ 235 h 365"/>
              <a:gd name="T70" fmla="*/ 12 w 295"/>
              <a:gd name="T71" fmla="*/ 223 h 365"/>
              <a:gd name="T72" fmla="*/ 25 w 295"/>
              <a:gd name="T73" fmla="*/ 211 h 365"/>
              <a:gd name="T74" fmla="*/ 35 w 295"/>
              <a:gd name="T75" fmla="*/ 196 h 365"/>
              <a:gd name="T76" fmla="*/ 117 w 295"/>
              <a:gd name="T77" fmla="*/ 191 h 365"/>
              <a:gd name="T78" fmla="*/ 135 w 295"/>
              <a:gd name="T79" fmla="*/ 194 h 365"/>
              <a:gd name="T80" fmla="*/ 20 w 295"/>
              <a:gd name="T81" fmla="*/ 184 h 365"/>
              <a:gd name="T82" fmla="*/ 77 w 295"/>
              <a:gd name="T83" fmla="*/ 175 h 365"/>
              <a:gd name="T84" fmla="*/ 148 w 295"/>
              <a:gd name="T85" fmla="*/ 173 h 365"/>
              <a:gd name="T86" fmla="*/ 97 w 295"/>
              <a:gd name="T87" fmla="*/ 175 h 365"/>
              <a:gd name="T88" fmla="*/ 66 w 295"/>
              <a:gd name="T89" fmla="*/ 175 h 365"/>
              <a:gd name="T90" fmla="*/ 58 w 295"/>
              <a:gd name="T91" fmla="*/ 166 h 365"/>
              <a:gd name="T92" fmla="*/ 149 w 295"/>
              <a:gd name="T93" fmla="*/ 160 h 365"/>
              <a:gd name="T94" fmla="*/ 35 w 295"/>
              <a:gd name="T95" fmla="*/ 158 h 365"/>
              <a:gd name="T96" fmla="*/ 159 w 295"/>
              <a:gd name="T97" fmla="*/ 145 h 365"/>
              <a:gd name="T98" fmla="*/ 160 w 295"/>
              <a:gd name="T99" fmla="*/ 129 h 365"/>
              <a:gd name="T100" fmla="*/ 189 w 295"/>
              <a:gd name="T101" fmla="*/ 121 h 365"/>
              <a:gd name="T102" fmla="*/ 177 w 295"/>
              <a:gd name="T103" fmla="*/ 122 h 365"/>
              <a:gd name="T104" fmla="*/ 205 w 295"/>
              <a:gd name="T105" fmla="*/ 111 h 365"/>
              <a:gd name="T106" fmla="*/ 213 w 295"/>
              <a:gd name="T107" fmla="*/ 97 h 365"/>
              <a:gd name="T108" fmla="*/ 218 w 295"/>
              <a:gd name="T109" fmla="*/ 83 h 365"/>
              <a:gd name="T110" fmla="*/ 223 w 295"/>
              <a:gd name="T111" fmla="*/ 73 h 365"/>
              <a:gd name="T112" fmla="*/ 231 w 295"/>
              <a:gd name="T113" fmla="*/ 42 h 365"/>
              <a:gd name="T114" fmla="*/ 225 w 295"/>
              <a:gd name="T115" fmla="*/ 28 h 365"/>
              <a:gd name="T116" fmla="*/ 234 w 295"/>
              <a:gd name="T117" fmla="*/ 16 h 365"/>
              <a:gd name="T118" fmla="*/ 239 w 295"/>
              <a:gd name="T119" fmla="*/ 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5" h="365">
                <a:moveTo>
                  <a:pt x="278" y="365"/>
                </a:moveTo>
                <a:cubicBezTo>
                  <a:pt x="277" y="365"/>
                  <a:pt x="276" y="365"/>
                  <a:pt x="275" y="365"/>
                </a:cubicBezTo>
                <a:cubicBezTo>
                  <a:pt x="274" y="365"/>
                  <a:pt x="273" y="365"/>
                  <a:pt x="272" y="364"/>
                </a:cubicBezTo>
                <a:cubicBezTo>
                  <a:pt x="273" y="359"/>
                  <a:pt x="273" y="359"/>
                  <a:pt x="273" y="359"/>
                </a:cubicBezTo>
                <a:cubicBezTo>
                  <a:pt x="274" y="359"/>
                  <a:pt x="274" y="359"/>
                  <a:pt x="275" y="359"/>
                </a:cubicBezTo>
                <a:cubicBezTo>
                  <a:pt x="276" y="359"/>
                  <a:pt x="277" y="359"/>
                  <a:pt x="279" y="359"/>
                </a:cubicBezTo>
                <a:lnTo>
                  <a:pt x="278" y="365"/>
                </a:lnTo>
                <a:close/>
                <a:moveTo>
                  <a:pt x="258" y="363"/>
                </a:moveTo>
                <a:cubicBezTo>
                  <a:pt x="257" y="363"/>
                  <a:pt x="255" y="363"/>
                  <a:pt x="254" y="362"/>
                </a:cubicBezTo>
                <a:cubicBezTo>
                  <a:pt x="257" y="357"/>
                  <a:pt x="257" y="357"/>
                  <a:pt x="257" y="357"/>
                </a:cubicBezTo>
                <a:cubicBezTo>
                  <a:pt x="257" y="357"/>
                  <a:pt x="258" y="357"/>
                  <a:pt x="258" y="357"/>
                </a:cubicBezTo>
                <a:cubicBezTo>
                  <a:pt x="259" y="357"/>
                  <a:pt x="260" y="357"/>
                  <a:pt x="261" y="356"/>
                </a:cubicBezTo>
                <a:cubicBezTo>
                  <a:pt x="262" y="362"/>
                  <a:pt x="262" y="362"/>
                  <a:pt x="262" y="362"/>
                </a:cubicBezTo>
                <a:cubicBezTo>
                  <a:pt x="261" y="362"/>
                  <a:pt x="259" y="363"/>
                  <a:pt x="258" y="363"/>
                </a:cubicBezTo>
                <a:close/>
                <a:moveTo>
                  <a:pt x="286" y="356"/>
                </a:moveTo>
                <a:cubicBezTo>
                  <a:pt x="281" y="354"/>
                  <a:pt x="281" y="354"/>
                  <a:pt x="281" y="354"/>
                </a:cubicBezTo>
                <a:cubicBezTo>
                  <a:pt x="281" y="353"/>
                  <a:pt x="281" y="352"/>
                  <a:pt x="282" y="351"/>
                </a:cubicBezTo>
                <a:cubicBezTo>
                  <a:pt x="282" y="351"/>
                  <a:pt x="282" y="350"/>
                  <a:pt x="282" y="349"/>
                </a:cubicBezTo>
                <a:cubicBezTo>
                  <a:pt x="285" y="349"/>
                  <a:pt x="285" y="349"/>
                  <a:pt x="285" y="349"/>
                </a:cubicBezTo>
                <a:cubicBezTo>
                  <a:pt x="288" y="350"/>
                  <a:pt x="288" y="350"/>
                  <a:pt x="288" y="350"/>
                </a:cubicBezTo>
                <a:cubicBezTo>
                  <a:pt x="288" y="352"/>
                  <a:pt x="287" y="353"/>
                  <a:pt x="287" y="354"/>
                </a:cubicBezTo>
                <a:cubicBezTo>
                  <a:pt x="287" y="354"/>
                  <a:pt x="287" y="354"/>
                  <a:pt x="287" y="354"/>
                </a:cubicBezTo>
                <a:cubicBezTo>
                  <a:pt x="287" y="354"/>
                  <a:pt x="287" y="355"/>
                  <a:pt x="286" y="356"/>
                </a:cubicBezTo>
                <a:close/>
                <a:moveTo>
                  <a:pt x="245" y="353"/>
                </a:moveTo>
                <a:cubicBezTo>
                  <a:pt x="241" y="353"/>
                  <a:pt x="240" y="351"/>
                  <a:pt x="240" y="348"/>
                </a:cubicBezTo>
                <a:cubicBezTo>
                  <a:pt x="240" y="348"/>
                  <a:pt x="240" y="347"/>
                  <a:pt x="240" y="346"/>
                </a:cubicBezTo>
                <a:cubicBezTo>
                  <a:pt x="246" y="347"/>
                  <a:pt x="246" y="347"/>
                  <a:pt x="246" y="347"/>
                </a:cubicBezTo>
                <a:cubicBezTo>
                  <a:pt x="246" y="347"/>
                  <a:pt x="246" y="348"/>
                  <a:pt x="246" y="348"/>
                </a:cubicBezTo>
                <a:cubicBezTo>
                  <a:pt x="245" y="348"/>
                  <a:pt x="245" y="348"/>
                  <a:pt x="245" y="348"/>
                </a:cubicBezTo>
                <a:lnTo>
                  <a:pt x="245" y="353"/>
                </a:lnTo>
                <a:close/>
                <a:moveTo>
                  <a:pt x="259" y="349"/>
                </a:moveTo>
                <a:cubicBezTo>
                  <a:pt x="253" y="348"/>
                  <a:pt x="253" y="348"/>
                  <a:pt x="253" y="348"/>
                </a:cubicBezTo>
                <a:cubicBezTo>
                  <a:pt x="253" y="346"/>
                  <a:pt x="254" y="344"/>
                  <a:pt x="254" y="343"/>
                </a:cubicBezTo>
                <a:cubicBezTo>
                  <a:pt x="259" y="342"/>
                  <a:pt x="259" y="342"/>
                  <a:pt x="259" y="342"/>
                </a:cubicBezTo>
                <a:cubicBezTo>
                  <a:pt x="259" y="342"/>
                  <a:pt x="259" y="343"/>
                  <a:pt x="259" y="343"/>
                </a:cubicBezTo>
                <a:cubicBezTo>
                  <a:pt x="259" y="344"/>
                  <a:pt x="259" y="347"/>
                  <a:pt x="259" y="349"/>
                </a:cubicBezTo>
                <a:close/>
                <a:moveTo>
                  <a:pt x="246" y="343"/>
                </a:moveTo>
                <a:cubicBezTo>
                  <a:pt x="246" y="342"/>
                  <a:pt x="246" y="342"/>
                  <a:pt x="246" y="341"/>
                </a:cubicBezTo>
                <a:cubicBezTo>
                  <a:pt x="246" y="341"/>
                  <a:pt x="245" y="340"/>
                  <a:pt x="245" y="339"/>
                </a:cubicBezTo>
                <a:cubicBezTo>
                  <a:pt x="245" y="337"/>
                  <a:pt x="246" y="336"/>
                  <a:pt x="247" y="335"/>
                </a:cubicBezTo>
                <a:cubicBezTo>
                  <a:pt x="251" y="339"/>
                  <a:pt x="251" y="339"/>
                  <a:pt x="251" y="339"/>
                </a:cubicBezTo>
                <a:cubicBezTo>
                  <a:pt x="251" y="339"/>
                  <a:pt x="251" y="339"/>
                  <a:pt x="251" y="339"/>
                </a:cubicBezTo>
                <a:cubicBezTo>
                  <a:pt x="251" y="339"/>
                  <a:pt x="251" y="339"/>
                  <a:pt x="252" y="340"/>
                </a:cubicBezTo>
                <a:cubicBezTo>
                  <a:pt x="252" y="340"/>
                  <a:pt x="252" y="341"/>
                  <a:pt x="252" y="342"/>
                </a:cubicBezTo>
                <a:lnTo>
                  <a:pt x="246" y="343"/>
                </a:lnTo>
                <a:close/>
                <a:moveTo>
                  <a:pt x="291" y="341"/>
                </a:moveTo>
                <a:cubicBezTo>
                  <a:pt x="288" y="336"/>
                  <a:pt x="288" y="336"/>
                  <a:pt x="288" y="336"/>
                </a:cubicBezTo>
                <a:cubicBezTo>
                  <a:pt x="291" y="334"/>
                  <a:pt x="294" y="334"/>
                  <a:pt x="295" y="334"/>
                </a:cubicBezTo>
                <a:cubicBezTo>
                  <a:pt x="295" y="340"/>
                  <a:pt x="295" y="340"/>
                  <a:pt x="295" y="340"/>
                </a:cubicBezTo>
                <a:cubicBezTo>
                  <a:pt x="295" y="340"/>
                  <a:pt x="293" y="340"/>
                  <a:pt x="291" y="341"/>
                </a:cubicBezTo>
                <a:close/>
                <a:moveTo>
                  <a:pt x="98" y="337"/>
                </a:moveTo>
                <a:cubicBezTo>
                  <a:pt x="96" y="336"/>
                  <a:pt x="94" y="335"/>
                  <a:pt x="92" y="333"/>
                </a:cubicBezTo>
                <a:cubicBezTo>
                  <a:pt x="96" y="329"/>
                  <a:pt x="96" y="329"/>
                  <a:pt x="96" y="329"/>
                </a:cubicBezTo>
                <a:cubicBezTo>
                  <a:pt x="98" y="330"/>
                  <a:pt x="99" y="331"/>
                  <a:pt x="100" y="332"/>
                </a:cubicBezTo>
                <a:lnTo>
                  <a:pt x="98" y="337"/>
                </a:lnTo>
                <a:close/>
                <a:moveTo>
                  <a:pt x="245" y="335"/>
                </a:moveTo>
                <a:cubicBezTo>
                  <a:pt x="239" y="334"/>
                  <a:pt x="239" y="334"/>
                  <a:pt x="239" y="334"/>
                </a:cubicBezTo>
                <a:cubicBezTo>
                  <a:pt x="239" y="333"/>
                  <a:pt x="240" y="330"/>
                  <a:pt x="240" y="328"/>
                </a:cubicBezTo>
                <a:cubicBezTo>
                  <a:pt x="246" y="330"/>
                  <a:pt x="246" y="330"/>
                  <a:pt x="246" y="330"/>
                </a:cubicBezTo>
                <a:cubicBezTo>
                  <a:pt x="246" y="332"/>
                  <a:pt x="245" y="334"/>
                  <a:pt x="245" y="335"/>
                </a:cubicBezTo>
                <a:close/>
                <a:moveTo>
                  <a:pt x="80" y="328"/>
                </a:moveTo>
                <a:cubicBezTo>
                  <a:pt x="79" y="322"/>
                  <a:pt x="79" y="322"/>
                  <a:pt x="79" y="322"/>
                </a:cubicBezTo>
                <a:cubicBezTo>
                  <a:pt x="79" y="322"/>
                  <a:pt x="80" y="321"/>
                  <a:pt x="81" y="320"/>
                </a:cubicBezTo>
                <a:cubicBezTo>
                  <a:pt x="84" y="321"/>
                  <a:pt x="84" y="321"/>
                  <a:pt x="84" y="321"/>
                </a:cubicBezTo>
                <a:cubicBezTo>
                  <a:pt x="86" y="323"/>
                  <a:pt x="86" y="323"/>
                  <a:pt x="86" y="323"/>
                </a:cubicBezTo>
                <a:cubicBezTo>
                  <a:pt x="84" y="325"/>
                  <a:pt x="82" y="327"/>
                  <a:pt x="80" y="328"/>
                </a:cubicBezTo>
                <a:close/>
                <a:moveTo>
                  <a:pt x="102" y="327"/>
                </a:moveTo>
                <a:cubicBezTo>
                  <a:pt x="102" y="325"/>
                  <a:pt x="102" y="325"/>
                  <a:pt x="102" y="325"/>
                </a:cubicBezTo>
                <a:cubicBezTo>
                  <a:pt x="102" y="324"/>
                  <a:pt x="101" y="322"/>
                  <a:pt x="101" y="321"/>
                </a:cubicBezTo>
                <a:cubicBezTo>
                  <a:pt x="107" y="320"/>
                  <a:pt x="107" y="320"/>
                  <a:pt x="107" y="320"/>
                </a:cubicBezTo>
                <a:cubicBezTo>
                  <a:pt x="107" y="322"/>
                  <a:pt x="107" y="323"/>
                  <a:pt x="108" y="324"/>
                </a:cubicBezTo>
                <a:cubicBezTo>
                  <a:pt x="108" y="326"/>
                  <a:pt x="108" y="326"/>
                  <a:pt x="108" y="326"/>
                </a:cubicBezTo>
                <a:lnTo>
                  <a:pt x="102" y="327"/>
                </a:lnTo>
                <a:close/>
                <a:moveTo>
                  <a:pt x="236" y="325"/>
                </a:moveTo>
                <a:cubicBezTo>
                  <a:pt x="234" y="320"/>
                  <a:pt x="234" y="320"/>
                  <a:pt x="234" y="320"/>
                </a:cubicBezTo>
                <a:cubicBezTo>
                  <a:pt x="236" y="319"/>
                  <a:pt x="238" y="318"/>
                  <a:pt x="240" y="318"/>
                </a:cubicBezTo>
                <a:cubicBezTo>
                  <a:pt x="241" y="324"/>
                  <a:pt x="241" y="324"/>
                  <a:pt x="241" y="324"/>
                </a:cubicBezTo>
                <a:cubicBezTo>
                  <a:pt x="240" y="324"/>
                  <a:pt x="238" y="325"/>
                  <a:pt x="236" y="325"/>
                </a:cubicBezTo>
                <a:close/>
                <a:moveTo>
                  <a:pt x="96" y="323"/>
                </a:moveTo>
                <a:cubicBezTo>
                  <a:pt x="92" y="319"/>
                  <a:pt x="92" y="319"/>
                  <a:pt x="92" y="319"/>
                </a:cubicBezTo>
                <a:cubicBezTo>
                  <a:pt x="92" y="318"/>
                  <a:pt x="92" y="318"/>
                  <a:pt x="92" y="318"/>
                </a:cubicBezTo>
                <a:cubicBezTo>
                  <a:pt x="93" y="318"/>
                  <a:pt x="93" y="318"/>
                  <a:pt x="93" y="317"/>
                </a:cubicBezTo>
                <a:cubicBezTo>
                  <a:pt x="93" y="317"/>
                  <a:pt x="93" y="317"/>
                  <a:pt x="93" y="317"/>
                </a:cubicBezTo>
                <a:cubicBezTo>
                  <a:pt x="98" y="314"/>
                  <a:pt x="98" y="314"/>
                  <a:pt x="98" y="314"/>
                </a:cubicBezTo>
                <a:cubicBezTo>
                  <a:pt x="99" y="316"/>
                  <a:pt x="99" y="317"/>
                  <a:pt x="99" y="318"/>
                </a:cubicBezTo>
                <a:cubicBezTo>
                  <a:pt x="99" y="319"/>
                  <a:pt x="99" y="320"/>
                  <a:pt x="98" y="320"/>
                </a:cubicBezTo>
                <a:cubicBezTo>
                  <a:pt x="98" y="321"/>
                  <a:pt x="97" y="322"/>
                  <a:pt x="97" y="322"/>
                </a:cubicBezTo>
                <a:lnTo>
                  <a:pt x="96" y="323"/>
                </a:lnTo>
                <a:close/>
                <a:moveTo>
                  <a:pt x="223" y="322"/>
                </a:moveTo>
                <a:cubicBezTo>
                  <a:pt x="223" y="322"/>
                  <a:pt x="222" y="322"/>
                  <a:pt x="222" y="321"/>
                </a:cubicBezTo>
                <a:cubicBezTo>
                  <a:pt x="221" y="321"/>
                  <a:pt x="219" y="320"/>
                  <a:pt x="219" y="316"/>
                </a:cubicBezTo>
                <a:cubicBezTo>
                  <a:pt x="219" y="316"/>
                  <a:pt x="219" y="315"/>
                  <a:pt x="219" y="314"/>
                </a:cubicBezTo>
                <a:cubicBezTo>
                  <a:pt x="225" y="315"/>
                  <a:pt x="225" y="315"/>
                  <a:pt x="225" y="315"/>
                </a:cubicBezTo>
                <a:cubicBezTo>
                  <a:pt x="225" y="316"/>
                  <a:pt x="225" y="316"/>
                  <a:pt x="225" y="316"/>
                </a:cubicBezTo>
                <a:cubicBezTo>
                  <a:pt x="225" y="317"/>
                  <a:pt x="226" y="317"/>
                  <a:pt x="226" y="317"/>
                </a:cubicBezTo>
                <a:lnTo>
                  <a:pt x="223" y="322"/>
                </a:lnTo>
                <a:close/>
                <a:moveTo>
                  <a:pt x="68" y="320"/>
                </a:moveTo>
                <a:cubicBezTo>
                  <a:pt x="66" y="318"/>
                  <a:pt x="66" y="315"/>
                  <a:pt x="66" y="313"/>
                </a:cubicBezTo>
                <a:cubicBezTo>
                  <a:pt x="66" y="313"/>
                  <a:pt x="66" y="313"/>
                  <a:pt x="66" y="313"/>
                </a:cubicBezTo>
                <a:cubicBezTo>
                  <a:pt x="71" y="313"/>
                  <a:pt x="71" y="313"/>
                  <a:pt x="71" y="313"/>
                </a:cubicBezTo>
                <a:cubicBezTo>
                  <a:pt x="71" y="313"/>
                  <a:pt x="71" y="313"/>
                  <a:pt x="71" y="313"/>
                </a:cubicBezTo>
                <a:cubicBezTo>
                  <a:pt x="71" y="315"/>
                  <a:pt x="72" y="315"/>
                  <a:pt x="72" y="316"/>
                </a:cubicBezTo>
                <a:lnTo>
                  <a:pt x="68" y="320"/>
                </a:lnTo>
                <a:close/>
                <a:moveTo>
                  <a:pt x="83" y="314"/>
                </a:moveTo>
                <a:cubicBezTo>
                  <a:pt x="81" y="312"/>
                  <a:pt x="80" y="311"/>
                  <a:pt x="79" y="309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306"/>
                  <a:pt x="83" y="305"/>
                  <a:pt x="83" y="305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6" y="300"/>
                  <a:pt x="86" y="300"/>
                  <a:pt x="86" y="300"/>
                </a:cubicBezTo>
                <a:cubicBezTo>
                  <a:pt x="87" y="301"/>
                  <a:pt x="87" y="301"/>
                  <a:pt x="87" y="301"/>
                </a:cubicBezTo>
                <a:cubicBezTo>
                  <a:pt x="87" y="302"/>
                  <a:pt x="88" y="302"/>
                  <a:pt x="88" y="303"/>
                </a:cubicBezTo>
                <a:cubicBezTo>
                  <a:pt x="89" y="303"/>
                  <a:pt x="90" y="304"/>
                  <a:pt x="90" y="304"/>
                </a:cubicBezTo>
                <a:cubicBezTo>
                  <a:pt x="86" y="309"/>
                  <a:pt x="86" y="309"/>
                  <a:pt x="86" y="309"/>
                </a:cubicBezTo>
                <a:cubicBezTo>
                  <a:pt x="86" y="308"/>
                  <a:pt x="85" y="308"/>
                  <a:pt x="85" y="307"/>
                </a:cubicBezTo>
                <a:cubicBezTo>
                  <a:pt x="86" y="308"/>
                  <a:pt x="86" y="309"/>
                  <a:pt x="87" y="310"/>
                </a:cubicBezTo>
                <a:lnTo>
                  <a:pt x="83" y="314"/>
                </a:lnTo>
                <a:close/>
                <a:moveTo>
                  <a:pt x="112" y="313"/>
                </a:moveTo>
                <a:cubicBezTo>
                  <a:pt x="107" y="311"/>
                  <a:pt x="107" y="311"/>
                  <a:pt x="107" y="311"/>
                </a:cubicBezTo>
                <a:cubicBezTo>
                  <a:pt x="107" y="310"/>
                  <a:pt x="108" y="310"/>
                  <a:pt x="108" y="310"/>
                </a:cubicBezTo>
                <a:cubicBezTo>
                  <a:pt x="108" y="308"/>
                  <a:pt x="108" y="306"/>
                  <a:pt x="109" y="305"/>
                </a:cubicBezTo>
                <a:cubicBezTo>
                  <a:pt x="114" y="308"/>
                  <a:pt x="114" y="308"/>
                  <a:pt x="114" y="308"/>
                </a:cubicBezTo>
                <a:cubicBezTo>
                  <a:pt x="114" y="308"/>
                  <a:pt x="113" y="308"/>
                  <a:pt x="113" y="310"/>
                </a:cubicBezTo>
                <a:cubicBezTo>
                  <a:pt x="113" y="311"/>
                  <a:pt x="113" y="312"/>
                  <a:pt x="112" y="313"/>
                </a:cubicBezTo>
                <a:close/>
                <a:moveTo>
                  <a:pt x="148" y="308"/>
                </a:moveTo>
                <a:cubicBezTo>
                  <a:pt x="145" y="303"/>
                  <a:pt x="145" y="303"/>
                  <a:pt x="145" y="303"/>
                </a:cubicBezTo>
                <a:cubicBezTo>
                  <a:pt x="147" y="302"/>
                  <a:pt x="148" y="301"/>
                  <a:pt x="150" y="300"/>
                </a:cubicBezTo>
                <a:cubicBezTo>
                  <a:pt x="153" y="305"/>
                  <a:pt x="153" y="305"/>
                  <a:pt x="153" y="305"/>
                </a:cubicBezTo>
                <a:cubicBezTo>
                  <a:pt x="152" y="306"/>
                  <a:pt x="150" y="307"/>
                  <a:pt x="148" y="308"/>
                </a:cubicBezTo>
                <a:close/>
                <a:moveTo>
                  <a:pt x="135" y="306"/>
                </a:moveTo>
                <a:cubicBezTo>
                  <a:pt x="134" y="305"/>
                  <a:pt x="134" y="305"/>
                  <a:pt x="134" y="305"/>
                </a:cubicBezTo>
                <a:cubicBezTo>
                  <a:pt x="133" y="304"/>
                  <a:pt x="133" y="304"/>
                  <a:pt x="132" y="303"/>
                </a:cubicBezTo>
                <a:cubicBezTo>
                  <a:pt x="134" y="298"/>
                  <a:pt x="134" y="298"/>
                  <a:pt x="134" y="298"/>
                </a:cubicBezTo>
                <a:cubicBezTo>
                  <a:pt x="136" y="299"/>
                  <a:pt x="137" y="300"/>
                  <a:pt x="138" y="301"/>
                </a:cubicBezTo>
                <a:cubicBezTo>
                  <a:pt x="139" y="302"/>
                  <a:pt x="139" y="302"/>
                  <a:pt x="139" y="302"/>
                </a:cubicBezTo>
                <a:lnTo>
                  <a:pt x="135" y="306"/>
                </a:lnTo>
                <a:close/>
                <a:moveTo>
                  <a:pt x="117" y="305"/>
                </a:moveTo>
                <a:cubicBezTo>
                  <a:pt x="117" y="304"/>
                  <a:pt x="117" y="303"/>
                  <a:pt x="117" y="303"/>
                </a:cubicBezTo>
                <a:cubicBezTo>
                  <a:pt x="117" y="302"/>
                  <a:pt x="117" y="302"/>
                  <a:pt x="117" y="301"/>
                </a:cubicBezTo>
                <a:cubicBezTo>
                  <a:pt x="117" y="299"/>
                  <a:pt x="118" y="298"/>
                  <a:pt x="120" y="297"/>
                </a:cubicBezTo>
                <a:cubicBezTo>
                  <a:pt x="120" y="297"/>
                  <a:pt x="120" y="297"/>
                  <a:pt x="120" y="297"/>
                </a:cubicBezTo>
                <a:cubicBezTo>
                  <a:pt x="122" y="303"/>
                  <a:pt x="122" y="303"/>
                  <a:pt x="122" y="303"/>
                </a:cubicBezTo>
                <a:cubicBezTo>
                  <a:pt x="122" y="303"/>
                  <a:pt x="122" y="303"/>
                  <a:pt x="122" y="303"/>
                </a:cubicBezTo>
                <a:cubicBezTo>
                  <a:pt x="122" y="303"/>
                  <a:pt x="122" y="303"/>
                  <a:pt x="122" y="303"/>
                </a:cubicBezTo>
                <a:cubicBezTo>
                  <a:pt x="122" y="303"/>
                  <a:pt x="122" y="303"/>
                  <a:pt x="122" y="303"/>
                </a:cubicBezTo>
                <a:cubicBezTo>
                  <a:pt x="122" y="302"/>
                  <a:pt x="123" y="302"/>
                  <a:pt x="123" y="301"/>
                </a:cubicBezTo>
                <a:cubicBezTo>
                  <a:pt x="123" y="301"/>
                  <a:pt x="123" y="301"/>
                  <a:pt x="123" y="302"/>
                </a:cubicBezTo>
                <a:cubicBezTo>
                  <a:pt x="123" y="302"/>
                  <a:pt x="123" y="303"/>
                  <a:pt x="123" y="305"/>
                </a:cubicBezTo>
                <a:lnTo>
                  <a:pt x="117" y="305"/>
                </a:lnTo>
                <a:close/>
                <a:moveTo>
                  <a:pt x="230" y="304"/>
                </a:moveTo>
                <a:cubicBezTo>
                  <a:pt x="224" y="303"/>
                  <a:pt x="224" y="303"/>
                  <a:pt x="224" y="303"/>
                </a:cubicBezTo>
                <a:cubicBezTo>
                  <a:pt x="224" y="303"/>
                  <a:pt x="224" y="303"/>
                  <a:pt x="224" y="303"/>
                </a:cubicBezTo>
                <a:cubicBezTo>
                  <a:pt x="224" y="302"/>
                  <a:pt x="224" y="300"/>
                  <a:pt x="223" y="299"/>
                </a:cubicBezTo>
                <a:cubicBezTo>
                  <a:pt x="229" y="297"/>
                  <a:pt x="229" y="297"/>
                  <a:pt x="229" y="297"/>
                </a:cubicBezTo>
                <a:cubicBezTo>
                  <a:pt x="229" y="299"/>
                  <a:pt x="230" y="301"/>
                  <a:pt x="230" y="303"/>
                </a:cubicBezTo>
                <a:cubicBezTo>
                  <a:pt x="230" y="303"/>
                  <a:pt x="230" y="304"/>
                  <a:pt x="230" y="304"/>
                </a:cubicBezTo>
                <a:close/>
                <a:moveTo>
                  <a:pt x="63" y="304"/>
                </a:moveTo>
                <a:cubicBezTo>
                  <a:pt x="63" y="304"/>
                  <a:pt x="63" y="304"/>
                  <a:pt x="63" y="304"/>
                </a:cubicBezTo>
                <a:cubicBezTo>
                  <a:pt x="62" y="303"/>
                  <a:pt x="61" y="302"/>
                  <a:pt x="60" y="300"/>
                </a:cubicBezTo>
                <a:cubicBezTo>
                  <a:pt x="59" y="300"/>
                  <a:pt x="59" y="300"/>
                  <a:pt x="59" y="300"/>
                </a:cubicBezTo>
                <a:cubicBezTo>
                  <a:pt x="63" y="296"/>
                  <a:pt x="63" y="296"/>
                  <a:pt x="63" y="296"/>
                </a:cubicBezTo>
                <a:cubicBezTo>
                  <a:pt x="64" y="296"/>
                  <a:pt x="64" y="296"/>
                  <a:pt x="64" y="297"/>
                </a:cubicBezTo>
                <a:cubicBezTo>
                  <a:pt x="65" y="298"/>
                  <a:pt x="66" y="299"/>
                  <a:pt x="67" y="300"/>
                </a:cubicBezTo>
                <a:cubicBezTo>
                  <a:pt x="67" y="300"/>
                  <a:pt x="67" y="300"/>
                  <a:pt x="67" y="300"/>
                </a:cubicBezTo>
                <a:lnTo>
                  <a:pt x="63" y="304"/>
                </a:lnTo>
                <a:close/>
                <a:moveTo>
                  <a:pt x="184" y="297"/>
                </a:moveTo>
                <a:cubicBezTo>
                  <a:pt x="184" y="291"/>
                  <a:pt x="184" y="291"/>
                  <a:pt x="184" y="291"/>
                </a:cubicBezTo>
                <a:cubicBezTo>
                  <a:pt x="185" y="291"/>
                  <a:pt x="186" y="289"/>
                  <a:pt x="187" y="289"/>
                </a:cubicBezTo>
                <a:cubicBezTo>
                  <a:pt x="191" y="293"/>
                  <a:pt x="191" y="293"/>
                  <a:pt x="191" y="293"/>
                </a:cubicBezTo>
                <a:cubicBezTo>
                  <a:pt x="189" y="295"/>
                  <a:pt x="188" y="296"/>
                  <a:pt x="186" y="297"/>
                </a:cubicBezTo>
                <a:cubicBezTo>
                  <a:pt x="185" y="297"/>
                  <a:pt x="185" y="297"/>
                  <a:pt x="184" y="297"/>
                </a:cubicBezTo>
                <a:close/>
                <a:moveTo>
                  <a:pt x="152" y="297"/>
                </a:moveTo>
                <a:cubicBezTo>
                  <a:pt x="151" y="295"/>
                  <a:pt x="149" y="293"/>
                  <a:pt x="149" y="290"/>
                </a:cubicBezTo>
                <a:cubicBezTo>
                  <a:pt x="149" y="290"/>
                  <a:pt x="149" y="289"/>
                  <a:pt x="149" y="289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5" y="291"/>
                  <a:pt x="155" y="291"/>
                  <a:pt x="156" y="292"/>
                </a:cubicBezTo>
                <a:lnTo>
                  <a:pt x="152" y="297"/>
                </a:lnTo>
                <a:close/>
                <a:moveTo>
                  <a:pt x="51" y="296"/>
                </a:moveTo>
                <a:cubicBezTo>
                  <a:pt x="46" y="296"/>
                  <a:pt x="44" y="294"/>
                  <a:pt x="43" y="292"/>
                </a:cubicBezTo>
                <a:cubicBezTo>
                  <a:pt x="48" y="289"/>
                  <a:pt x="48" y="289"/>
                  <a:pt x="48" y="289"/>
                </a:cubicBezTo>
                <a:cubicBezTo>
                  <a:pt x="49" y="290"/>
                  <a:pt x="50" y="290"/>
                  <a:pt x="51" y="290"/>
                </a:cubicBezTo>
                <a:lnTo>
                  <a:pt x="51" y="296"/>
                </a:lnTo>
                <a:close/>
                <a:moveTo>
                  <a:pt x="32" y="291"/>
                </a:moveTo>
                <a:cubicBezTo>
                  <a:pt x="31" y="285"/>
                  <a:pt x="31" y="285"/>
                  <a:pt x="31" y="285"/>
                </a:cubicBezTo>
                <a:cubicBezTo>
                  <a:pt x="32" y="285"/>
                  <a:pt x="33" y="285"/>
                  <a:pt x="34" y="284"/>
                </a:cubicBezTo>
                <a:cubicBezTo>
                  <a:pt x="35" y="284"/>
                  <a:pt x="36" y="284"/>
                  <a:pt x="36" y="284"/>
                </a:cubicBezTo>
                <a:cubicBezTo>
                  <a:pt x="38" y="290"/>
                  <a:pt x="38" y="290"/>
                  <a:pt x="38" y="290"/>
                </a:cubicBezTo>
                <a:cubicBezTo>
                  <a:pt x="37" y="290"/>
                  <a:pt x="36" y="290"/>
                  <a:pt x="36" y="290"/>
                </a:cubicBezTo>
                <a:cubicBezTo>
                  <a:pt x="34" y="290"/>
                  <a:pt x="33" y="291"/>
                  <a:pt x="32" y="291"/>
                </a:cubicBezTo>
                <a:close/>
                <a:moveTo>
                  <a:pt x="215" y="291"/>
                </a:moveTo>
                <a:cubicBezTo>
                  <a:pt x="215" y="285"/>
                  <a:pt x="215" y="285"/>
                  <a:pt x="215" y="285"/>
                </a:cubicBezTo>
                <a:cubicBezTo>
                  <a:pt x="215" y="285"/>
                  <a:pt x="215" y="285"/>
                  <a:pt x="215" y="285"/>
                </a:cubicBezTo>
                <a:cubicBezTo>
                  <a:pt x="219" y="284"/>
                  <a:pt x="221" y="284"/>
                  <a:pt x="223" y="286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8" y="290"/>
                  <a:pt x="218" y="290"/>
                  <a:pt x="217" y="290"/>
                </a:cubicBezTo>
                <a:cubicBezTo>
                  <a:pt x="216" y="291"/>
                  <a:pt x="216" y="291"/>
                  <a:pt x="215" y="291"/>
                </a:cubicBezTo>
                <a:close/>
                <a:moveTo>
                  <a:pt x="199" y="288"/>
                </a:moveTo>
                <a:cubicBezTo>
                  <a:pt x="198" y="283"/>
                  <a:pt x="198" y="283"/>
                  <a:pt x="198" y="283"/>
                </a:cubicBezTo>
                <a:cubicBezTo>
                  <a:pt x="200" y="283"/>
                  <a:pt x="201" y="282"/>
                  <a:pt x="202" y="282"/>
                </a:cubicBezTo>
                <a:cubicBezTo>
                  <a:pt x="204" y="282"/>
                  <a:pt x="204" y="282"/>
                  <a:pt x="204" y="282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3" y="288"/>
                  <a:pt x="203" y="288"/>
                  <a:pt x="203" y="288"/>
                </a:cubicBezTo>
                <a:cubicBezTo>
                  <a:pt x="202" y="288"/>
                  <a:pt x="201" y="288"/>
                  <a:pt x="199" y="288"/>
                </a:cubicBezTo>
                <a:close/>
                <a:moveTo>
                  <a:pt x="181" y="285"/>
                </a:moveTo>
                <a:cubicBezTo>
                  <a:pt x="181" y="285"/>
                  <a:pt x="181" y="284"/>
                  <a:pt x="181" y="284"/>
                </a:cubicBezTo>
                <a:cubicBezTo>
                  <a:pt x="179" y="283"/>
                  <a:pt x="179" y="282"/>
                  <a:pt x="178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4" y="279"/>
                  <a:pt x="184" y="279"/>
                  <a:pt x="185" y="280"/>
                </a:cubicBezTo>
                <a:cubicBezTo>
                  <a:pt x="186" y="281"/>
                  <a:pt x="187" y="282"/>
                  <a:pt x="187" y="283"/>
                </a:cubicBezTo>
                <a:lnTo>
                  <a:pt x="181" y="285"/>
                </a:lnTo>
                <a:close/>
                <a:moveTo>
                  <a:pt x="167" y="281"/>
                </a:moveTo>
                <a:cubicBezTo>
                  <a:pt x="167" y="275"/>
                  <a:pt x="167" y="275"/>
                  <a:pt x="167" y="275"/>
                </a:cubicBezTo>
                <a:cubicBezTo>
                  <a:pt x="168" y="275"/>
                  <a:pt x="169" y="274"/>
                  <a:pt x="170" y="274"/>
                </a:cubicBezTo>
                <a:cubicBezTo>
                  <a:pt x="171" y="273"/>
                  <a:pt x="171" y="273"/>
                  <a:pt x="171" y="273"/>
                </a:cubicBezTo>
                <a:cubicBezTo>
                  <a:pt x="174" y="278"/>
                  <a:pt x="174" y="278"/>
                  <a:pt x="174" y="278"/>
                </a:cubicBezTo>
                <a:cubicBezTo>
                  <a:pt x="173" y="279"/>
                  <a:pt x="173" y="279"/>
                  <a:pt x="173" y="279"/>
                </a:cubicBezTo>
                <a:cubicBezTo>
                  <a:pt x="172" y="279"/>
                  <a:pt x="171" y="280"/>
                  <a:pt x="169" y="281"/>
                </a:cubicBezTo>
                <a:cubicBezTo>
                  <a:pt x="169" y="281"/>
                  <a:pt x="168" y="281"/>
                  <a:pt x="167" y="281"/>
                </a:cubicBezTo>
                <a:close/>
                <a:moveTo>
                  <a:pt x="157" y="279"/>
                </a:moveTo>
                <a:cubicBezTo>
                  <a:pt x="152" y="276"/>
                  <a:pt x="152" y="276"/>
                  <a:pt x="152" y="276"/>
                </a:cubicBezTo>
                <a:cubicBezTo>
                  <a:pt x="153" y="275"/>
                  <a:pt x="155" y="273"/>
                  <a:pt x="157" y="272"/>
                </a:cubicBezTo>
                <a:cubicBezTo>
                  <a:pt x="157" y="272"/>
                  <a:pt x="157" y="272"/>
                  <a:pt x="157" y="272"/>
                </a:cubicBezTo>
                <a:cubicBezTo>
                  <a:pt x="161" y="277"/>
                  <a:pt x="161" y="277"/>
                  <a:pt x="161" y="277"/>
                </a:cubicBezTo>
                <a:cubicBezTo>
                  <a:pt x="160" y="277"/>
                  <a:pt x="160" y="278"/>
                  <a:pt x="159" y="278"/>
                </a:cubicBezTo>
                <a:cubicBezTo>
                  <a:pt x="158" y="278"/>
                  <a:pt x="157" y="279"/>
                  <a:pt x="157" y="279"/>
                </a:cubicBezTo>
                <a:close/>
                <a:moveTo>
                  <a:pt x="31" y="279"/>
                </a:moveTo>
                <a:cubicBezTo>
                  <a:pt x="25" y="279"/>
                  <a:pt x="25" y="279"/>
                  <a:pt x="25" y="279"/>
                </a:cubicBezTo>
                <a:cubicBezTo>
                  <a:pt x="25" y="278"/>
                  <a:pt x="25" y="278"/>
                  <a:pt x="25" y="278"/>
                </a:cubicBezTo>
                <a:cubicBezTo>
                  <a:pt x="25" y="276"/>
                  <a:pt x="25" y="275"/>
                  <a:pt x="25" y="274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31" y="274"/>
                  <a:pt x="31" y="276"/>
                  <a:pt x="31" y="278"/>
                </a:cubicBezTo>
                <a:cubicBezTo>
                  <a:pt x="31" y="278"/>
                  <a:pt x="31" y="279"/>
                  <a:pt x="31" y="279"/>
                </a:cubicBezTo>
                <a:close/>
                <a:moveTo>
                  <a:pt x="23" y="262"/>
                </a:moveTo>
                <a:cubicBezTo>
                  <a:pt x="23" y="261"/>
                  <a:pt x="23" y="259"/>
                  <a:pt x="22" y="258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28" y="257"/>
                  <a:pt x="29" y="260"/>
                  <a:pt x="29" y="262"/>
                </a:cubicBezTo>
                <a:lnTo>
                  <a:pt x="23" y="262"/>
                </a:lnTo>
                <a:close/>
                <a:moveTo>
                  <a:pt x="16" y="249"/>
                </a:moveTo>
                <a:cubicBezTo>
                  <a:pt x="14" y="247"/>
                  <a:pt x="13" y="246"/>
                  <a:pt x="12" y="245"/>
                </a:cubicBezTo>
                <a:cubicBezTo>
                  <a:pt x="16" y="240"/>
                  <a:pt x="16" y="240"/>
                  <a:pt x="16" y="240"/>
                </a:cubicBezTo>
                <a:cubicBezTo>
                  <a:pt x="17" y="241"/>
                  <a:pt x="19" y="243"/>
                  <a:pt x="20" y="245"/>
                </a:cubicBezTo>
                <a:lnTo>
                  <a:pt x="16" y="249"/>
                </a:lnTo>
                <a:close/>
                <a:moveTo>
                  <a:pt x="2" y="237"/>
                </a:moveTo>
                <a:cubicBezTo>
                  <a:pt x="2" y="236"/>
                  <a:pt x="1" y="236"/>
                  <a:pt x="1" y="235"/>
                </a:cubicBezTo>
                <a:cubicBezTo>
                  <a:pt x="0" y="234"/>
                  <a:pt x="0" y="233"/>
                  <a:pt x="0" y="232"/>
                </a:cubicBezTo>
                <a:cubicBezTo>
                  <a:pt x="0" y="231"/>
                  <a:pt x="0" y="230"/>
                  <a:pt x="0" y="229"/>
                </a:cubicBezTo>
                <a:cubicBezTo>
                  <a:pt x="6" y="231"/>
                  <a:pt x="6" y="231"/>
                  <a:pt x="6" y="231"/>
                </a:cubicBezTo>
                <a:cubicBezTo>
                  <a:pt x="6" y="231"/>
                  <a:pt x="6" y="231"/>
                  <a:pt x="6" y="232"/>
                </a:cubicBezTo>
                <a:cubicBezTo>
                  <a:pt x="6" y="233"/>
                  <a:pt x="7" y="233"/>
                  <a:pt x="7" y="234"/>
                </a:cubicBezTo>
                <a:lnTo>
                  <a:pt x="2" y="237"/>
                </a:lnTo>
                <a:close/>
                <a:moveTo>
                  <a:pt x="12" y="223"/>
                </a:moveTo>
                <a:cubicBezTo>
                  <a:pt x="8" y="219"/>
                  <a:pt x="8" y="219"/>
                  <a:pt x="8" y="219"/>
                </a:cubicBezTo>
                <a:cubicBezTo>
                  <a:pt x="9" y="218"/>
                  <a:pt x="9" y="218"/>
                  <a:pt x="9" y="218"/>
                </a:cubicBezTo>
                <a:cubicBezTo>
                  <a:pt x="9" y="217"/>
                  <a:pt x="11" y="216"/>
                  <a:pt x="12" y="215"/>
                </a:cubicBezTo>
                <a:cubicBezTo>
                  <a:pt x="16" y="219"/>
                  <a:pt x="16" y="219"/>
                  <a:pt x="16" y="219"/>
                </a:cubicBezTo>
                <a:cubicBezTo>
                  <a:pt x="15" y="221"/>
                  <a:pt x="14" y="222"/>
                  <a:pt x="14" y="222"/>
                </a:cubicBezTo>
                <a:cubicBezTo>
                  <a:pt x="13" y="222"/>
                  <a:pt x="13" y="222"/>
                  <a:pt x="12" y="223"/>
                </a:cubicBezTo>
                <a:close/>
                <a:moveTo>
                  <a:pt x="25" y="211"/>
                </a:moveTo>
                <a:cubicBezTo>
                  <a:pt x="21" y="207"/>
                  <a:pt x="21" y="207"/>
                  <a:pt x="21" y="207"/>
                </a:cubicBezTo>
                <a:cubicBezTo>
                  <a:pt x="23" y="205"/>
                  <a:pt x="25" y="204"/>
                  <a:pt x="26" y="203"/>
                </a:cubicBezTo>
                <a:cubicBezTo>
                  <a:pt x="30" y="208"/>
                  <a:pt x="30" y="208"/>
                  <a:pt x="30" y="208"/>
                </a:cubicBezTo>
                <a:cubicBezTo>
                  <a:pt x="28" y="209"/>
                  <a:pt x="27" y="210"/>
                  <a:pt x="25" y="211"/>
                </a:cubicBezTo>
                <a:close/>
                <a:moveTo>
                  <a:pt x="39" y="200"/>
                </a:moveTo>
                <a:cubicBezTo>
                  <a:pt x="35" y="197"/>
                  <a:pt x="35" y="197"/>
                  <a:pt x="35" y="197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6"/>
                  <a:pt x="35" y="196"/>
                  <a:pt x="34" y="196"/>
                </a:cubicBezTo>
                <a:cubicBezTo>
                  <a:pt x="38" y="191"/>
                  <a:pt x="38" y="191"/>
                  <a:pt x="38" y="191"/>
                </a:cubicBezTo>
                <a:cubicBezTo>
                  <a:pt x="40" y="193"/>
                  <a:pt x="41" y="195"/>
                  <a:pt x="41" y="196"/>
                </a:cubicBezTo>
                <a:cubicBezTo>
                  <a:pt x="41" y="198"/>
                  <a:pt x="40" y="199"/>
                  <a:pt x="39" y="200"/>
                </a:cubicBezTo>
                <a:close/>
                <a:moveTo>
                  <a:pt x="122" y="197"/>
                </a:moveTo>
                <a:cubicBezTo>
                  <a:pt x="120" y="197"/>
                  <a:pt x="118" y="197"/>
                  <a:pt x="116" y="197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9" y="191"/>
                  <a:pt x="120" y="191"/>
                  <a:pt x="122" y="191"/>
                </a:cubicBezTo>
                <a:lnTo>
                  <a:pt x="122" y="197"/>
                </a:lnTo>
                <a:close/>
                <a:moveTo>
                  <a:pt x="135" y="194"/>
                </a:moveTo>
                <a:cubicBezTo>
                  <a:pt x="132" y="189"/>
                  <a:pt x="132" y="189"/>
                  <a:pt x="132" y="189"/>
                </a:cubicBezTo>
                <a:cubicBezTo>
                  <a:pt x="133" y="188"/>
                  <a:pt x="134" y="187"/>
                  <a:pt x="135" y="186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39" y="191"/>
                  <a:pt x="137" y="193"/>
                  <a:pt x="135" y="194"/>
                </a:cubicBezTo>
                <a:close/>
                <a:moveTo>
                  <a:pt x="103" y="192"/>
                </a:moveTo>
                <a:cubicBezTo>
                  <a:pt x="102" y="191"/>
                  <a:pt x="101" y="189"/>
                  <a:pt x="100" y="186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6" y="186"/>
                  <a:pt x="106" y="187"/>
                  <a:pt x="107" y="188"/>
                </a:cubicBezTo>
                <a:lnTo>
                  <a:pt x="103" y="192"/>
                </a:lnTo>
                <a:close/>
                <a:moveTo>
                  <a:pt x="24" y="190"/>
                </a:moveTo>
                <a:cubicBezTo>
                  <a:pt x="22" y="189"/>
                  <a:pt x="20" y="187"/>
                  <a:pt x="20" y="184"/>
                </a:cubicBezTo>
                <a:cubicBezTo>
                  <a:pt x="20" y="183"/>
                  <a:pt x="20" y="182"/>
                  <a:pt x="20" y="182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6" y="185"/>
                  <a:pt x="26" y="184"/>
                  <a:pt x="26" y="184"/>
                </a:cubicBezTo>
                <a:cubicBezTo>
                  <a:pt x="26" y="184"/>
                  <a:pt x="26" y="184"/>
                  <a:pt x="27" y="185"/>
                </a:cubicBezTo>
                <a:lnTo>
                  <a:pt x="24" y="190"/>
                </a:lnTo>
                <a:close/>
                <a:moveTo>
                  <a:pt x="79" y="180"/>
                </a:moveTo>
                <a:cubicBezTo>
                  <a:pt x="77" y="175"/>
                  <a:pt x="77" y="175"/>
                  <a:pt x="77" y="175"/>
                </a:cubicBezTo>
                <a:cubicBezTo>
                  <a:pt x="79" y="174"/>
                  <a:pt x="81" y="173"/>
                  <a:pt x="82" y="17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83" y="179"/>
                  <a:pt x="81" y="180"/>
                  <a:pt x="79" y="180"/>
                </a:cubicBezTo>
                <a:close/>
                <a:moveTo>
                  <a:pt x="145" y="178"/>
                </a:moveTo>
                <a:cubicBezTo>
                  <a:pt x="140" y="176"/>
                  <a:pt x="140" y="176"/>
                  <a:pt x="140" y="176"/>
                </a:cubicBezTo>
                <a:cubicBezTo>
                  <a:pt x="141" y="174"/>
                  <a:pt x="142" y="172"/>
                  <a:pt x="143" y="170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7" y="175"/>
                  <a:pt x="146" y="177"/>
                  <a:pt x="145" y="178"/>
                </a:cubicBezTo>
                <a:close/>
                <a:moveTo>
                  <a:pt x="33" y="177"/>
                </a:moveTo>
                <a:cubicBezTo>
                  <a:pt x="29" y="173"/>
                  <a:pt x="29" y="173"/>
                  <a:pt x="29" y="173"/>
                </a:cubicBezTo>
                <a:cubicBezTo>
                  <a:pt x="30" y="171"/>
                  <a:pt x="32" y="170"/>
                  <a:pt x="32" y="169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6" y="173"/>
                  <a:pt x="35" y="175"/>
                  <a:pt x="33" y="177"/>
                </a:cubicBezTo>
                <a:close/>
                <a:moveTo>
                  <a:pt x="97" y="175"/>
                </a:moveTo>
                <a:cubicBezTo>
                  <a:pt x="97" y="175"/>
                  <a:pt x="97" y="175"/>
                  <a:pt x="96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9" y="168"/>
                  <a:pt x="101" y="171"/>
                  <a:pt x="102" y="173"/>
                </a:cubicBezTo>
                <a:lnTo>
                  <a:pt x="97" y="175"/>
                </a:lnTo>
                <a:close/>
                <a:moveTo>
                  <a:pt x="72" y="175"/>
                </a:moveTo>
                <a:cubicBezTo>
                  <a:pt x="66" y="175"/>
                  <a:pt x="66" y="175"/>
                  <a:pt x="66" y="175"/>
                </a:cubicBezTo>
                <a:cubicBezTo>
                  <a:pt x="66" y="174"/>
                  <a:pt x="66" y="173"/>
                  <a:pt x="66" y="173"/>
                </a:cubicBezTo>
                <a:cubicBezTo>
                  <a:pt x="66" y="172"/>
                  <a:pt x="66" y="171"/>
                  <a:pt x="66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2" y="169"/>
                  <a:pt x="72" y="170"/>
                  <a:pt x="72" y="170"/>
                </a:cubicBezTo>
                <a:cubicBezTo>
                  <a:pt x="72" y="171"/>
                  <a:pt x="72" y="172"/>
                  <a:pt x="72" y="173"/>
                </a:cubicBezTo>
                <a:cubicBezTo>
                  <a:pt x="72" y="174"/>
                  <a:pt x="72" y="175"/>
                  <a:pt x="72" y="175"/>
                </a:cubicBezTo>
                <a:close/>
                <a:moveTo>
                  <a:pt x="58" y="166"/>
                </a:moveTo>
                <a:cubicBezTo>
                  <a:pt x="57" y="165"/>
                  <a:pt x="56" y="165"/>
                  <a:pt x="55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159"/>
                  <a:pt x="54" y="159"/>
                  <a:pt x="54" y="159"/>
                </a:cubicBezTo>
                <a:cubicBezTo>
                  <a:pt x="57" y="159"/>
                  <a:pt x="59" y="159"/>
                  <a:pt x="61" y="161"/>
                </a:cubicBezTo>
                <a:lnTo>
                  <a:pt x="58" y="166"/>
                </a:lnTo>
                <a:close/>
                <a:moveTo>
                  <a:pt x="154" y="163"/>
                </a:moveTo>
                <a:cubicBezTo>
                  <a:pt x="149" y="160"/>
                  <a:pt x="149" y="160"/>
                  <a:pt x="149" y="160"/>
                </a:cubicBezTo>
                <a:cubicBezTo>
                  <a:pt x="150" y="158"/>
                  <a:pt x="151" y="157"/>
                  <a:pt x="152" y="155"/>
                </a:cubicBezTo>
                <a:cubicBezTo>
                  <a:pt x="157" y="159"/>
                  <a:pt x="157" y="159"/>
                  <a:pt x="157" y="159"/>
                </a:cubicBezTo>
                <a:cubicBezTo>
                  <a:pt x="156" y="160"/>
                  <a:pt x="155" y="162"/>
                  <a:pt x="154" y="163"/>
                </a:cubicBezTo>
                <a:close/>
                <a:moveTo>
                  <a:pt x="42" y="162"/>
                </a:moveTo>
                <a:cubicBezTo>
                  <a:pt x="41" y="161"/>
                  <a:pt x="40" y="161"/>
                  <a:pt x="40" y="161"/>
                </a:cubicBezTo>
                <a:cubicBezTo>
                  <a:pt x="40" y="161"/>
                  <a:pt x="40" y="161"/>
                  <a:pt x="40" y="160"/>
                </a:cubicBezTo>
                <a:cubicBezTo>
                  <a:pt x="35" y="158"/>
                  <a:pt x="35" y="158"/>
                  <a:pt x="35" y="158"/>
                </a:cubicBezTo>
                <a:cubicBezTo>
                  <a:pt x="36" y="156"/>
                  <a:pt x="37" y="155"/>
                  <a:pt x="40" y="155"/>
                </a:cubicBezTo>
                <a:cubicBezTo>
                  <a:pt x="40" y="155"/>
                  <a:pt x="40" y="155"/>
                  <a:pt x="41" y="155"/>
                </a:cubicBezTo>
                <a:cubicBezTo>
                  <a:pt x="42" y="155"/>
                  <a:pt x="43" y="156"/>
                  <a:pt x="44" y="156"/>
                </a:cubicBezTo>
                <a:lnTo>
                  <a:pt x="42" y="162"/>
                </a:lnTo>
                <a:close/>
                <a:moveTo>
                  <a:pt x="164" y="149"/>
                </a:moveTo>
                <a:cubicBezTo>
                  <a:pt x="159" y="147"/>
                  <a:pt x="159" y="147"/>
                  <a:pt x="159" y="147"/>
                </a:cubicBezTo>
                <a:cubicBezTo>
                  <a:pt x="159" y="146"/>
                  <a:pt x="159" y="145"/>
                  <a:pt x="159" y="145"/>
                </a:cubicBezTo>
                <a:cubicBezTo>
                  <a:pt x="159" y="144"/>
                  <a:pt x="159" y="143"/>
                  <a:pt x="159" y="142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5" y="143"/>
                  <a:pt x="165" y="144"/>
                  <a:pt x="165" y="145"/>
                </a:cubicBezTo>
                <a:cubicBezTo>
                  <a:pt x="165" y="146"/>
                  <a:pt x="165" y="147"/>
                  <a:pt x="164" y="149"/>
                </a:cubicBezTo>
                <a:close/>
                <a:moveTo>
                  <a:pt x="164" y="133"/>
                </a:moveTo>
                <a:cubicBezTo>
                  <a:pt x="160" y="129"/>
                  <a:pt x="160" y="129"/>
                  <a:pt x="160" y="129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162" y="127"/>
                  <a:pt x="164" y="126"/>
                  <a:pt x="166" y="125"/>
                </a:cubicBezTo>
                <a:cubicBezTo>
                  <a:pt x="168" y="131"/>
                  <a:pt x="168" y="131"/>
                  <a:pt x="168" y="131"/>
                </a:cubicBezTo>
                <a:cubicBezTo>
                  <a:pt x="167" y="131"/>
                  <a:pt x="165" y="132"/>
                  <a:pt x="164" y="133"/>
                </a:cubicBezTo>
                <a:close/>
                <a:moveTo>
                  <a:pt x="193" y="128"/>
                </a:moveTo>
                <a:cubicBezTo>
                  <a:pt x="188" y="126"/>
                  <a:pt x="188" y="126"/>
                  <a:pt x="188" y="126"/>
                </a:cubicBezTo>
                <a:cubicBezTo>
                  <a:pt x="188" y="125"/>
                  <a:pt x="188" y="124"/>
                  <a:pt x="188" y="123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4" y="122"/>
                  <a:pt x="194" y="122"/>
                  <a:pt x="194" y="122"/>
                </a:cubicBezTo>
                <a:cubicBezTo>
                  <a:pt x="194" y="124"/>
                  <a:pt x="194" y="124"/>
                  <a:pt x="194" y="124"/>
                </a:cubicBezTo>
                <a:cubicBezTo>
                  <a:pt x="194" y="125"/>
                  <a:pt x="194" y="126"/>
                  <a:pt x="193" y="128"/>
                </a:cubicBezTo>
                <a:close/>
                <a:moveTo>
                  <a:pt x="180" y="128"/>
                </a:moveTo>
                <a:cubicBezTo>
                  <a:pt x="180" y="128"/>
                  <a:pt x="180" y="127"/>
                  <a:pt x="180" y="127"/>
                </a:cubicBezTo>
                <a:cubicBezTo>
                  <a:pt x="180" y="127"/>
                  <a:pt x="180" y="127"/>
                  <a:pt x="179" y="127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81" y="120"/>
                  <a:pt x="184" y="121"/>
                  <a:pt x="185" y="124"/>
                </a:cubicBezTo>
                <a:cubicBezTo>
                  <a:pt x="185" y="124"/>
                  <a:pt x="185" y="125"/>
                  <a:pt x="185" y="125"/>
                </a:cubicBezTo>
                <a:lnTo>
                  <a:pt x="180" y="128"/>
                </a:lnTo>
                <a:close/>
                <a:moveTo>
                  <a:pt x="200" y="116"/>
                </a:moveTo>
                <a:cubicBezTo>
                  <a:pt x="197" y="110"/>
                  <a:pt x="197" y="110"/>
                  <a:pt x="197" y="110"/>
                </a:cubicBezTo>
                <a:cubicBezTo>
                  <a:pt x="199" y="110"/>
                  <a:pt x="200" y="109"/>
                  <a:pt x="201" y="108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4" y="113"/>
                  <a:pt x="202" y="114"/>
                  <a:pt x="200" y="116"/>
                </a:cubicBezTo>
                <a:close/>
                <a:moveTo>
                  <a:pt x="207" y="102"/>
                </a:moveTo>
                <a:cubicBezTo>
                  <a:pt x="204" y="97"/>
                  <a:pt x="204" y="97"/>
                  <a:pt x="204" y="97"/>
                </a:cubicBezTo>
                <a:cubicBezTo>
                  <a:pt x="204" y="97"/>
                  <a:pt x="205" y="96"/>
                  <a:pt x="206" y="96"/>
                </a:cubicBezTo>
                <a:cubicBezTo>
                  <a:pt x="206" y="96"/>
                  <a:pt x="207" y="96"/>
                  <a:pt x="207" y="95"/>
                </a:cubicBezTo>
                <a:cubicBezTo>
                  <a:pt x="207" y="95"/>
                  <a:pt x="207" y="96"/>
                  <a:pt x="207" y="96"/>
                </a:cubicBezTo>
                <a:cubicBezTo>
                  <a:pt x="213" y="97"/>
                  <a:pt x="213" y="97"/>
                  <a:pt x="213" y="97"/>
                </a:cubicBezTo>
                <a:cubicBezTo>
                  <a:pt x="213" y="100"/>
                  <a:pt x="209" y="101"/>
                  <a:pt x="208" y="102"/>
                </a:cubicBezTo>
                <a:cubicBezTo>
                  <a:pt x="207" y="102"/>
                  <a:pt x="207" y="102"/>
                  <a:pt x="207" y="102"/>
                </a:cubicBezTo>
                <a:close/>
                <a:moveTo>
                  <a:pt x="214" y="88"/>
                </a:moveTo>
                <a:cubicBezTo>
                  <a:pt x="209" y="84"/>
                  <a:pt x="209" y="84"/>
                  <a:pt x="209" y="84"/>
                </a:cubicBezTo>
                <a:cubicBezTo>
                  <a:pt x="210" y="83"/>
                  <a:pt x="211" y="82"/>
                  <a:pt x="211" y="82"/>
                </a:cubicBezTo>
                <a:cubicBezTo>
                  <a:pt x="212" y="81"/>
                  <a:pt x="213" y="80"/>
                  <a:pt x="213" y="80"/>
                </a:cubicBezTo>
                <a:cubicBezTo>
                  <a:pt x="218" y="83"/>
                  <a:pt x="218" y="83"/>
                  <a:pt x="218" y="83"/>
                </a:cubicBezTo>
                <a:cubicBezTo>
                  <a:pt x="217" y="84"/>
                  <a:pt x="216" y="85"/>
                  <a:pt x="216" y="86"/>
                </a:cubicBezTo>
                <a:cubicBezTo>
                  <a:pt x="215" y="86"/>
                  <a:pt x="214" y="87"/>
                  <a:pt x="214" y="88"/>
                </a:cubicBezTo>
                <a:close/>
                <a:moveTo>
                  <a:pt x="223" y="73"/>
                </a:moveTo>
                <a:cubicBezTo>
                  <a:pt x="218" y="70"/>
                  <a:pt x="218" y="70"/>
                  <a:pt x="218" y="70"/>
                </a:cubicBezTo>
                <a:cubicBezTo>
                  <a:pt x="219" y="68"/>
                  <a:pt x="220" y="67"/>
                  <a:pt x="222" y="65"/>
                </a:cubicBezTo>
                <a:cubicBezTo>
                  <a:pt x="226" y="69"/>
                  <a:pt x="226" y="69"/>
                  <a:pt x="226" y="69"/>
                </a:cubicBezTo>
                <a:cubicBezTo>
                  <a:pt x="225" y="70"/>
                  <a:pt x="224" y="72"/>
                  <a:pt x="223" y="73"/>
                </a:cubicBezTo>
                <a:close/>
                <a:moveTo>
                  <a:pt x="234" y="60"/>
                </a:moveTo>
                <a:cubicBezTo>
                  <a:pt x="230" y="56"/>
                  <a:pt x="230" y="56"/>
                  <a:pt x="230" y="56"/>
                </a:cubicBezTo>
                <a:cubicBezTo>
                  <a:pt x="231" y="55"/>
                  <a:pt x="232" y="53"/>
                  <a:pt x="233" y="52"/>
                </a:cubicBezTo>
                <a:cubicBezTo>
                  <a:pt x="238" y="55"/>
                  <a:pt x="238" y="55"/>
                  <a:pt x="238" y="55"/>
                </a:cubicBezTo>
                <a:cubicBezTo>
                  <a:pt x="237" y="57"/>
                  <a:pt x="236" y="58"/>
                  <a:pt x="234" y="60"/>
                </a:cubicBezTo>
                <a:close/>
                <a:moveTo>
                  <a:pt x="236" y="46"/>
                </a:moveTo>
                <a:cubicBezTo>
                  <a:pt x="235" y="45"/>
                  <a:pt x="233" y="44"/>
                  <a:pt x="231" y="42"/>
                </a:cubicBezTo>
                <a:cubicBezTo>
                  <a:pt x="234" y="37"/>
                  <a:pt x="234" y="37"/>
                  <a:pt x="234" y="37"/>
                </a:cubicBezTo>
                <a:cubicBezTo>
                  <a:pt x="236" y="39"/>
                  <a:pt x="238" y="40"/>
                  <a:pt x="239" y="41"/>
                </a:cubicBezTo>
                <a:lnTo>
                  <a:pt x="236" y="46"/>
                </a:lnTo>
                <a:close/>
                <a:moveTo>
                  <a:pt x="222" y="34"/>
                </a:moveTo>
                <a:cubicBezTo>
                  <a:pt x="220" y="32"/>
                  <a:pt x="219" y="30"/>
                  <a:pt x="219" y="28"/>
                </a:cubicBezTo>
                <a:cubicBezTo>
                  <a:pt x="219" y="27"/>
                  <a:pt x="220" y="26"/>
                  <a:pt x="220" y="25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5" y="28"/>
                  <a:pt x="225" y="29"/>
                  <a:pt x="226" y="30"/>
                </a:cubicBezTo>
                <a:lnTo>
                  <a:pt x="222" y="34"/>
                </a:lnTo>
                <a:close/>
                <a:moveTo>
                  <a:pt x="230" y="18"/>
                </a:moveTo>
                <a:cubicBezTo>
                  <a:pt x="225" y="14"/>
                  <a:pt x="225" y="14"/>
                  <a:pt x="225" y="14"/>
                </a:cubicBezTo>
                <a:cubicBezTo>
                  <a:pt x="226" y="13"/>
                  <a:pt x="228" y="12"/>
                  <a:pt x="229" y="12"/>
                </a:cubicBezTo>
                <a:cubicBezTo>
                  <a:pt x="230" y="12"/>
                  <a:pt x="231" y="11"/>
                  <a:pt x="232" y="11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7"/>
                  <a:pt x="232" y="17"/>
                  <a:pt x="230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30" y="18"/>
                  <a:pt x="230" y="18"/>
                  <a:pt x="230" y="18"/>
                </a:cubicBezTo>
                <a:close/>
                <a:moveTo>
                  <a:pt x="243" y="8"/>
                </a:moveTo>
                <a:cubicBezTo>
                  <a:pt x="237" y="5"/>
                  <a:pt x="237" y="5"/>
                  <a:pt x="237" y="5"/>
                </a:cubicBezTo>
                <a:cubicBezTo>
                  <a:pt x="238" y="4"/>
                  <a:pt x="238" y="4"/>
                  <a:pt x="238" y="4"/>
                </a:cubicBezTo>
                <a:cubicBezTo>
                  <a:pt x="238" y="4"/>
                  <a:pt x="239" y="2"/>
                  <a:pt x="239" y="2"/>
                </a:cubicBezTo>
                <a:cubicBezTo>
                  <a:pt x="240" y="1"/>
                  <a:pt x="241" y="0"/>
                  <a:pt x="242" y="0"/>
                </a:cubicBezTo>
                <a:cubicBezTo>
                  <a:pt x="245" y="4"/>
                  <a:pt x="245" y="4"/>
                  <a:pt x="245" y="4"/>
                </a:cubicBezTo>
                <a:cubicBezTo>
                  <a:pt x="245" y="5"/>
                  <a:pt x="244" y="5"/>
                  <a:pt x="243" y="6"/>
                </a:cubicBezTo>
                <a:cubicBezTo>
                  <a:pt x="243" y="6"/>
                  <a:pt x="243" y="7"/>
                  <a:pt x="243" y="7"/>
                </a:cubicBezTo>
                <a:lnTo>
                  <a:pt x="24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5" name="išliḋe">
            <a:extLst>
              <a:ext uri="{FF2B5EF4-FFF2-40B4-BE49-F238E27FC236}">
                <a16:creationId xmlns:a16="http://schemas.microsoft.com/office/drawing/2014/main" id="{56173160-558F-48DA-A1BA-C2588941698A}"/>
              </a:ext>
            </a:extLst>
          </p:cNvPr>
          <p:cNvSpPr/>
          <p:nvPr/>
        </p:nvSpPr>
        <p:spPr bwMode="auto">
          <a:xfrm>
            <a:off x="2743949" y="4387253"/>
            <a:ext cx="653134" cy="168342"/>
          </a:xfrm>
          <a:custGeom>
            <a:avLst/>
            <a:gdLst>
              <a:gd name="T0" fmla="*/ 15 w 597"/>
              <a:gd name="T1" fmla="*/ 143 h 154"/>
              <a:gd name="T2" fmla="*/ 113 w 597"/>
              <a:gd name="T3" fmla="*/ 139 h 154"/>
              <a:gd name="T4" fmla="*/ 100 w 597"/>
              <a:gd name="T5" fmla="*/ 137 h 154"/>
              <a:gd name="T6" fmla="*/ 132 w 597"/>
              <a:gd name="T7" fmla="*/ 143 h 154"/>
              <a:gd name="T8" fmla="*/ 0 w 597"/>
              <a:gd name="T9" fmla="*/ 140 h 154"/>
              <a:gd name="T10" fmla="*/ 597 w 597"/>
              <a:gd name="T11" fmla="*/ 143 h 154"/>
              <a:gd name="T12" fmla="*/ 563 w 597"/>
              <a:gd name="T13" fmla="*/ 140 h 154"/>
              <a:gd name="T14" fmla="*/ 85 w 597"/>
              <a:gd name="T15" fmla="*/ 137 h 154"/>
              <a:gd name="T16" fmla="*/ 523 w 597"/>
              <a:gd name="T17" fmla="*/ 132 h 154"/>
              <a:gd name="T18" fmla="*/ 132 w 597"/>
              <a:gd name="T19" fmla="*/ 125 h 154"/>
              <a:gd name="T20" fmla="*/ 70 w 597"/>
              <a:gd name="T21" fmla="*/ 119 h 154"/>
              <a:gd name="T22" fmla="*/ 47 w 597"/>
              <a:gd name="T23" fmla="*/ 123 h 154"/>
              <a:gd name="T24" fmla="*/ 145 w 597"/>
              <a:gd name="T25" fmla="*/ 125 h 154"/>
              <a:gd name="T26" fmla="*/ 54 w 597"/>
              <a:gd name="T27" fmla="*/ 115 h 154"/>
              <a:gd name="T28" fmla="*/ 521 w 597"/>
              <a:gd name="T29" fmla="*/ 113 h 154"/>
              <a:gd name="T30" fmla="*/ 539 w 597"/>
              <a:gd name="T31" fmla="*/ 114 h 154"/>
              <a:gd name="T32" fmla="*/ 264 w 597"/>
              <a:gd name="T33" fmla="*/ 114 h 154"/>
              <a:gd name="T34" fmla="*/ 549 w 597"/>
              <a:gd name="T35" fmla="*/ 113 h 154"/>
              <a:gd name="T36" fmla="*/ 281 w 597"/>
              <a:gd name="T37" fmla="*/ 102 h 154"/>
              <a:gd name="T38" fmla="*/ 173 w 597"/>
              <a:gd name="T39" fmla="*/ 107 h 154"/>
              <a:gd name="T40" fmla="*/ 188 w 597"/>
              <a:gd name="T41" fmla="*/ 99 h 154"/>
              <a:gd name="T42" fmla="*/ 249 w 597"/>
              <a:gd name="T43" fmla="*/ 102 h 154"/>
              <a:gd name="T44" fmla="*/ 234 w 597"/>
              <a:gd name="T45" fmla="*/ 90 h 154"/>
              <a:gd name="T46" fmla="*/ 292 w 597"/>
              <a:gd name="T47" fmla="*/ 91 h 154"/>
              <a:gd name="T48" fmla="*/ 202 w 597"/>
              <a:gd name="T49" fmla="*/ 94 h 154"/>
              <a:gd name="T50" fmla="*/ 535 w 597"/>
              <a:gd name="T51" fmla="*/ 91 h 154"/>
              <a:gd name="T52" fmla="*/ 321 w 597"/>
              <a:gd name="T53" fmla="*/ 92 h 154"/>
              <a:gd name="T54" fmla="*/ 333 w 597"/>
              <a:gd name="T55" fmla="*/ 86 h 154"/>
              <a:gd name="T56" fmla="*/ 223 w 597"/>
              <a:gd name="T57" fmla="*/ 85 h 154"/>
              <a:gd name="T58" fmla="*/ 294 w 597"/>
              <a:gd name="T59" fmla="*/ 79 h 154"/>
              <a:gd name="T60" fmla="*/ 542 w 597"/>
              <a:gd name="T61" fmla="*/ 73 h 154"/>
              <a:gd name="T62" fmla="*/ 201 w 597"/>
              <a:gd name="T63" fmla="*/ 79 h 154"/>
              <a:gd name="T64" fmla="*/ 369 w 597"/>
              <a:gd name="T65" fmla="*/ 75 h 154"/>
              <a:gd name="T66" fmla="*/ 345 w 597"/>
              <a:gd name="T67" fmla="*/ 77 h 154"/>
              <a:gd name="T68" fmla="*/ 212 w 597"/>
              <a:gd name="T69" fmla="*/ 70 h 154"/>
              <a:gd name="T70" fmla="*/ 354 w 597"/>
              <a:gd name="T71" fmla="*/ 61 h 154"/>
              <a:gd name="T72" fmla="*/ 364 w 597"/>
              <a:gd name="T73" fmla="*/ 62 h 154"/>
              <a:gd name="T74" fmla="*/ 546 w 597"/>
              <a:gd name="T75" fmla="*/ 58 h 154"/>
              <a:gd name="T76" fmla="*/ 379 w 597"/>
              <a:gd name="T77" fmla="*/ 60 h 154"/>
              <a:gd name="T78" fmla="*/ 386 w 597"/>
              <a:gd name="T79" fmla="*/ 45 h 154"/>
              <a:gd name="T80" fmla="*/ 554 w 597"/>
              <a:gd name="T81" fmla="*/ 42 h 154"/>
              <a:gd name="T82" fmla="*/ 416 w 597"/>
              <a:gd name="T83" fmla="*/ 42 h 154"/>
              <a:gd name="T84" fmla="*/ 547 w 597"/>
              <a:gd name="T85" fmla="*/ 37 h 154"/>
              <a:gd name="T86" fmla="*/ 423 w 597"/>
              <a:gd name="T87" fmla="*/ 41 h 154"/>
              <a:gd name="T88" fmla="*/ 532 w 597"/>
              <a:gd name="T89" fmla="*/ 38 h 154"/>
              <a:gd name="T90" fmla="*/ 463 w 597"/>
              <a:gd name="T91" fmla="*/ 33 h 154"/>
              <a:gd name="T92" fmla="*/ 448 w 597"/>
              <a:gd name="T93" fmla="*/ 30 h 154"/>
              <a:gd name="T94" fmla="*/ 396 w 597"/>
              <a:gd name="T95" fmla="*/ 30 h 154"/>
              <a:gd name="T96" fmla="*/ 457 w 597"/>
              <a:gd name="T97" fmla="*/ 32 h 154"/>
              <a:gd name="T98" fmla="*/ 427 w 597"/>
              <a:gd name="T99" fmla="*/ 27 h 154"/>
              <a:gd name="T100" fmla="*/ 537 w 597"/>
              <a:gd name="T101" fmla="*/ 23 h 154"/>
              <a:gd name="T102" fmla="*/ 475 w 597"/>
              <a:gd name="T103" fmla="*/ 25 h 154"/>
              <a:gd name="T104" fmla="*/ 500 w 597"/>
              <a:gd name="T105" fmla="*/ 12 h 154"/>
              <a:gd name="T106" fmla="*/ 480 w 597"/>
              <a:gd name="T107" fmla="*/ 10 h 154"/>
              <a:gd name="T108" fmla="*/ 538 w 597"/>
              <a:gd name="T109" fmla="*/ 10 h 154"/>
              <a:gd name="T110" fmla="*/ 521 w 597"/>
              <a:gd name="T111" fmla="*/ 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7" h="154">
                <a:moveTo>
                  <a:pt x="564" y="154"/>
                </a:moveTo>
                <a:cubicBezTo>
                  <a:pt x="563" y="154"/>
                  <a:pt x="561" y="154"/>
                  <a:pt x="559" y="153"/>
                </a:cubicBezTo>
                <a:cubicBezTo>
                  <a:pt x="561" y="147"/>
                  <a:pt x="561" y="147"/>
                  <a:pt x="561" y="147"/>
                </a:cubicBezTo>
                <a:cubicBezTo>
                  <a:pt x="563" y="148"/>
                  <a:pt x="564" y="148"/>
                  <a:pt x="565" y="148"/>
                </a:cubicBezTo>
                <a:cubicBezTo>
                  <a:pt x="567" y="154"/>
                  <a:pt x="567" y="154"/>
                  <a:pt x="567" y="154"/>
                </a:cubicBezTo>
                <a:cubicBezTo>
                  <a:pt x="566" y="154"/>
                  <a:pt x="565" y="154"/>
                  <a:pt x="564" y="154"/>
                </a:cubicBezTo>
                <a:close/>
                <a:moveTo>
                  <a:pt x="18" y="148"/>
                </a:moveTo>
                <a:cubicBezTo>
                  <a:pt x="15" y="143"/>
                  <a:pt x="15" y="143"/>
                  <a:pt x="15" y="143"/>
                </a:cubicBezTo>
                <a:cubicBezTo>
                  <a:pt x="17" y="142"/>
                  <a:pt x="18" y="141"/>
                  <a:pt x="20" y="140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45"/>
                  <a:pt x="20" y="147"/>
                  <a:pt x="18" y="148"/>
                </a:cubicBezTo>
                <a:close/>
                <a:moveTo>
                  <a:pt x="114" y="147"/>
                </a:moveTo>
                <a:cubicBezTo>
                  <a:pt x="114" y="147"/>
                  <a:pt x="114" y="146"/>
                  <a:pt x="114" y="146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2" y="145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5" y="139"/>
                  <a:pt x="117" y="140"/>
                  <a:pt x="118" y="141"/>
                </a:cubicBezTo>
                <a:cubicBezTo>
                  <a:pt x="118" y="142"/>
                  <a:pt x="118" y="142"/>
                  <a:pt x="119" y="143"/>
                </a:cubicBezTo>
                <a:cubicBezTo>
                  <a:pt x="119" y="143"/>
                  <a:pt x="119" y="143"/>
                  <a:pt x="119" y="144"/>
                </a:cubicBezTo>
                <a:lnTo>
                  <a:pt x="114" y="147"/>
                </a:lnTo>
                <a:close/>
                <a:moveTo>
                  <a:pt x="101" y="145"/>
                </a:moveTo>
                <a:cubicBezTo>
                  <a:pt x="97" y="145"/>
                  <a:pt x="96" y="142"/>
                  <a:pt x="95" y="140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1" y="140"/>
                  <a:pt x="101" y="140"/>
                  <a:pt x="102" y="140"/>
                </a:cubicBezTo>
                <a:lnTo>
                  <a:pt x="101" y="145"/>
                </a:lnTo>
                <a:close/>
                <a:moveTo>
                  <a:pt x="128" y="145"/>
                </a:moveTo>
                <a:cubicBezTo>
                  <a:pt x="125" y="141"/>
                  <a:pt x="125" y="141"/>
                  <a:pt x="125" y="141"/>
                </a:cubicBezTo>
                <a:cubicBezTo>
                  <a:pt x="126" y="140"/>
                  <a:pt x="128" y="138"/>
                  <a:pt x="130" y="138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3" y="142"/>
                  <a:pt x="133" y="142"/>
                  <a:pt x="133" y="142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1" y="143"/>
                  <a:pt x="130" y="144"/>
                  <a:pt x="128" y="145"/>
                </a:cubicBezTo>
                <a:close/>
                <a:moveTo>
                  <a:pt x="576" y="145"/>
                </a:moveTo>
                <a:cubicBezTo>
                  <a:pt x="572" y="140"/>
                  <a:pt x="572" y="140"/>
                  <a:pt x="572" y="140"/>
                </a:cubicBezTo>
                <a:cubicBezTo>
                  <a:pt x="574" y="138"/>
                  <a:pt x="576" y="137"/>
                  <a:pt x="579" y="137"/>
                </a:cubicBezTo>
                <a:cubicBezTo>
                  <a:pt x="580" y="143"/>
                  <a:pt x="580" y="143"/>
                  <a:pt x="580" y="143"/>
                </a:cubicBezTo>
                <a:cubicBezTo>
                  <a:pt x="578" y="143"/>
                  <a:pt x="577" y="144"/>
                  <a:pt x="576" y="145"/>
                </a:cubicBezTo>
                <a:close/>
                <a:moveTo>
                  <a:pt x="4" y="144"/>
                </a:moveTo>
                <a:cubicBezTo>
                  <a:pt x="2" y="142"/>
                  <a:pt x="0" y="140"/>
                  <a:pt x="0" y="140"/>
                </a:cubicBezTo>
                <a:cubicBezTo>
                  <a:pt x="4" y="136"/>
                  <a:pt x="4" y="136"/>
                  <a:pt x="4" y="136"/>
                </a:cubicBezTo>
                <a:cubicBezTo>
                  <a:pt x="4" y="136"/>
                  <a:pt x="6" y="138"/>
                  <a:pt x="8" y="140"/>
                </a:cubicBezTo>
                <a:lnTo>
                  <a:pt x="4" y="144"/>
                </a:lnTo>
                <a:close/>
                <a:moveTo>
                  <a:pt x="597" y="143"/>
                </a:moveTo>
                <a:cubicBezTo>
                  <a:pt x="591" y="143"/>
                  <a:pt x="591" y="143"/>
                  <a:pt x="591" y="143"/>
                </a:cubicBezTo>
                <a:cubicBezTo>
                  <a:pt x="591" y="137"/>
                  <a:pt x="591" y="137"/>
                  <a:pt x="591" y="137"/>
                </a:cubicBezTo>
                <a:cubicBezTo>
                  <a:pt x="597" y="137"/>
                  <a:pt x="597" y="137"/>
                  <a:pt x="597" y="137"/>
                </a:cubicBezTo>
                <a:lnTo>
                  <a:pt x="597" y="143"/>
                </a:lnTo>
                <a:close/>
                <a:moveTo>
                  <a:pt x="562" y="142"/>
                </a:moveTo>
                <a:cubicBezTo>
                  <a:pt x="557" y="140"/>
                  <a:pt x="557" y="140"/>
                  <a:pt x="557" y="140"/>
                </a:cubicBezTo>
                <a:cubicBezTo>
                  <a:pt x="557" y="140"/>
                  <a:pt x="557" y="140"/>
                  <a:pt x="557" y="140"/>
                </a:cubicBezTo>
                <a:cubicBezTo>
                  <a:pt x="557" y="139"/>
                  <a:pt x="556" y="137"/>
                  <a:pt x="556" y="136"/>
                </a:cubicBezTo>
                <a:cubicBezTo>
                  <a:pt x="562" y="135"/>
                  <a:pt x="562" y="135"/>
                  <a:pt x="562" y="135"/>
                </a:cubicBezTo>
                <a:cubicBezTo>
                  <a:pt x="559" y="135"/>
                  <a:pt x="559" y="135"/>
                  <a:pt x="559" y="135"/>
                </a:cubicBezTo>
                <a:cubicBezTo>
                  <a:pt x="562" y="135"/>
                  <a:pt x="562" y="135"/>
                  <a:pt x="562" y="135"/>
                </a:cubicBezTo>
                <a:cubicBezTo>
                  <a:pt x="562" y="137"/>
                  <a:pt x="563" y="138"/>
                  <a:pt x="563" y="140"/>
                </a:cubicBezTo>
                <a:cubicBezTo>
                  <a:pt x="563" y="141"/>
                  <a:pt x="562" y="141"/>
                  <a:pt x="562" y="142"/>
                </a:cubicBezTo>
                <a:close/>
                <a:moveTo>
                  <a:pt x="31" y="138"/>
                </a:moveTo>
                <a:cubicBezTo>
                  <a:pt x="30" y="132"/>
                  <a:pt x="30" y="132"/>
                  <a:pt x="30" y="132"/>
                </a:cubicBezTo>
                <a:cubicBezTo>
                  <a:pt x="30" y="132"/>
                  <a:pt x="31" y="132"/>
                  <a:pt x="31" y="132"/>
                </a:cubicBezTo>
                <a:cubicBezTo>
                  <a:pt x="32" y="132"/>
                  <a:pt x="33" y="131"/>
                  <a:pt x="34" y="130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5" y="137"/>
                  <a:pt x="33" y="138"/>
                  <a:pt x="31" y="138"/>
                </a:cubicBezTo>
                <a:close/>
                <a:moveTo>
                  <a:pt x="85" y="137"/>
                </a:moveTo>
                <a:cubicBezTo>
                  <a:pt x="85" y="136"/>
                  <a:pt x="85" y="136"/>
                  <a:pt x="85" y="136"/>
                </a:cubicBezTo>
                <a:cubicBezTo>
                  <a:pt x="83" y="136"/>
                  <a:pt x="82" y="135"/>
                  <a:pt x="81" y="135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4" y="129"/>
                  <a:pt x="86" y="130"/>
                  <a:pt x="87" y="131"/>
                </a:cubicBezTo>
                <a:cubicBezTo>
                  <a:pt x="88" y="131"/>
                  <a:pt x="88" y="131"/>
                  <a:pt x="88" y="131"/>
                </a:cubicBezTo>
                <a:lnTo>
                  <a:pt x="85" y="137"/>
                </a:lnTo>
                <a:close/>
                <a:moveTo>
                  <a:pt x="525" y="132"/>
                </a:moveTo>
                <a:cubicBezTo>
                  <a:pt x="524" y="132"/>
                  <a:pt x="524" y="132"/>
                  <a:pt x="523" y="132"/>
                </a:cubicBezTo>
                <a:cubicBezTo>
                  <a:pt x="524" y="126"/>
                  <a:pt x="524" y="126"/>
                  <a:pt x="524" y="126"/>
                </a:cubicBezTo>
                <a:cubicBezTo>
                  <a:pt x="525" y="126"/>
                  <a:pt x="526" y="126"/>
                  <a:pt x="527" y="126"/>
                </a:cubicBezTo>
                <a:cubicBezTo>
                  <a:pt x="531" y="129"/>
                  <a:pt x="531" y="129"/>
                  <a:pt x="531" y="129"/>
                </a:cubicBezTo>
                <a:cubicBezTo>
                  <a:pt x="530" y="131"/>
                  <a:pt x="527" y="132"/>
                  <a:pt x="525" y="132"/>
                </a:cubicBezTo>
                <a:close/>
                <a:moveTo>
                  <a:pt x="134" y="130"/>
                </a:moveTo>
                <a:cubicBezTo>
                  <a:pt x="134" y="130"/>
                  <a:pt x="133" y="130"/>
                  <a:pt x="133" y="129"/>
                </a:cubicBezTo>
                <a:cubicBezTo>
                  <a:pt x="133" y="129"/>
                  <a:pt x="133" y="128"/>
                  <a:pt x="132" y="127"/>
                </a:cubicBezTo>
                <a:cubicBezTo>
                  <a:pt x="132" y="127"/>
                  <a:pt x="132" y="126"/>
                  <a:pt x="132" y="125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138" y="124"/>
                  <a:pt x="138" y="125"/>
                  <a:pt x="138" y="125"/>
                </a:cubicBezTo>
                <a:cubicBezTo>
                  <a:pt x="138" y="126"/>
                  <a:pt x="138" y="127"/>
                  <a:pt x="139" y="127"/>
                </a:cubicBezTo>
                <a:cubicBezTo>
                  <a:pt x="139" y="128"/>
                  <a:pt x="139" y="129"/>
                  <a:pt x="139" y="130"/>
                </a:cubicBezTo>
                <a:lnTo>
                  <a:pt x="134" y="130"/>
                </a:lnTo>
                <a:close/>
                <a:moveTo>
                  <a:pt x="73" y="126"/>
                </a:moveTo>
                <a:cubicBezTo>
                  <a:pt x="72" y="126"/>
                  <a:pt x="71" y="125"/>
                  <a:pt x="69" y="124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3" y="119"/>
                  <a:pt x="75" y="120"/>
                  <a:pt x="77" y="122"/>
                </a:cubicBezTo>
                <a:lnTo>
                  <a:pt x="73" y="126"/>
                </a:lnTo>
                <a:close/>
                <a:moveTo>
                  <a:pt x="45" y="125"/>
                </a:moveTo>
                <a:cubicBezTo>
                  <a:pt x="40" y="122"/>
                  <a:pt x="40" y="122"/>
                  <a:pt x="40" y="122"/>
                </a:cubicBezTo>
                <a:cubicBezTo>
                  <a:pt x="41" y="120"/>
                  <a:pt x="43" y="119"/>
                  <a:pt x="44" y="118"/>
                </a:cubicBezTo>
                <a:cubicBezTo>
                  <a:pt x="45" y="118"/>
                  <a:pt x="45" y="118"/>
                  <a:pt x="45" y="117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2"/>
                  <a:pt x="48" y="123"/>
                  <a:pt x="47" y="123"/>
                </a:cubicBezTo>
                <a:cubicBezTo>
                  <a:pt x="46" y="123"/>
                  <a:pt x="46" y="124"/>
                  <a:pt x="45" y="125"/>
                </a:cubicBezTo>
                <a:close/>
                <a:moveTo>
                  <a:pt x="145" y="125"/>
                </a:moveTo>
                <a:cubicBezTo>
                  <a:pt x="144" y="125"/>
                  <a:pt x="142" y="125"/>
                  <a:pt x="141" y="124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9"/>
                  <a:pt x="144" y="119"/>
                  <a:pt x="145" y="119"/>
                </a:cubicBezTo>
                <a:cubicBezTo>
                  <a:pt x="145" y="119"/>
                  <a:pt x="146" y="119"/>
                  <a:pt x="147" y="119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7" y="125"/>
                  <a:pt x="146" y="125"/>
                  <a:pt x="145" y="125"/>
                </a:cubicBezTo>
                <a:close/>
                <a:moveTo>
                  <a:pt x="554" y="124"/>
                </a:moveTo>
                <a:cubicBezTo>
                  <a:pt x="554" y="122"/>
                  <a:pt x="554" y="120"/>
                  <a:pt x="554" y="118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60" y="119"/>
                  <a:pt x="560" y="121"/>
                  <a:pt x="560" y="123"/>
                </a:cubicBezTo>
                <a:lnTo>
                  <a:pt x="554" y="124"/>
                </a:lnTo>
                <a:close/>
                <a:moveTo>
                  <a:pt x="56" y="121"/>
                </a:moveTo>
                <a:cubicBezTo>
                  <a:pt x="55" y="119"/>
                  <a:pt x="54" y="117"/>
                  <a:pt x="54" y="116"/>
                </a:cubicBezTo>
                <a:cubicBezTo>
                  <a:pt x="54" y="116"/>
                  <a:pt x="54" y="115"/>
                  <a:pt x="54" y="115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113"/>
                  <a:pt x="59" y="114"/>
                  <a:pt x="60" y="115"/>
                </a:cubicBezTo>
                <a:cubicBezTo>
                  <a:pt x="60" y="115"/>
                  <a:pt x="60" y="117"/>
                  <a:pt x="61" y="118"/>
                </a:cubicBezTo>
                <a:lnTo>
                  <a:pt x="56" y="121"/>
                </a:lnTo>
                <a:close/>
                <a:moveTo>
                  <a:pt x="516" y="120"/>
                </a:moveTo>
                <a:cubicBezTo>
                  <a:pt x="516" y="119"/>
                  <a:pt x="516" y="118"/>
                  <a:pt x="515" y="117"/>
                </a:cubicBezTo>
                <a:cubicBezTo>
                  <a:pt x="515" y="115"/>
                  <a:pt x="515" y="115"/>
                  <a:pt x="515" y="114"/>
                </a:cubicBezTo>
                <a:cubicBezTo>
                  <a:pt x="521" y="113"/>
                  <a:pt x="521" y="113"/>
                  <a:pt x="521" y="113"/>
                </a:cubicBezTo>
                <a:cubicBezTo>
                  <a:pt x="521" y="114"/>
                  <a:pt x="521" y="115"/>
                  <a:pt x="521" y="116"/>
                </a:cubicBezTo>
                <a:cubicBezTo>
                  <a:pt x="521" y="117"/>
                  <a:pt x="521" y="118"/>
                  <a:pt x="522" y="119"/>
                </a:cubicBezTo>
                <a:lnTo>
                  <a:pt x="516" y="120"/>
                </a:lnTo>
                <a:close/>
                <a:moveTo>
                  <a:pt x="534" y="119"/>
                </a:moveTo>
                <a:cubicBezTo>
                  <a:pt x="530" y="115"/>
                  <a:pt x="530" y="115"/>
                  <a:pt x="530" y="115"/>
                </a:cubicBezTo>
                <a:cubicBezTo>
                  <a:pt x="531" y="114"/>
                  <a:pt x="531" y="113"/>
                  <a:pt x="532" y="113"/>
                </a:cubicBezTo>
                <a:cubicBezTo>
                  <a:pt x="533" y="112"/>
                  <a:pt x="533" y="112"/>
                  <a:pt x="534" y="111"/>
                </a:cubicBezTo>
                <a:cubicBezTo>
                  <a:pt x="539" y="114"/>
                  <a:pt x="539" y="114"/>
                  <a:pt x="539" y="114"/>
                </a:cubicBezTo>
                <a:cubicBezTo>
                  <a:pt x="538" y="116"/>
                  <a:pt x="537" y="117"/>
                  <a:pt x="535" y="118"/>
                </a:cubicBezTo>
                <a:cubicBezTo>
                  <a:pt x="535" y="118"/>
                  <a:pt x="535" y="118"/>
                  <a:pt x="534" y="119"/>
                </a:cubicBezTo>
                <a:close/>
                <a:moveTo>
                  <a:pt x="159" y="118"/>
                </a:moveTo>
                <a:cubicBezTo>
                  <a:pt x="156" y="113"/>
                  <a:pt x="156" y="113"/>
                  <a:pt x="156" y="113"/>
                </a:cubicBezTo>
                <a:cubicBezTo>
                  <a:pt x="158" y="112"/>
                  <a:pt x="159" y="111"/>
                  <a:pt x="161" y="110"/>
                </a:cubicBezTo>
                <a:cubicBezTo>
                  <a:pt x="164" y="114"/>
                  <a:pt x="164" y="114"/>
                  <a:pt x="164" y="114"/>
                </a:cubicBezTo>
                <a:cubicBezTo>
                  <a:pt x="163" y="115"/>
                  <a:pt x="161" y="117"/>
                  <a:pt x="159" y="118"/>
                </a:cubicBezTo>
                <a:close/>
                <a:moveTo>
                  <a:pt x="264" y="114"/>
                </a:moveTo>
                <a:cubicBezTo>
                  <a:pt x="262" y="114"/>
                  <a:pt x="260" y="113"/>
                  <a:pt x="258" y="110"/>
                </a:cubicBezTo>
                <a:cubicBezTo>
                  <a:pt x="263" y="107"/>
                  <a:pt x="263" y="107"/>
                  <a:pt x="263" y="107"/>
                </a:cubicBezTo>
                <a:cubicBezTo>
                  <a:pt x="263" y="108"/>
                  <a:pt x="264" y="108"/>
                  <a:pt x="264" y="108"/>
                </a:cubicBezTo>
                <a:cubicBezTo>
                  <a:pt x="264" y="108"/>
                  <a:pt x="264" y="108"/>
                  <a:pt x="264" y="108"/>
                </a:cubicBezTo>
                <a:cubicBezTo>
                  <a:pt x="265" y="110"/>
                  <a:pt x="265" y="110"/>
                  <a:pt x="265" y="110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65" y="113"/>
                  <a:pt x="264" y="114"/>
                  <a:pt x="264" y="114"/>
                </a:cubicBezTo>
                <a:close/>
                <a:moveTo>
                  <a:pt x="549" y="113"/>
                </a:moveTo>
                <a:cubicBezTo>
                  <a:pt x="548" y="113"/>
                  <a:pt x="547" y="113"/>
                  <a:pt x="545" y="112"/>
                </a:cubicBezTo>
                <a:cubicBezTo>
                  <a:pt x="547" y="107"/>
                  <a:pt x="547" y="107"/>
                  <a:pt x="547" y="107"/>
                </a:cubicBezTo>
                <a:cubicBezTo>
                  <a:pt x="549" y="107"/>
                  <a:pt x="550" y="107"/>
                  <a:pt x="550" y="107"/>
                </a:cubicBezTo>
                <a:cubicBezTo>
                  <a:pt x="553" y="112"/>
                  <a:pt x="553" y="112"/>
                  <a:pt x="553" y="112"/>
                </a:cubicBezTo>
                <a:cubicBezTo>
                  <a:pt x="552" y="113"/>
                  <a:pt x="551" y="113"/>
                  <a:pt x="549" y="113"/>
                </a:cubicBezTo>
                <a:close/>
                <a:moveTo>
                  <a:pt x="277" y="110"/>
                </a:moveTo>
                <a:cubicBezTo>
                  <a:pt x="275" y="104"/>
                  <a:pt x="275" y="104"/>
                  <a:pt x="275" y="104"/>
                </a:cubicBezTo>
                <a:cubicBezTo>
                  <a:pt x="277" y="103"/>
                  <a:pt x="279" y="103"/>
                  <a:pt x="281" y="102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81" y="108"/>
                  <a:pt x="279" y="109"/>
                  <a:pt x="277" y="110"/>
                </a:cubicBezTo>
                <a:close/>
                <a:moveTo>
                  <a:pt x="527" y="108"/>
                </a:moveTo>
                <a:cubicBezTo>
                  <a:pt x="523" y="104"/>
                  <a:pt x="523" y="104"/>
                  <a:pt x="523" y="104"/>
                </a:cubicBezTo>
                <a:cubicBezTo>
                  <a:pt x="525" y="103"/>
                  <a:pt x="525" y="102"/>
                  <a:pt x="526" y="101"/>
                </a:cubicBezTo>
                <a:cubicBezTo>
                  <a:pt x="531" y="102"/>
                  <a:pt x="531" y="102"/>
                  <a:pt x="531" y="102"/>
                </a:cubicBezTo>
                <a:cubicBezTo>
                  <a:pt x="531" y="105"/>
                  <a:pt x="529" y="107"/>
                  <a:pt x="527" y="108"/>
                </a:cubicBezTo>
                <a:close/>
                <a:moveTo>
                  <a:pt x="173" y="107"/>
                </a:moveTo>
                <a:cubicBezTo>
                  <a:pt x="170" y="102"/>
                  <a:pt x="170" y="102"/>
                  <a:pt x="170" y="102"/>
                </a:cubicBezTo>
                <a:cubicBezTo>
                  <a:pt x="173" y="100"/>
                  <a:pt x="175" y="100"/>
                  <a:pt x="177" y="10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6" y="106"/>
                  <a:pt x="174" y="106"/>
                  <a:pt x="173" y="107"/>
                </a:cubicBezTo>
                <a:close/>
                <a:moveTo>
                  <a:pt x="190" y="107"/>
                </a:moveTo>
                <a:cubicBezTo>
                  <a:pt x="188" y="101"/>
                  <a:pt x="188" y="101"/>
                  <a:pt x="188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8" y="101"/>
                  <a:pt x="188" y="100"/>
                  <a:pt x="188" y="99"/>
                </a:cubicBezTo>
                <a:cubicBezTo>
                  <a:pt x="188" y="99"/>
                  <a:pt x="188" y="98"/>
                  <a:pt x="188" y="98"/>
                </a:cubicBezTo>
                <a:cubicBezTo>
                  <a:pt x="194" y="99"/>
                  <a:pt x="194" y="99"/>
                  <a:pt x="194" y="99"/>
                </a:cubicBezTo>
                <a:cubicBezTo>
                  <a:pt x="194" y="100"/>
                  <a:pt x="194" y="100"/>
                  <a:pt x="194" y="101"/>
                </a:cubicBezTo>
                <a:cubicBezTo>
                  <a:pt x="193" y="101"/>
                  <a:pt x="193" y="102"/>
                  <a:pt x="193" y="103"/>
                </a:cubicBezTo>
                <a:cubicBezTo>
                  <a:pt x="193" y="105"/>
                  <a:pt x="191" y="106"/>
                  <a:pt x="190" y="107"/>
                </a:cubicBezTo>
                <a:close/>
                <a:moveTo>
                  <a:pt x="254" y="102"/>
                </a:moveTo>
                <a:cubicBezTo>
                  <a:pt x="253" y="101"/>
                  <a:pt x="251" y="101"/>
                  <a:pt x="249" y="102"/>
                </a:cubicBezTo>
                <a:cubicBezTo>
                  <a:pt x="249" y="102"/>
                  <a:pt x="249" y="102"/>
                  <a:pt x="249" y="102"/>
                </a:cubicBezTo>
                <a:cubicBezTo>
                  <a:pt x="249" y="96"/>
                  <a:pt x="249" y="96"/>
                  <a:pt x="249" y="96"/>
                </a:cubicBezTo>
                <a:cubicBezTo>
                  <a:pt x="249" y="96"/>
                  <a:pt x="249" y="96"/>
                  <a:pt x="249" y="96"/>
                </a:cubicBezTo>
                <a:cubicBezTo>
                  <a:pt x="251" y="96"/>
                  <a:pt x="253" y="95"/>
                  <a:pt x="255" y="96"/>
                </a:cubicBezTo>
                <a:lnTo>
                  <a:pt x="254" y="102"/>
                </a:lnTo>
                <a:close/>
                <a:moveTo>
                  <a:pt x="236" y="98"/>
                </a:moveTo>
                <a:cubicBezTo>
                  <a:pt x="235" y="97"/>
                  <a:pt x="233" y="97"/>
                  <a:pt x="232" y="96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5" y="91"/>
                  <a:pt x="235" y="91"/>
                  <a:pt x="235" y="91"/>
                </a:cubicBezTo>
                <a:cubicBezTo>
                  <a:pt x="236" y="92"/>
                  <a:pt x="238" y="92"/>
                  <a:pt x="239" y="93"/>
                </a:cubicBezTo>
                <a:lnTo>
                  <a:pt x="236" y="98"/>
                </a:lnTo>
                <a:close/>
                <a:moveTo>
                  <a:pt x="292" y="97"/>
                </a:moveTo>
                <a:cubicBezTo>
                  <a:pt x="286" y="96"/>
                  <a:pt x="286" y="96"/>
                  <a:pt x="286" y="96"/>
                </a:cubicBezTo>
                <a:cubicBezTo>
                  <a:pt x="286" y="96"/>
                  <a:pt x="286" y="95"/>
                  <a:pt x="286" y="94"/>
                </a:cubicBezTo>
                <a:cubicBezTo>
                  <a:pt x="286" y="93"/>
                  <a:pt x="286" y="92"/>
                  <a:pt x="287" y="90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2"/>
                  <a:pt x="292" y="94"/>
                  <a:pt x="292" y="95"/>
                </a:cubicBezTo>
                <a:cubicBezTo>
                  <a:pt x="292" y="95"/>
                  <a:pt x="292" y="96"/>
                  <a:pt x="292" y="97"/>
                </a:cubicBezTo>
                <a:close/>
                <a:moveTo>
                  <a:pt x="196" y="94"/>
                </a:moveTo>
                <a:cubicBezTo>
                  <a:pt x="196" y="94"/>
                  <a:pt x="196" y="94"/>
                  <a:pt x="196" y="94"/>
                </a:cubicBezTo>
                <a:cubicBezTo>
                  <a:pt x="196" y="92"/>
                  <a:pt x="196" y="91"/>
                  <a:pt x="195" y="89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201" y="87"/>
                  <a:pt x="201" y="87"/>
                  <a:pt x="201" y="87"/>
                </a:cubicBezTo>
                <a:cubicBezTo>
                  <a:pt x="201" y="89"/>
                  <a:pt x="202" y="91"/>
                  <a:pt x="202" y="94"/>
                </a:cubicBezTo>
                <a:lnTo>
                  <a:pt x="196" y="94"/>
                </a:lnTo>
                <a:close/>
                <a:moveTo>
                  <a:pt x="534" y="92"/>
                </a:moveTo>
                <a:cubicBezTo>
                  <a:pt x="530" y="88"/>
                  <a:pt x="530" y="88"/>
                  <a:pt x="530" y="88"/>
                </a:cubicBezTo>
                <a:cubicBezTo>
                  <a:pt x="530" y="88"/>
                  <a:pt x="531" y="87"/>
                  <a:pt x="532" y="86"/>
                </a:cubicBezTo>
                <a:cubicBezTo>
                  <a:pt x="533" y="86"/>
                  <a:pt x="534" y="85"/>
                  <a:pt x="535" y="85"/>
                </a:cubicBezTo>
                <a:cubicBezTo>
                  <a:pt x="538" y="90"/>
                  <a:pt x="538" y="90"/>
                  <a:pt x="538" y="90"/>
                </a:cubicBezTo>
                <a:cubicBezTo>
                  <a:pt x="538" y="90"/>
                  <a:pt x="538" y="90"/>
                  <a:pt x="538" y="90"/>
                </a:cubicBezTo>
                <a:cubicBezTo>
                  <a:pt x="537" y="90"/>
                  <a:pt x="536" y="91"/>
                  <a:pt x="535" y="91"/>
                </a:cubicBezTo>
                <a:cubicBezTo>
                  <a:pt x="535" y="92"/>
                  <a:pt x="534" y="92"/>
                  <a:pt x="534" y="92"/>
                </a:cubicBezTo>
                <a:close/>
                <a:moveTo>
                  <a:pt x="321" y="92"/>
                </a:moveTo>
                <a:cubicBezTo>
                  <a:pt x="321" y="91"/>
                  <a:pt x="321" y="90"/>
                  <a:pt x="321" y="89"/>
                </a:cubicBezTo>
                <a:cubicBezTo>
                  <a:pt x="320" y="88"/>
                  <a:pt x="320" y="87"/>
                  <a:pt x="320" y="86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6" y="86"/>
                  <a:pt x="326" y="87"/>
                  <a:pt x="326" y="88"/>
                </a:cubicBezTo>
                <a:cubicBezTo>
                  <a:pt x="326" y="89"/>
                  <a:pt x="327" y="90"/>
                  <a:pt x="327" y="90"/>
                </a:cubicBezTo>
                <a:lnTo>
                  <a:pt x="321" y="92"/>
                </a:lnTo>
                <a:close/>
                <a:moveTo>
                  <a:pt x="333" y="87"/>
                </a:moveTo>
                <a:cubicBezTo>
                  <a:pt x="327" y="87"/>
                  <a:pt x="327" y="87"/>
                  <a:pt x="327" y="87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2"/>
                  <a:pt x="327" y="82"/>
                  <a:pt x="327" y="82"/>
                </a:cubicBezTo>
                <a:cubicBezTo>
                  <a:pt x="327" y="81"/>
                  <a:pt x="327" y="81"/>
                  <a:pt x="327" y="81"/>
                </a:cubicBezTo>
                <a:cubicBezTo>
                  <a:pt x="333" y="81"/>
                  <a:pt x="333" y="81"/>
                  <a:pt x="333" y="81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33" y="86"/>
                  <a:pt x="333" y="86"/>
                  <a:pt x="333" y="86"/>
                </a:cubicBezTo>
                <a:lnTo>
                  <a:pt x="333" y="87"/>
                </a:lnTo>
                <a:close/>
                <a:moveTo>
                  <a:pt x="311" y="85"/>
                </a:moveTo>
                <a:cubicBezTo>
                  <a:pt x="308" y="83"/>
                  <a:pt x="307" y="80"/>
                  <a:pt x="307" y="79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3" y="79"/>
                  <a:pt x="313" y="80"/>
                  <a:pt x="314" y="81"/>
                </a:cubicBezTo>
                <a:lnTo>
                  <a:pt x="311" y="85"/>
                </a:lnTo>
                <a:close/>
                <a:moveTo>
                  <a:pt x="223" y="85"/>
                </a:moveTo>
                <a:cubicBezTo>
                  <a:pt x="223" y="83"/>
                  <a:pt x="222" y="82"/>
                  <a:pt x="222" y="81"/>
                </a:cubicBezTo>
                <a:cubicBezTo>
                  <a:pt x="222" y="80"/>
                  <a:pt x="222" y="79"/>
                  <a:pt x="222" y="79"/>
                </a:cubicBezTo>
                <a:cubicBezTo>
                  <a:pt x="228" y="77"/>
                  <a:pt x="228" y="77"/>
                  <a:pt x="228" y="77"/>
                </a:cubicBezTo>
                <a:cubicBezTo>
                  <a:pt x="228" y="78"/>
                  <a:pt x="228" y="79"/>
                  <a:pt x="228" y="80"/>
                </a:cubicBezTo>
                <a:cubicBezTo>
                  <a:pt x="228" y="81"/>
                  <a:pt x="228" y="82"/>
                  <a:pt x="229" y="83"/>
                </a:cubicBezTo>
                <a:lnTo>
                  <a:pt x="223" y="85"/>
                </a:lnTo>
                <a:close/>
                <a:moveTo>
                  <a:pt x="297" y="84"/>
                </a:moveTo>
                <a:cubicBezTo>
                  <a:pt x="294" y="79"/>
                  <a:pt x="294" y="79"/>
                  <a:pt x="294" y="79"/>
                </a:cubicBezTo>
                <a:cubicBezTo>
                  <a:pt x="294" y="79"/>
                  <a:pt x="294" y="79"/>
                  <a:pt x="295" y="78"/>
                </a:cubicBezTo>
                <a:cubicBezTo>
                  <a:pt x="297" y="76"/>
                  <a:pt x="299" y="76"/>
                  <a:pt x="300" y="76"/>
                </a:cubicBezTo>
                <a:cubicBezTo>
                  <a:pt x="301" y="82"/>
                  <a:pt x="301" y="82"/>
                  <a:pt x="301" y="82"/>
                </a:cubicBezTo>
                <a:cubicBezTo>
                  <a:pt x="300" y="82"/>
                  <a:pt x="300" y="82"/>
                  <a:pt x="298" y="83"/>
                </a:cubicBezTo>
                <a:cubicBezTo>
                  <a:pt x="298" y="83"/>
                  <a:pt x="297" y="84"/>
                  <a:pt x="297" y="84"/>
                </a:cubicBezTo>
                <a:close/>
                <a:moveTo>
                  <a:pt x="547" y="79"/>
                </a:moveTo>
                <a:cubicBezTo>
                  <a:pt x="541" y="78"/>
                  <a:pt x="541" y="78"/>
                  <a:pt x="541" y="78"/>
                </a:cubicBezTo>
                <a:cubicBezTo>
                  <a:pt x="542" y="76"/>
                  <a:pt x="542" y="75"/>
                  <a:pt x="542" y="73"/>
                </a:cubicBezTo>
                <a:cubicBezTo>
                  <a:pt x="548" y="73"/>
                  <a:pt x="548" y="73"/>
                  <a:pt x="548" y="73"/>
                </a:cubicBezTo>
                <a:cubicBezTo>
                  <a:pt x="548" y="75"/>
                  <a:pt x="547" y="77"/>
                  <a:pt x="547" y="79"/>
                </a:cubicBezTo>
                <a:close/>
                <a:moveTo>
                  <a:pt x="201" y="79"/>
                </a:moveTo>
                <a:cubicBezTo>
                  <a:pt x="197" y="75"/>
                  <a:pt x="197" y="75"/>
                  <a:pt x="197" y="75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9" y="74"/>
                  <a:pt x="200" y="73"/>
                  <a:pt x="200" y="71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4" y="76"/>
                  <a:pt x="203" y="78"/>
                  <a:pt x="201" y="79"/>
                </a:cubicBezTo>
                <a:close/>
                <a:moveTo>
                  <a:pt x="364" y="79"/>
                </a:moveTo>
                <a:cubicBezTo>
                  <a:pt x="363" y="79"/>
                  <a:pt x="362" y="79"/>
                  <a:pt x="361" y="79"/>
                </a:cubicBezTo>
                <a:cubicBezTo>
                  <a:pt x="362" y="73"/>
                  <a:pt x="362" y="73"/>
                  <a:pt x="362" y="73"/>
                </a:cubicBezTo>
                <a:cubicBezTo>
                  <a:pt x="363" y="73"/>
                  <a:pt x="364" y="73"/>
                  <a:pt x="364" y="73"/>
                </a:cubicBezTo>
                <a:cubicBezTo>
                  <a:pt x="364" y="73"/>
                  <a:pt x="363" y="74"/>
                  <a:pt x="363" y="75"/>
                </a:cubicBezTo>
                <a:cubicBezTo>
                  <a:pt x="368" y="73"/>
                  <a:pt x="368" y="73"/>
                  <a:pt x="368" y="73"/>
                </a:cubicBezTo>
                <a:cubicBezTo>
                  <a:pt x="368" y="73"/>
                  <a:pt x="369" y="73"/>
                  <a:pt x="369" y="74"/>
                </a:cubicBezTo>
                <a:cubicBezTo>
                  <a:pt x="369" y="74"/>
                  <a:pt x="369" y="75"/>
                  <a:pt x="369" y="75"/>
                </a:cubicBezTo>
                <a:cubicBezTo>
                  <a:pt x="369" y="75"/>
                  <a:pt x="369" y="79"/>
                  <a:pt x="364" y="79"/>
                </a:cubicBezTo>
                <a:close/>
                <a:moveTo>
                  <a:pt x="345" y="77"/>
                </a:moveTo>
                <a:cubicBezTo>
                  <a:pt x="345" y="77"/>
                  <a:pt x="344" y="77"/>
                  <a:pt x="344" y="77"/>
                </a:cubicBezTo>
                <a:cubicBezTo>
                  <a:pt x="345" y="72"/>
                  <a:pt x="345" y="72"/>
                  <a:pt x="345" y="72"/>
                </a:cubicBezTo>
                <a:cubicBezTo>
                  <a:pt x="347" y="71"/>
                  <a:pt x="349" y="71"/>
                  <a:pt x="350" y="71"/>
                </a:cubicBezTo>
                <a:cubicBezTo>
                  <a:pt x="351" y="77"/>
                  <a:pt x="351" y="77"/>
                  <a:pt x="351" y="77"/>
                </a:cubicBezTo>
                <a:cubicBezTo>
                  <a:pt x="349" y="77"/>
                  <a:pt x="348" y="77"/>
                  <a:pt x="346" y="77"/>
                </a:cubicBezTo>
                <a:cubicBezTo>
                  <a:pt x="346" y="77"/>
                  <a:pt x="346" y="77"/>
                  <a:pt x="345" y="77"/>
                </a:cubicBezTo>
                <a:close/>
                <a:moveTo>
                  <a:pt x="336" y="72"/>
                </a:moveTo>
                <a:cubicBezTo>
                  <a:pt x="331" y="68"/>
                  <a:pt x="331" y="68"/>
                  <a:pt x="331" y="68"/>
                </a:cubicBezTo>
                <a:cubicBezTo>
                  <a:pt x="331" y="68"/>
                  <a:pt x="331" y="68"/>
                  <a:pt x="332" y="68"/>
                </a:cubicBezTo>
                <a:cubicBezTo>
                  <a:pt x="333" y="66"/>
                  <a:pt x="335" y="64"/>
                  <a:pt x="337" y="64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38" y="70"/>
                  <a:pt x="337" y="70"/>
                  <a:pt x="336" y="72"/>
                </a:cubicBezTo>
                <a:close/>
                <a:moveTo>
                  <a:pt x="216" y="72"/>
                </a:moveTo>
                <a:cubicBezTo>
                  <a:pt x="215" y="71"/>
                  <a:pt x="213" y="71"/>
                  <a:pt x="212" y="70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15" y="65"/>
                  <a:pt x="217" y="66"/>
                  <a:pt x="219" y="67"/>
                </a:cubicBezTo>
                <a:lnTo>
                  <a:pt x="216" y="72"/>
                </a:lnTo>
                <a:close/>
                <a:moveTo>
                  <a:pt x="353" y="67"/>
                </a:moveTo>
                <a:cubicBezTo>
                  <a:pt x="351" y="67"/>
                  <a:pt x="350" y="66"/>
                  <a:pt x="349" y="64"/>
                </a:cubicBezTo>
                <a:cubicBezTo>
                  <a:pt x="348" y="63"/>
                  <a:pt x="348" y="63"/>
                  <a:pt x="348" y="62"/>
                </a:cubicBezTo>
                <a:cubicBezTo>
                  <a:pt x="348" y="61"/>
                  <a:pt x="348" y="59"/>
                  <a:pt x="349" y="58"/>
                </a:cubicBezTo>
                <a:cubicBezTo>
                  <a:pt x="354" y="61"/>
                  <a:pt x="354" y="61"/>
                  <a:pt x="354" y="61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62"/>
                  <a:pt x="354" y="61"/>
                  <a:pt x="354" y="61"/>
                </a:cubicBezTo>
                <a:cubicBezTo>
                  <a:pt x="354" y="61"/>
                  <a:pt x="354" y="61"/>
                  <a:pt x="353" y="61"/>
                </a:cubicBezTo>
                <a:lnTo>
                  <a:pt x="353" y="67"/>
                </a:lnTo>
                <a:close/>
                <a:moveTo>
                  <a:pt x="366" y="65"/>
                </a:moveTo>
                <a:cubicBezTo>
                  <a:pt x="360" y="62"/>
                  <a:pt x="360" y="62"/>
                  <a:pt x="360" y="62"/>
                </a:cubicBezTo>
                <a:cubicBezTo>
                  <a:pt x="361" y="62"/>
                  <a:pt x="362" y="60"/>
                  <a:pt x="362" y="60"/>
                </a:cubicBezTo>
                <a:cubicBezTo>
                  <a:pt x="362" y="61"/>
                  <a:pt x="363" y="62"/>
                  <a:pt x="364" y="62"/>
                </a:cubicBezTo>
                <a:cubicBezTo>
                  <a:pt x="364" y="56"/>
                  <a:pt x="364" y="56"/>
                  <a:pt x="364" y="56"/>
                </a:cubicBezTo>
                <a:cubicBezTo>
                  <a:pt x="366" y="56"/>
                  <a:pt x="368" y="58"/>
                  <a:pt x="368" y="60"/>
                </a:cubicBezTo>
                <a:cubicBezTo>
                  <a:pt x="368" y="61"/>
                  <a:pt x="367" y="63"/>
                  <a:pt x="366" y="65"/>
                </a:cubicBezTo>
                <a:close/>
                <a:moveTo>
                  <a:pt x="540" y="62"/>
                </a:moveTo>
                <a:cubicBezTo>
                  <a:pt x="540" y="61"/>
                  <a:pt x="540" y="59"/>
                  <a:pt x="540" y="58"/>
                </a:cubicBezTo>
                <a:cubicBezTo>
                  <a:pt x="540" y="57"/>
                  <a:pt x="540" y="55"/>
                  <a:pt x="541" y="54"/>
                </a:cubicBezTo>
                <a:cubicBezTo>
                  <a:pt x="546" y="58"/>
                  <a:pt x="546" y="58"/>
                  <a:pt x="546" y="58"/>
                </a:cubicBezTo>
                <a:cubicBezTo>
                  <a:pt x="546" y="58"/>
                  <a:pt x="546" y="58"/>
                  <a:pt x="546" y="58"/>
                </a:cubicBezTo>
                <a:cubicBezTo>
                  <a:pt x="546" y="59"/>
                  <a:pt x="546" y="60"/>
                  <a:pt x="546" y="61"/>
                </a:cubicBezTo>
                <a:lnTo>
                  <a:pt x="540" y="62"/>
                </a:lnTo>
                <a:close/>
                <a:moveTo>
                  <a:pt x="379" y="60"/>
                </a:moveTo>
                <a:cubicBezTo>
                  <a:pt x="375" y="59"/>
                  <a:pt x="373" y="57"/>
                  <a:pt x="372" y="54"/>
                </a:cubicBezTo>
                <a:cubicBezTo>
                  <a:pt x="378" y="53"/>
                  <a:pt x="378" y="53"/>
                  <a:pt x="378" y="53"/>
                </a:cubicBezTo>
                <a:cubicBezTo>
                  <a:pt x="378" y="53"/>
                  <a:pt x="378" y="53"/>
                  <a:pt x="378" y="53"/>
                </a:cubicBezTo>
                <a:cubicBezTo>
                  <a:pt x="378" y="53"/>
                  <a:pt x="379" y="54"/>
                  <a:pt x="380" y="54"/>
                </a:cubicBezTo>
                <a:lnTo>
                  <a:pt x="379" y="60"/>
                </a:lnTo>
                <a:close/>
                <a:moveTo>
                  <a:pt x="362" y="54"/>
                </a:moveTo>
                <a:cubicBezTo>
                  <a:pt x="359" y="49"/>
                  <a:pt x="359" y="49"/>
                  <a:pt x="359" y="49"/>
                </a:cubicBezTo>
                <a:cubicBezTo>
                  <a:pt x="360" y="48"/>
                  <a:pt x="363" y="47"/>
                  <a:pt x="365" y="46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65" y="52"/>
                  <a:pt x="364" y="53"/>
                  <a:pt x="362" y="54"/>
                </a:cubicBezTo>
                <a:close/>
                <a:moveTo>
                  <a:pt x="387" y="51"/>
                </a:moveTo>
                <a:cubicBezTo>
                  <a:pt x="383" y="47"/>
                  <a:pt x="383" y="47"/>
                  <a:pt x="383" y="47"/>
                </a:cubicBezTo>
                <a:cubicBezTo>
                  <a:pt x="384" y="46"/>
                  <a:pt x="385" y="46"/>
                  <a:pt x="386" y="45"/>
                </a:cubicBezTo>
                <a:cubicBezTo>
                  <a:pt x="387" y="45"/>
                  <a:pt x="388" y="44"/>
                  <a:pt x="388" y="44"/>
                </a:cubicBezTo>
                <a:cubicBezTo>
                  <a:pt x="392" y="48"/>
                  <a:pt x="392" y="48"/>
                  <a:pt x="392" y="48"/>
                </a:cubicBezTo>
                <a:cubicBezTo>
                  <a:pt x="391" y="49"/>
                  <a:pt x="390" y="50"/>
                  <a:pt x="389" y="50"/>
                </a:cubicBezTo>
                <a:cubicBezTo>
                  <a:pt x="388" y="51"/>
                  <a:pt x="388" y="51"/>
                  <a:pt x="387" y="51"/>
                </a:cubicBezTo>
                <a:close/>
                <a:moveTo>
                  <a:pt x="555" y="51"/>
                </a:moveTo>
                <a:cubicBezTo>
                  <a:pt x="550" y="47"/>
                  <a:pt x="550" y="47"/>
                  <a:pt x="550" y="47"/>
                </a:cubicBezTo>
                <a:cubicBezTo>
                  <a:pt x="551" y="46"/>
                  <a:pt x="551" y="46"/>
                  <a:pt x="551" y="46"/>
                </a:cubicBezTo>
                <a:cubicBezTo>
                  <a:pt x="552" y="45"/>
                  <a:pt x="553" y="43"/>
                  <a:pt x="554" y="42"/>
                </a:cubicBezTo>
                <a:cubicBezTo>
                  <a:pt x="558" y="47"/>
                  <a:pt x="558" y="47"/>
                  <a:pt x="558" y="47"/>
                </a:cubicBezTo>
                <a:cubicBezTo>
                  <a:pt x="558" y="47"/>
                  <a:pt x="557" y="48"/>
                  <a:pt x="556" y="50"/>
                </a:cubicBezTo>
                <a:lnTo>
                  <a:pt x="555" y="51"/>
                </a:lnTo>
                <a:close/>
                <a:moveTo>
                  <a:pt x="415" y="47"/>
                </a:moveTo>
                <a:cubicBezTo>
                  <a:pt x="415" y="47"/>
                  <a:pt x="414" y="46"/>
                  <a:pt x="413" y="46"/>
                </a:cubicBezTo>
                <a:cubicBezTo>
                  <a:pt x="412" y="45"/>
                  <a:pt x="410" y="43"/>
                  <a:pt x="410" y="41"/>
                </a:cubicBezTo>
                <a:cubicBezTo>
                  <a:pt x="410" y="41"/>
                  <a:pt x="410" y="40"/>
                  <a:pt x="410" y="39"/>
                </a:cubicBezTo>
                <a:cubicBezTo>
                  <a:pt x="416" y="42"/>
                  <a:pt x="416" y="42"/>
                  <a:pt x="416" y="42"/>
                </a:cubicBezTo>
                <a:cubicBezTo>
                  <a:pt x="416" y="42"/>
                  <a:pt x="416" y="41"/>
                  <a:pt x="416" y="41"/>
                </a:cubicBezTo>
                <a:cubicBezTo>
                  <a:pt x="416" y="41"/>
                  <a:pt x="416" y="40"/>
                  <a:pt x="416" y="40"/>
                </a:cubicBezTo>
                <a:cubicBezTo>
                  <a:pt x="416" y="40"/>
                  <a:pt x="416" y="41"/>
                  <a:pt x="417" y="41"/>
                </a:cubicBezTo>
                <a:cubicBezTo>
                  <a:pt x="417" y="41"/>
                  <a:pt x="418" y="42"/>
                  <a:pt x="418" y="42"/>
                </a:cubicBezTo>
                <a:lnTo>
                  <a:pt x="415" y="47"/>
                </a:lnTo>
                <a:close/>
                <a:moveTo>
                  <a:pt x="546" y="43"/>
                </a:moveTo>
                <a:cubicBezTo>
                  <a:pt x="541" y="40"/>
                  <a:pt x="541" y="40"/>
                  <a:pt x="541" y="40"/>
                </a:cubicBezTo>
                <a:cubicBezTo>
                  <a:pt x="542" y="38"/>
                  <a:pt x="544" y="37"/>
                  <a:pt x="547" y="37"/>
                </a:cubicBezTo>
                <a:cubicBezTo>
                  <a:pt x="548" y="37"/>
                  <a:pt x="548" y="37"/>
                  <a:pt x="549" y="37"/>
                </a:cubicBezTo>
                <a:cubicBezTo>
                  <a:pt x="549" y="43"/>
                  <a:pt x="549" y="43"/>
                  <a:pt x="54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43"/>
                  <a:pt x="546" y="43"/>
                  <a:pt x="546" y="43"/>
                </a:cubicBezTo>
                <a:close/>
                <a:moveTo>
                  <a:pt x="429" y="42"/>
                </a:moveTo>
                <a:cubicBezTo>
                  <a:pt x="423" y="41"/>
                  <a:pt x="423" y="41"/>
                  <a:pt x="423" y="41"/>
                </a:cubicBezTo>
                <a:cubicBezTo>
                  <a:pt x="426" y="42"/>
                  <a:pt x="426" y="42"/>
                  <a:pt x="426" y="42"/>
                </a:cubicBezTo>
                <a:cubicBezTo>
                  <a:pt x="423" y="41"/>
                  <a:pt x="423" y="41"/>
                  <a:pt x="423" y="41"/>
                </a:cubicBezTo>
                <a:cubicBezTo>
                  <a:pt x="423" y="41"/>
                  <a:pt x="423" y="41"/>
                  <a:pt x="423" y="40"/>
                </a:cubicBezTo>
                <a:cubicBezTo>
                  <a:pt x="422" y="39"/>
                  <a:pt x="422" y="38"/>
                  <a:pt x="422" y="37"/>
                </a:cubicBezTo>
                <a:cubicBezTo>
                  <a:pt x="427" y="35"/>
                  <a:pt x="427" y="35"/>
                  <a:pt x="427" y="35"/>
                </a:cubicBezTo>
                <a:cubicBezTo>
                  <a:pt x="427" y="36"/>
                  <a:pt x="428" y="37"/>
                  <a:pt x="428" y="38"/>
                </a:cubicBezTo>
                <a:cubicBezTo>
                  <a:pt x="429" y="39"/>
                  <a:pt x="429" y="40"/>
                  <a:pt x="429" y="41"/>
                </a:cubicBezTo>
                <a:cubicBezTo>
                  <a:pt x="429" y="42"/>
                  <a:pt x="429" y="42"/>
                  <a:pt x="429" y="42"/>
                </a:cubicBezTo>
                <a:close/>
                <a:moveTo>
                  <a:pt x="534" y="41"/>
                </a:moveTo>
                <a:cubicBezTo>
                  <a:pt x="532" y="38"/>
                  <a:pt x="532" y="38"/>
                  <a:pt x="532" y="38"/>
                </a:cubicBezTo>
                <a:cubicBezTo>
                  <a:pt x="532" y="37"/>
                  <a:pt x="531" y="35"/>
                  <a:pt x="531" y="34"/>
                </a:cubicBezTo>
                <a:cubicBezTo>
                  <a:pt x="537" y="34"/>
                  <a:pt x="537" y="34"/>
                  <a:pt x="537" y="34"/>
                </a:cubicBezTo>
                <a:cubicBezTo>
                  <a:pt x="537" y="34"/>
                  <a:pt x="537" y="34"/>
                  <a:pt x="537" y="35"/>
                </a:cubicBezTo>
                <a:cubicBezTo>
                  <a:pt x="539" y="38"/>
                  <a:pt x="539" y="38"/>
                  <a:pt x="539" y="38"/>
                </a:cubicBezTo>
                <a:lnTo>
                  <a:pt x="534" y="41"/>
                </a:lnTo>
                <a:close/>
                <a:moveTo>
                  <a:pt x="466" y="40"/>
                </a:moveTo>
                <a:cubicBezTo>
                  <a:pt x="461" y="36"/>
                  <a:pt x="461" y="36"/>
                  <a:pt x="461" y="36"/>
                </a:cubicBezTo>
                <a:cubicBezTo>
                  <a:pt x="462" y="36"/>
                  <a:pt x="462" y="34"/>
                  <a:pt x="463" y="33"/>
                </a:cubicBezTo>
                <a:cubicBezTo>
                  <a:pt x="464" y="32"/>
                  <a:pt x="464" y="32"/>
                  <a:pt x="464" y="32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68" y="35"/>
                  <a:pt x="468" y="35"/>
                  <a:pt x="468" y="35"/>
                </a:cubicBezTo>
                <a:cubicBezTo>
                  <a:pt x="468" y="37"/>
                  <a:pt x="467" y="39"/>
                  <a:pt x="466" y="40"/>
                </a:cubicBezTo>
                <a:close/>
                <a:moveTo>
                  <a:pt x="448" y="38"/>
                </a:moveTo>
                <a:cubicBezTo>
                  <a:pt x="446" y="37"/>
                  <a:pt x="444" y="36"/>
                  <a:pt x="443" y="34"/>
                </a:cubicBezTo>
                <a:cubicBezTo>
                  <a:pt x="442" y="33"/>
                  <a:pt x="442" y="32"/>
                  <a:pt x="442" y="31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8" y="31"/>
                  <a:pt x="449" y="32"/>
                  <a:pt x="449" y="32"/>
                </a:cubicBezTo>
                <a:lnTo>
                  <a:pt x="448" y="38"/>
                </a:lnTo>
                <a:close/>
                <a:moveTo>
                  <a:pt x="397" y="36"/>
                </a:moveTo>
                <a:cubicBezTo>
                  <a:pt x="397" y="36"/>
                  <a:pt x="396" y="36"/>
                  <a:pt x="396" y="36"/>
                </a:cubicBezTo>
                <a:cubicBezTo>
                  <a:pt x="396" y="36"/>
                  <a:pt x="396" y="36"/>
                  <a:pt x="396" y="36"/>
                </a:cubicBezTo>
                <a:cubicBezTo>
                  <a:pt x="390" y="34"/>
                  <a:pt x="390" y="34"/>
                  <a:pt x="390" y="34"/>
                </a:cubicBezTo>
                <a:cubicBezTo>
                  <a:pt x="391" y="32"/>
                  <a:pt x="393" y="30"/>
                  <a:pt x="396" y="30"/>
                </a:cubicBezTo>
                <a:cubicBezTo>
                  <a:pt x="396" y="30"/>
                  <a:pt x="397" y="30"/>
                  <a:pt x="398" y="31"/>
                </a:cubicBezTo>
                <a:lnTo>
                  <a:pt x="397" y="36"/>
                </a:lnTo>
                <a:close/>
                <a:moveTo>
                  <a:pt x="413" y="34"/>
                </a:moveTo>
                <a:cubicBezTo>
                  <a:pt x="412" y="34"/>
                  <a:pt x="411" y="34"/>
                  <a:pt x="410" y="34"/>
                </a:cubicBezTo>
                <a:cubicBezTo>
                  <a:pt x="408" y="28"/>
                  <a:pt x="408" y="28"/>
                  <a:pt x="408" y="28"/>
                </a:cubicBezTo>
                <a:cubicBezTo>
                  <a:pt x="411" y="28"/>
                  <a:pt x="414" y="28"/>
                  <a:pt x="416" y="29"/>
                </a:cubicBezTo>
                <a:lnTo>
                  <a:pt x="413" y="34"/>
                </a:lnTo>
                <a:close/>
                <a:moveTo>
                  <a:pt x="457" y="32"/>
                </a:moveTo>
                <a:cubicBezTo>
                  <a:pt x="457" y="32"/>
                  <a:pt x="457" y="31"/>
                  <a:pt x="457" y="31"/>
                </a:cubicBezTo>
                <a:cubicBezTo>
                  <a:pt x="456" y="31"/>
                  <a:pt x="456" y="30"/>
                  <a:pt x="456" y="30"/>
                </a:cubicBezTo>
                <a:cubicBezTo>
                  <a:pt x="457" y="25"/>
                  <a:pt x="457" y="25"/>
                  <a:pt x="457" y="25"/>
                </a:cubicBezTo>
                <a:cubicBezTo>
                  <a:pt x="459" y="25"/>
                  <a:pt x="461" y="26"/>
                  <a:pt x="462" y="28"/>
                </a:cubicBezTo>
                <a:cubicBezTo>
                  <a:pt x="462" y="29"/>
                  <a:pt x="463" y="30"/>
                  <a:pt x="463" y="32"/>
                </a:cubicBezTo>
                <a:lnTo>
                  <a:pt x="457" y="32"/>
                </a:lnTo>
                <a:close/>
                <a:moveTo>
                  <a:pt x="432" y="28"/>
                </a:moveTo>
                <a:cubicBezTo>
                  <a:pt x="427" y="27"/>
                  <a:pt x="427" y="27"/>
                  <a:pt x="427" y="27"/>
                </a:cubicBezTo>
                <a:cubicBezTo>
                  <a:pt x="430" y="28"/>
                  <a:pt x="430" y="28"/>
                  <a:pt x="430" y="28"/>
                </a:cubicBezTo>
                <a:cubicBezTo>
                  <a:pt x="427" y="27"/>
                  <a:pt x="427" y="27"/>
                  <a:pt x="427" y="27"/>
                </a:cubicBezTo>
                <a:cubicBezTo>
                  <a:pt x="427" y="26"/>
                  <a:pt x="427" y="23"/>
                  <a:pt x="429" y="20"/>
                </a:cubicBezTo>
                <a:cubicBezTo>
                  <a:pt x="433" y="24"/>
                  <a:pt x="433" y="24"/>
                  <a:pt x="433" y="24"/>
                </a:cubicBezTo>
                <a:cubicBezTo>
                  <a:pt x="433" y="25"/>
                  <a:pt x="433" y="26"/>
                  <a:pt x="433" y="27"/>
                </a:cubicBezTo>
                <a:lnTo>
                  <a:pt x="432" y="28"/>
                </a:lnTo>
                <a:close/>
                <a:moveTo>
                  <a:pt x="543" y="25"/>
                </a:moveTo>
                <a:cubicBezTo>
                  <a:pt x="537" y="23"/>
                  <a:pt x="537" y="23"/>
                  <a:pt x="537" y="23"/>
                </a:cubicBezTo>
                <a:cubicBezTo>
                  <a:pt x="538" y="22"/>
                  <a:pt x="538" y="20"/>
                  <a:pt x="538" y="18"/>
                </a:cubicBezTo>
                <a:cubicBezTo>
                  <a:pt x="544" y="19"/>
                  <a:pt x="544" y="19"/>
                  <a:pt x="544" y="19"/>
                </a:cubicBezTo>
                <a:cubicBezTo>
                  <a:pt x="544" y="21"/>
                  <a:pt x="543" y="23"/>
                  <a:pt x="543" y="25"/>
                </a:cubicBezTo>
                <a:close/>
                <a:moveTo>
                  <a:pt x="475" y="25"/>
                </a:moveTo>
                <a:cubicBezTo>
                  <a:pt x="470" y="22"/>
                  <a:pt x="470" y="22"/>
                  <a:pt x="470" y="22"/>
                </a:cubicBezTo>
                <a:cubicBezTo>
                  <a:pt x="472" y="19"/>
                  <a:pt x="473" y="18"/>
                  <a:pt x="474" y="17"/>
                </a:cubicBezTo>
                <a:cubicBezTo>
                  <a:pt x="478" y="21"/>
                  <a:pt x="478" y="21"/>
                  <a:pt x="478" y="21"/>
                </a:cubicBezTo>
                <a:cubicBezTo>
                  <a:pt x="477" y="22"/>
                  <a:pt x="477" y="22"/>
                  <a:pt x="475" y="25"/>
                </a:cubicBezTo>
                <a:close/>
                <a:moveTo>
                  <a:pt x="444" y="21"/>
                </a:moveTo>
                <a:cubicBezTo>
                  <a:pt x="443" y="21"/>
                  <a:pt x="443" y="20"/>
                  <a:pt x="441" y="20"/>
                </a:cubicBezTo>
                <a:cubicBezTo>
                  <a:pt x="440" y="20"/>
                  <a:pt x="440" y="20"/>
                  <a:pt x="440" y="20"/>
                </a:cubicBezTo>
                <a:cubicBezTo>
                  <a:pt x="441" y="14"/>
                  <a:pt x="441" y="14"/>
                  <a:pt x="441" y="14"/>
                </a:cubicBezTo>
                <a:cubicBezTo>
                  <a:pt x="442" y="14"/>
                  <a:pt x="442" y="14"/>
                  <a:pt x="442" y="14"/>
                </a:cubicBezTo>
                <a:cubicBezTo>
                  <a:pt x="445" y="15"/>
                  <a:pt x="447" y="16"/>
                  <a:pt x="448" y="18"/>
                </a:cubicBezTo>
                <a:lnTo>
                  <a:pt x="444" y="21"/>
                </a:lnTo>
                <a:close/>
                <a:moveTo>
                  <a:pt x="500" y="12"/>
                </a:moveTo>
                <a:cubicBezTo>
                  <a:pt x="499" y="12"/>
                  <a:pt x="498" y="11"/>
                  <a:pt x="498" y="10"/>
                </a:cubicBezTo>
                <a:cubicBezTo>
                  <a:pt x="496" y="9"/>
                  <a:pt x="496" y="9"/>
                  <a:pt x="495" y="9"/>
                </a:cubicBezTo>
                <a:cubicBezTo>
                  <a:pt x="498" y="3"/>
                  <a:pt x="498" y="3"/>
                  <a:pt x="498" y="3"/>
                </a:cubicBezTo>
                <a:cubicBezTo>
                  <a:pt x="499" y="4"/>
                  <a:pt x="500" y="5"/>
                  <a:pt x="502" y="6"/>
                </a:cubicBezTo>
                <a:cubicBezTo>
                  <a:pt x="502" y="6"/>
                  <a:pt x="502" y="6"/>
                  <a:pt x="502" y="7"/>
                </a:cubicBezTo>
                <a:lnTo>
                  <a:pt x="500" y="12"/>
                </a:lnTo>
                <a:close/>
                <a:moveTo>
                  <a:pt x="485" y="11"/>
                </a:moveTo>
                <a:cubicBezTo>
                  <a:pt x="480" y="10"/>
                  <a:pt x="480" y="10"/>
                  <a:pt x="480" y="10"/>
                </a:cubicBezTo>
                <a:cubicBezTo>
                  <a:pt x="480" y="7"/>
                  <a:pt x="482" y="5"/>
                  <a:pt x="483" y="4"/>
                </a:cubicBezTo>
                <a:cubicBezTo>
                  <a:pt x="487" y="8"/>
                  <a:pt x="487" y="8"/>
                  <a:pt x="487" y="8"/>
                </a:cubicBezTo>
                <a:cubicBezTo>
                  <a:pt x="486" y="9"/>
                  <a:pt x="486" y="10"/>
                  <a:pt x="485" y="11"/>
                </a:cubicBezTo>
                <a:close/>
                <a:moveTo>
                  <a:pt x="538" y="10"/>
                </a:moveTo>
                <a:cubicBezTo>
                  <a:pt x="537" y="10"/>
                  <a:pt x="536" y="10"/>
                  <a:pt x="533" y="9"/>
                </a:cubicBezTo>
                <a:cubicBezTo>
                  <a:pt x="534" y="3"/>
                  <a:pt x="534" y="3"/>
                  <a:pt x="534" y="3"/>
                </a:cubicBezTo>
                <a:cubicBezTo>
                  <a:pt x="537" y="4"/>
                  <a:pt x="539" y="4"/>
                  <a:pt x="541" y="5"/>
                </a:cubicBezTo>
                <a:lnTo>
                  <a:pt x="538" y="10"/>
                </a:lnTo>
                <a:close/>
                <a:moveTo>
                  <a:pt x="514" y="9"/>
                </a:moveTo>
                <a:cubicBezTo>
                  <a:pt x="509" y="6"/>
                  <a:pt x="509" y="6"/>
                  <a:pt x="509" y="6"/>
                </a:cubicBezTo>
                <a:cubicBezTo>
                  <a:pt x="510" y="5"/>
                  <a:pt x="510" y="3"/>
                  <a:pt x="510" y="1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2"/>
                  <a:pt x="515" y="3"/>
                  <a:pt x="515" y="3"/>
                </a:cubicBezTo>
                <a:cubicBezTo>
                  <a:pt x="520" y="0"/>
                  <a:pt x="520" y="0"/>
                  <a:pt x="520" y="0"/>
                </a:cubicBezTo>
                <a:cubicBezTo>
                  <a:pt x="521" y="1"/>
                  <a:pt x="522" y="2"/>
                  <a:pt x="523" y="3"/>
                </a:cubicBezTo>
                <a:cubicBezTo>
                  <a:pt x="521" y="8"/>
                  <a:pt x="521" y="8"/>
                  <a:pt x="521" y="8"/>
                </a:cubicBezTo>
                <a:cubicBezTo>
                  <a:pt x="519" y="7"/>
                  <a:pt x="517" y="6"/>
                  <a:pt x="515" y="4"/>
                </a:cubicBezTo>
                <a:cubicBezTo>
                  <a:pt x="515" y="5"/>
                  <a:pt x="515" y="7"/>
                  <a:pt x="514" y="9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6" name="í$ļîḍè">
            <a:extLst>
              <a:ext uri="{FF2B5EF4-FFF2-40B4-BE49-F238E27FC236}">
                <a16:creationId xmlns:a16="http://schemas.microsoft.com/office/drawing/2014/main" id="{65A02F88-E34E-4F37-8131-DF7FF2546123}"/>
              </a:ext>
            </a:extLst>
          </p:cNvPr>
          <p:cNvSpPr/>
          <p:nvPr/>
        </p:nvSpPr>
        <p:spPr bwMode="auto">
          <a:xfrm>
            <a:off x="3083870" y="3868469"/>
            <a:ext cx="155392" cy="553585"/>
          </a:xfrm>
          <a:custGeom>
            <a:avLst/>
            <a:gdLst>
              <a:gd name="T0" fmla="*/ 83 w 142"/>
              <a:gd name="T1" fmla="*/ 490 h 507"/>
              <a:gd name="T2" fmla="*/ 75 w 142"/>
              <a:gd name="T3" fmla="*/ 489 h 507"/>
              <a:gd name="T4" fmla="*/ 75 w 142"/>
              <a:gd name="T5" fmla="*/ 489 h 507"/>
              <a:gd name="T6" fmla="*/ 77 w 142"/>
              <a:gd name="T7" fmla="*/ 474 h 507"/>
              <a:gd name="T8" fmla="*/ 80 w 142"/>
              <a:gd name="T9" fmla="*/ 459 h 507"/>
              <a:gd name="T10" fmla="*/ 88 w 142"/>
              <a:gd name="T11" fmla="*/ 437 h 507"/>
              <a:gd name="T12" fmla="*/ 94 w 142"/>
              <a:gd name="T13" fmla="*/ 438 h 507"/>
              <a:gd name="T14" fmla="*/ 87 w 142"/>
              <a:gd name="T15" fmla="*/ 423 h 507"/>
              <a:gd name="T16" fmla="*/ 45 w 142"/>
              <a:gd name="T17" fmla="*/ 415 h 507"/>
              <a:gd name="T18" fmla="*/ 34 w 142"/>
              <a:gd name="T19" fmla="*/ 409 h 507"/>
              <a:gd name="T20" fmla="*/ 86 w 142"/>
              <a:gd name="T21" fmla="*/ 415 h 507"/>
              <a:gd name="T22" fmla="*/ 56 w 142"/>
              <a:gd name="T23" fmla="*/ 412 h 507"/>
              <a:gd name="T24" fmla="*/ 62 w 142"/>
              <a:gd name="T25" fmla="*/ 417 h 507"/>
              <a:gd name="T26" fmla="*/ 73 w 142"/>
              <a:gd name="T27" fmla="*/ 410 h 507"/>
              <a:gd name="T28" fmla="*/ 46 w 142"/>
              <a:gd name="T29" fmla="*/ 405 h 507"/>
              <a:gd name="T30" fmla="*/ 53 w 142"/>
              <a:gd name="T31" fmla="*/ 388 h 507"/>
              <a:gd name="T32" fmla="*/ 74 w 142"/>
              <a:gd name="T33" fmla="*/ 378 h 507"/>
              <a:gd name="T34" fmla="*/ 55 w 142"/>
              <a:gd name="T35" fmla="*/ 382 h 507"/>
              <a:gd name="T36" fmla="*/ 83 w 142"/>
              <a:gd name="T37" fmla="*/ 364 h 507"/>
              <a:gd name="T38" fmla="*/ 84 w 142"/>
              <a:gd name="T39" fmla="*/ 351 h 507"/>
              <a:gd name="T40" fmla="*/ 78 w 142"/>
              <a:gd name="T41" fmla="*/ 340 h 507"/>
              <a:gd name="T42" fmla="*/ 76 w 142"/>
              <a:gd name="T43" fmla="*/ 331 h 507"/>
              <a:gd name="T44" fmla="*/ 68 w 142"/>
              <a:gd name="T45" fmla="*/ 305 h 507"/>
              <a:gd name="T46" fmla="*/ 73 w 142"/>
              <a:gd name="T47" fmla="*/ 301 h 507"/>
              <a:gd name="T48" fmla="*/ 67 w 142"/>
              <a:gd name="T49" fmla="*/ 281 h 507"/>
              <a:gd name="T50" fmla="*/ 61 w 142"/>
              <a:gd name="T51" fmla="*/ 272 h 507"/>
              <a:gd name="T52" fmla="*/ 67 w 142"/>
              <a:gd name="T53" fmla="*/ 262 h 507"/>
              <a:gd name="T54" fmla="*/ 70 w 142"/>
              <a:gd name="T55" fmla="*/ 241 h 507"/>
              <a:gd name="T56" fmla="*/ 62 w 142"/>
              <a:gd name="T57" fmla="*/ 231 h 507"/>
              <a:gd name="T58" fmla="*/ 55 w 142"/>
              <a:gd name="T59" fmla="*/ 211 h 507"/>
              <a:gd name="T60" fmla="*/ 45 w 142"/>
              <a:gd name="T61" fmla="*/ 209 h 507"/>
              <a:gd name="T62" fmla="*/ 37 w 142"/>
              <a:gd name="T63" fmla="*/ 195 h 507"/>
              <a:gd name="T64" fmla="*/ 34 w 142"/>
              <a:gd name="T65" fmla="*/ 188 h 507"/>
              <a:gd name="T66" fmla="*/ 11 w 142"/>
              <a:gd name="T67" fmla="*/ 174 h 507"/>
              <a:gd name="T68" fmla="*/ 21 w 142"/>
              <a:gd name="T69" fmla="*/ 175 h 507"/>
              <a:gd name="T70" fmla="*/ 4 w 142"/>
              <a:gd name="T71" fmla="*/ 174 h 507"/>
              <a:gd name="T72" fmla="*/ 9 w 142"/>
              <a:gd name="T73" fmla="*/ 167 h 507"/>
              <a:gd name="T74" fmla="*/ 18 w 142"/>
              <a:gd name="T75" fmla="*/ 151 h 507"/>
              <a:gd name="T76" fmla="*/ 18 w 142"/>
              <a:gd name="T77" fmla="*/ 149 h 507"/>
              <a:gd name="T78" fmla="*/ 19 w 142"/>
              <a:gd name="T79" fmla="*/ 132 h 507"/>
              <a:gd name="T80" fmla="*/ 4 w 142"/>
              <a:gd name="T81" fmla="*/ 123 h 507"/>
              <a:gd name="T82" fmla="*/ 12 w 142"/>
              <a:gd name="T83" fmla="*/ 110 h 507"/>
              <a:gd name="T84" fmla="*/ 56 w 142"/>
              <a:gd name="T85" fmla="*/ 102 h 507"/>
              <a:gd name="T86" fmla="*/ 80 w 142"/>
              <a:gd name="T87" fmla="*/ 97 h 507"/>
              <a:gd name="T88" fmla="*/ 21 w 142"/>
              <a:gd name="T89" fmla="*/ 97 h 507"/>
              <a:gd name="T90" fmla="*/ 73 w 142"/>
              <a:gd name="T91" fmla="*/ 97 h 507"/>
              <a:gd name="T92" fmla="*/ 47 w 142"/>
              <a:gd name="T93" fmla="*/ 99 h 507"/>
              <a:gd name="T94" fmla="*/ 94 w 142"/>
              <a:gd name="T95" fmla="*/ 87 h 507"/>
              <a:gd name="T96" fmla="*/ 106 w 142"/>
              <a:gd name="T97" fmla="*/ 82 h 507"/>
              <a:gd name="T98" fmla="*/ 124 w 142"/>
              <a:gd name="T99" fmla="*/ 79 h 507"/>
              <a:gd name="T100" fmla="*/ 135 w 142"/>
              <a:gd name="T101" fmla="*/ 54 h 507"/>
              <a:gd name="T102" fmla="*/ 136 w 142"/>
              <a:gd name="T103" fmla="*/ 38 h 507"/>
              <a:gd name="T104" fmla="*/ 124 w 142"/>
              <a:gd name="T105" fmla="*/ 27 h 507"/>
              <a:gd name="T106" fmla="*/ 115 w 142"/>
              <a:gd name="T107" fmla="*/ 20 h 507"/>
              <a:gd name="T108" fmla="*/ 117 w 142"/>
              <a:gd name="T109" fmla="*/ 2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" h="507">
                <a:moveTo>
                  <a:pt x="92" y="507"/>
                </a:moveTo>
                <a:cubicBezTo>
                  <a:pt x="86" y="507"/>
                  <a:pt x="86" y="507"/>
                  <a:pt x="86" y="507"/>
                </a:cubicBezTo>
                <a:cubicBezTo>
                  <a:pt x="86" y="507"/>
                  <a:pt x="86" y="504"/>
                  <a:pt x="86" y="501"/>
                </a:cubicBezTo>
                <a:cubicBezTo>
                  <a:pt x="92" y="501"/>
                  <a:pt x="92" y="501"/>
                  <a:pt x="92" y="501"/>
                </a:cubicBezTo>
                <a:cubicBezTo>
                  <a:pt x="92" y="504"/>
                  <a:pt x="92" y="507"/>
                  <a:pt x="92" y="507"/>
                </a:cubicBezTo>
                <a:close/>
                <a:moveTo>
                  <a:pt x="89" y="491"/>
                </a:moveTo>
                <a:cubicBezTo>
                  <a:pt x="83" y="490"/>
                  <a:pt x="83" y="490"/>
                  <a:pt x="83" y="490"/>
                </a:cubicBezTo>
                <a:cubicBezTo>
                  <a:pt x="83" y="489"/>
                  <a:pt x="83" y="488"/>
                  <a:pt x="83" y="487"/>
                </a:cubicBezTo>
                <a:cubicBezTo>
                  <a:pt x="83" y="486"/>
                  <a:pt x="83" y="486"/>
                  <a:pt x="83" y="485"/>
                </a:cubicBezTo>
                <a:cubicBezTo>
                  <a:pt x="89" y="484"/>
                  <a:pt x="89" y="484"/>
                  <a:pt x="89" y="484"/>
                </a:cubicBezTo>
                <a:cubicBezTo>
                  <a:pt x="89" y="485"/>
                  <a:pt x="89" y="486"/>
                  <a:pt x="89" y="487"/>
                </a:cubicBezTo>
                <a:cubicBezTo>
                  <a:pt x="89" y="488"/>
                  <a:pt x="89" y="490"/>
                  <a:pt x="89" y="491"/>
                </a:cubicBezTo>
                <a:close/>
                <a:moveTo>
                  <a:pt x="75" y="489"/>
                </a:moveTo>
                <a:cubicBezTo>
                  <a:pt x="75" y="489"/>
                  <a:pt x="75" y="489"/>
                  <a:pt x="75" y="489"/>
                </a:cubicBezTo>
                <a:cubicBezTo>
                  <a:pt x="73" y="489"/>
                  <a:pt x="72" y="489"/>
                  <a:pt x="71" y="488"/>
                </a:cubicBezTo>
                <a:cubicBezTo>
                  <a:pt x="70" y="487"/>
                  <a:pt x="70" y="486"/>
                  <a:pt x="70" y="485"/>
                </a:cubicBezTo>
                <a:cubicBezTo>
                  <a:pt x="75" y="483"/>
                  <a:pt x="75" y="483"/>
                  <a:pt x="75" y="483"/>
                </a:cubicBezTo>
                <a:cubicBezTo>
                  <a:pt x="75" y="483"/>
                  <a:pt x="75" y="483"/>
                  <a:pt x="75" y="483"/>
                </a:cubicBezTo>
                <a:cubicBezTo>
                  <a:pt x="75" y="483"/>
                  <a:pt x="76" y="483"/>
                  <a:pt x="76" y="483"/>
                </a:cubicBezTo>
                <a:cubicBezTo>
                  <a:pt x="78" y="489"/>
                  <a:pt x="78" y="489"/>
                  <a:pt x="78" y="489"/>
                </a:cubicBezTo>
                <a:cubicBezTo>
                  <a:pt x="77" y="489"/>
                  <a:pt x="76" y="489"/>
                  <a:pt x="75" y="489"/>
                </a:cubicBezTo>
                <a:close/>
                <a:moveTo>
                  <a:pt x="77" y="474"/>
                </a:moveTo>
                <a:cubicBezTo>
                  <a:pt x="71" y="471"/>
                  <a:pt x="71" y="471"/>
                  <a:pt x="71" y="471"/>
                </a:cubicBezTo>
                <a:cubicBezTo>
                  <a:pt x="72" y="471"/>
                  <a:pt x="72" y="471"/>
                  <a:pt x="72" y="471"/>
                </a:cubicBezTo>
                <a:cubicBezTo>
                  <a:pt x="73" y="469"/>
                  <a:pt x="74" y="468"/>
                  <a:pt x="75" y="466"/>
                </a:cubicBezTo>
                <a:cubicBezTo>
                  <a:pt x="79" y="470"/>
                  <a:pt x="79" y="470"/>
                  <a:pt x="79" y="470"/>
                </a:cubicBezTo>
                <a:cubicBezTo>
                  <a:pt x="78" y="471"/>
                  <a:pt x="78" y="472"/>
                  <a:pt x="77" y="473"/>
                </a:cubicBezTo>
                <a:lnTo>
                  <a:pt x="77" y="474"/>
                </a:lnTo>
                <a:close/>
                <a:moveTo>
                  <a:pt x="80" y="459"/>
                </a:moveTo>
                <a:cubicBezTo>
                  <a:pt x="80" y="459"/>
                  <a:pt x="79" y="459"/>
                  <a:pt x="79" y="458"/>
                </a:cubicBezTo>
                <a:cubicBezTo>
                  <a:pt x="78" y="457"/>
                  <a:pt x="78" y="456"/>
                  <a:pt x="77" y="455"/>
                </a:cubicBezTo>
                <a:cubicBezTo>
                  <a:pt x="81" y="451"/>
                  <a:pt x="81" y="451"/>
                  <a:pt x="81" y="451"/>
                </a:cubicBezTo>
                <a:cubicBezTo>
                  <a:pt x="82" y="452"/>
                  <a:pt x="83" y="454"/>
                  <a:pt x="84" y="455"/>
                </a:cubicBezTo>
                <a:cubicBezTo>
                  <a:pt x="84" y="455"/>
                  <a:pt x="85" y="456"/>
                  <a:pt x="85" y="457"/>
                </a:cubicBezTo>
                <a:lnTo>
                  <a:pt x="80" y="459"/>
                </a:lnTo>
                <a:close/>
                <a:moveTo>
                  <a:pt x="77" y="449"/>
                </a:moveTo>
                <a:cubicBezTo>
                  <a:pt x="76" y="443"/>
                  <a:pt x="76" y="443"/>
                  <a:pt x="76" y="443"/>
                </a:cubicBezTo>
                <a:cubicBezTo>
                  <a:pt x="78" y="443"/>
                  <a:pt x="79" y="442"/>
                  <a:pt x="80" y="441"/>
                </a:cubicBezTo>
                <a:cubicBezTo>
                  <a:pt x="83" y="446"/>
                  <a:pt x="83" y="446"/>
                  <a:pt x="83" y="446"/>
                </a:cubicBezTo>
                <a:cubicBezTo>
                  <a:pt x="82" y="447"/>
                  <a:pt x="80" y="448"/>
                  <a:pt x="77" y="449"/>
                </a:cubicBezTo>
                <a:close/>
                <a:moveTo>
                  <a:pt x="94" y="438"/>
                </a:moveTo>
                <a:cubicBezTo>
                  <a:pt x="88" y="437"/>
                  <a:pt x="88" y="437"/>
                  <a:pt x="88" y="437"/>
                </a:cubicBezTo>
                <a:cubicBezTo>
                  <a:pt x="88" y="437"/>
                  <a:pt x="88" y="436"/>
                  <a:pt x="88" y="436"/>
                </a:cubicBezTo>
                <a:cubicBezTo>
                  <a:pt x="88" y="435"/>
                  <a:pt x="88" y="434"/>
                  <a:pt x="88" y="434"/>
                </a:cubicBezTo>
                <a:cubicBezTo>
                  <a:pt x="88" y="433"/>
                  <a:pt x="88" y="433"/>
                  <a:pt x="88" y="433"/>
                </a:cubicBezTo>
                <a:cubicBezTo>
                  <a:pt x="94" y="431"/>
                  <a:pt x="94" y="431"/>
                  <a:pt x="94" y="431"/>
                </a:cubicBezTo>
                <a:cubicBezTo>
                  <a:pt x="94" y="431"/>
                  <a:pt x="94" y="432"/>
                  <a:pt x="94" y="434"/>
                </a:cubicBezTo>
                <a:cubicBezTo>
                  <a:pt x="94" y="435"/>
                  <a:pt x="94" y="436"/>
                  <a:pt x="94" y="437"/>
                </a:cubicBezTo>
                <a:cubicBezTo>
                  <a:pt x="94" y="437"/>
                  <a:pt x="94" y="438"/>
                  <a:pt x="94" y="438"/>
                </a:cubicBezTo>
                <a:close/>
                <a:moveTo>
                  <a:pt x="88" y="429"/>
                </a:moveTo>
                <a:cubicBezTo>
                  <a:pt x="88" y="429"/>
                  <a:pt x="88" y="429"/>
                  <a:pt x="87" y="429"/>
                </a:cubicBezTo>
                <a:cubicBezTo>
                  <a:pt x="87" y="429"/>
                  <a:pt x="87" y="429"/>
                  <a:pt x="87" y="429"/>
                </a:cubicBezTo>
                <a:cubicBezTo>
                  <a:pt x="87" y="429"/>
                  <a:pt x="87" y="429"/>
                  <a:pt x="87" y="429"/>
                </a:cubicBezTo>
                <a:cubicBezTo>
                  <a:pt x="87" y="429"/>
                  <a:pt x="87" y="429"/>
                  <a:pt x="87" y="429"/>
                </a:cubicBezTo>
                <a:cubicBezTo>
                  <a:pt x="82" y="427"/>
                  <a:pt x="82" y="427"/>
                  <a:pt x="82" y="427"/>
                </a:cubicBezTo>
                <a:cubicBezTo>
                  <a:pt x="83" y="423"/>
                  <a:pt x="85" y="423"/>
                  <a:pt x="87" y="423"/>
                </a:cubicBezTo>
                <a:cubicBezTo>
                  <a:pt x="87" y="423"/>
                  <a:pt x="88" y="423"/>
                  <a:pt x="89" y="423"/>
                </a:cubicBezTo>
                <a:cubicBezTo>
                  <a:pt x="89" y="423"/>
                  <a:pt x="89" y="423"/>
                  <a:pt x="90" y="423"/>
                </a:cubicBezTo>
                <a:lnTo>
                  <a:pt x="88" y="429"/>
                </a:lnTo>
                <a:close/>
                <a:moveTo>
                  <a:pt x="88" y="428"/>
                </a:moveTo>
                <a:cubicBezTo>
                  <a:pt x="88" y="428"/>
                  <a:pt x="88" y="428"/>
                  <a:pt x="88" y="428"/>
                </a:cubicBezTo>
                <a:close/>
                <a:moveTo>
                  <a:pt x="48" y="420"/>
                </a:moveTo>
                <a:cubicBezTo>
                  <a:pt x="45" y="415"/>
                  <a:pt x="45" y="415"/>
                  <a:pt x="45" y="415"/>
                </a:cubicBezTo>
                <a:cubicBezTo>
                  <a:pt x="46" y="415"/>
                  <a:pt x="47" y="413"/>
                  <a:pt x="48" y="412"/>
                </a:cubicBezTo>
                <a:cubicBezTo>
                  <a:pt x="53" y="415"/>
                  <a:pt x="53" y="415"/>
                  <a:pt x="53" y="415"/>
                </a:cubicBezTo>
                <a:cubicBezTo>
                  <a:pt x="52" y="417"/>
                  <a:pt x="50" y="419"/>
                  <a:pt x="48" y="420"/>
                </a:cubicBezTo>
                <a:close/>
                <a:moveTo>
                  <a:pt x="34" y="418"/>
                </a:moveTo>
                <a:cubicBezTo>
                  <a:pt x="34" y="418"/>
                  <a:pt x="33" y="417"/>
                  <a:pt x="33" y="417"/>
                </a:cubicBezTo>
                <a:cubicBezTo>
                  <a:pt x="32" y="416"/>
                  <a:pt x="31" y="415"/>
                  <a:pt x="31" y="413"/>
                </a:cubicBezTo>
                <a:cubicBezTo>
                  <a:pt x="31" y="412"/>
                  <a:pt x="32" y="411"/>
                  <a:pt x="34" y="409"/>
                </a:cubicBezTo>
                <a:cubicBezTo>
                  <a:pt x="37" y="415"/>
                  <a:pt x="37" y="415"/>
                  <a:pt x="37" y="415"/>
                </a:cubicBezTo>
                <a:cubicBezTo>
                  <a:pt x="37" y="415"/>
                  <a:pt x="37" y="414"/>
                  <a:pt x="37" y="413"/>
                </a:cubicBezTo>
                <a:cubicBezTo>
                  <a:pt x="37" y="413"/>
                  <a:pt x="37" y="413"/>
                  <a:pt x="37" y="412"/>
                </a:cubicBezTo>
                <a:cubicBezTo>
                  <a:pt x="37" y="413"/>
                  <a:pt x="38" y="414"/>
                  <a:pt x="38" y="414"/>
                </a:cubicBezTo>
                <a:lnTo>
                  <a:pt x="34" y="418"/>
                </a:lnTo>
                <a:close/>
                <a:moveTo>
                  <a:pt x="88" y="417"/>
                </a:moveTo>
                <a:cubicBezTo>
                  <a:pt x="87" y="416"/>
                  <a:pt x="87" y="416"/>
                  <a:pt x="86" y="415"/>
                </a:cubicBezTo>
                <a:cubicBezTo>
                  <a:pt x="86" y="414"/>
                  <a:pt x="86" y="413"/>
                  <a:pt x="85" y="413"/>
                </a:cubicBezTo>
                <a:cubicBezTo>
                  <a:pt x="90" y="409"/>
                  <a:pt x="90" y="409"/>
                  <a:pt x="90" y="409"/>
                </a:cubicBezTo>
                <a:cubicBezTo>
                  <a:pt x="90" y="410"/>
                  <a:pt x="91" y="411"/>
                  <a:pt x="91" y="411"/>
                </a:cubicBezTo>
                <a:cubicBezTo>
                  <a:pt x="92" y="413"/>
                  <a:pt x="93" y="414"/>
                  <a:pt x="93" y="415"/>
                </a:cubicBezTo>
                <a:lnTo>
                  <a:pt x="88" y="417"/>
                </a:lnTo>
                <a:close/>
                <a:moveTo>
                  <a:pt x="62" y="417"/>
                </a:moveTo>
                <a:cubicBezTo>
                  <a:pt x="59" y="417"/>
                  <a:pt x="57" y="414"/>
                  <a:pt x="56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61" y="409"/>
                  <a:pt x="61" y="409"/>
                  <a:pt x="61" y="409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62" y="410"/>
                  <a:pt x="62" y="411"/>
                  <a:pt x="62" y="411"/>
                </a:cubicBezTo>
                <a:cubicBezTo>
                  <a:pt x="62" y="411"/>
                  <a:pt x="62" y="411"/>
                  <a:pt x="62" y="411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63" y="417"/>
                  <a:pt x="62" y="417"/>
                  <a:pt x="62" y="417"/>
                </a:cubicBezTo>
                <a:close/>
                <a:moveTo>
                  <a:pt x="73" y="410"/>
                </a:moveTo>
                <a:cubicBezTo>
                  <a:pt x="71" y="404"/>
                  <a:pt x="71" y="404"/>
                  <a:pt x="71" y="404"/>
                </a:cubicBezTo>
                <a:cubicBezTo>
                  <a:pt x="73" y="404"/>
                  <a:pt x="75" y="404"/>
                  <a:pt x="77" y="404"/>
                </a:cubicBezTo>
                <a:cubicBezTo>
                  <a:pt x="77" y="404"/>
                  <a:pt x="77" y="404"/>
                  <a:pt x="77" y="404"/>
                </a:cubicBezTo>
                <a:cubicBezTo>
                  <a:pt x="78" y="409"/>
                  <a:pt x="78" y="409"/>
                  <a:pt x="78" y="409"/>
                </a:cubicBezTo>
                <a:cubicBezTo>
                  <a:pt x="77" y="409"/>
                  <a:pt x="77" y="409"/>
                  <a:pt x="77" y="409"/>
                </a:cubicBezTo>
                <a:cubicBezTo>
                  <a:pt x="75" y="410"/>
                  <a:pt x="74" y="410"/>
                  <a:pt x="73" y="410"/>
                </a:cubicBezTo>
                <a:close/>
                <a:moveTo>
                  <a:pt x="41" y="405"/>
                </a:moveTo>
                <a:cubicBezTo>
                  <a:pt x="40" y="405"/>
                  <a:pt x="40" y="404"/>
                  <a:pt x="40" y="404"/>
                </a:cubicBezTo>
                <a:cubicBezTo>
                  <a:pt x="40" y="403"/>
                  <a:pt x="40" y="402"/>
                  <a:pt x="40" y="401"/>
                </a:cubicBezTo>
                <a:cubicBezTo>
                  <a:pt x="40" y="400"/>
                  <a:pt x="40" y="399"/>
                  <a:pt x="40" y="398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5" y="401"/>
                  <a:pt x="46" y="402"/>
                  <a:pt x="46" y="402"/>
                </a:cubicBezTo>
                <a:cubicBezTo>
                  <a:pt x="46" y="403"/>
                  <a:pt x="46" y="404"/>
                  <a:pt x="46" y="405"/>
                </a:cubicBezTo>
                <a:lnTo>
                  <a:pt x="41" y="405"/>
                </a:lnTo>
                <a:close/>
                <a:moveTo>
                  <a:pt x="56" y="395"/>
                </a:moveTo>
                <a:cubicBezTo>
                  <a:pt x="56" y="395"/>
                  <a:pt x="55" y="395"/>
                  <a:pt x="55" y="395"/>
                </a:cubicBezTo>
                <a:cubicBezTo>
                  <a:pt x="54" y="394"/>
                  <a:pt x="53" y="394"/>
                  <a:pt x="53" y="394"/>
                </a:cubicBezTo>
                <a:cubicBezTo>
                  <a:pt x="53" y="394"/>
                  <a:pt x="53" y="394"/>
                  <a:pt x="52" y="394"/>
                </a:cubicBezTo>
                <a:cubicBezTo>
                  <a:pt x="50" y="389"/>
                  <a:pt x="50" y="389"/>
                  <a:pt x="50" y="389"/>
                </a:cubicBezTo>
                <a:cubicBezTo>
                  <a:pt x="51" y="389"/>
                  <a:pt x="52" y="388"/>
                  <a:pt x="53" y="388"/>
                </a:cubicBezTo>
                <a:cubicBezTo>
                  <a:pt x="54" y="388"/>
                  <a:pt x="55" y="389"/>
                  <a:pt x="56" y="389"/>
                </a:cubicBezTo>
                <a:cubicBezTo>
                  <a:pt x="57" y="389"/>
                  <a:pt x="57" y="389"/>
                  <a:pt x="57" y="389"/>
                </a:cubicBezTo>
                <a:lnTo>
                  <a:pt x="56" y="395"/>
                </a:lnTo>
                <a:close/>
                <a:moveTo>
                  <a:pt x="76" y="386"/>
                </a:moveTo>
                <a:cubicBezTo>
                  <a:pt x="74" y="381"/>
                  <a:pt x="74" y="381"/>
                  <a:pt x="74" y="381"/>
                </a:cubicBezTo>
                <a:cubicBezTo>
                  <a:pt x="74" y="381"/>
                  <a:pt x="74" y="380"/>
                  <a:pt x="74" y="379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80" y="378"/>
                  <a:pt x="80" y="378"/>
                  <a:pt x="80" y="378"/>
                </a:cubicBezTo>
                <a:cubicBezTo>
                  <a:pt x="80" y="379"/>
                  <a:pt x="80" y="379"/>
                  <a:pt x="80" y="379"/>
                </a:cubicBezTo>
                <a:cubicBezTo>
                  <a:pt x="80" y="382"/>
                  <a:pt x="79" y="385"/>
                  <a:pt x="76" y="386"/>
                </a:cubicBezTo>
                <a:close/>
                <a:moveTo>
                  <a:pt x="63" y="385"/>
                </a:moveTo>
                <a:cubicBezTo>
                  <a:pt x="61" y="385"/>
                  <a:pt x="60" y="385"/>
                  <a:pt x="59" y="385"/>
                </a:cubicBezTo>
                <a:cubicBezTo>
                  <a:pt x="60" y="385"/>
                  <a:pt x="61" y="384"/>
                  <a:pt x="61" y="383"/>
                </a:cubicBezTo>
                <a:cubicBezTo>
                  <a:pt x="55" y="382"/>
                  <a:pt x="55" y="382"/>
                  <a:pt x="55" y="382"/>
                </a:cubicBezTo>
                <a:cubicBezTo>
                  <a:pt x="55" y="381"/>
                  <a:pt x="56" y="379"/>
                  <a:pt x="59" y="379"/>
                </a:cubicBezTo>
                <a:cubicBezTo>
                  <a:pt x="60" y="379"/>
                  <a:pt x="62" y="379"/>
                  <a:pt x="64" y="379"/>
                </a:cubicBezTo>
                <a:lnTo>
                  <a:pt x="63" y="385"/>
                </a:lnTo>
                <a:close/>
                <a:moveTo>
                  <a:pt x="87" y="372"/>
                </a:moveTo>
                <a:cubicBezTo>
                  <a:pt x="82" y="369"/>
                  <a:pt x="82" y="369"/>
                  <a:pt x="82" y="369"/>
                </a:cubicBezTo>
                <a:cubicBezTo>
                  <a:pt x="82" y="368"/>
                  <a:pt x="83" y="367"/>
                  <a:pt x="83" y="365"/>
                </a:cubicBezTo>
                <a:cubicBezTo>
                  <a:pt x="83" y="364"/>
                  <a:pt x="83" y="364"/>
                  <a:pt x="83" y="364"/>
                </a:cubicBezTo>
                <a:cubicBezTo>
                  <a:pt x="89" y="365"/>
                  <a:pt x="89" y="365"/>
                  <a:pt x="89" y="365"/>
                </a:cubicBezTo>
                <a:cubicBezTo>
                  <a:pt x="89" y="366"/>
                  <a:pt x="89" y="366"/>
                  <a:pt x="89" y="366"/>
                </a:cubicBezTo>
                <a:cubicBezTo>
                  <a:pt x="88" y="369"/>
                  <a:pt x="88" y="370"/>
                  <a:pt x="87" y="372"/>
                </a:cubicBezTo>
                <a:close/>
                <a:moveTo>
                  <a:pt x="83" y="357"/>
                </a:moveTo>
                <a:cubicBezTo>
                  <a:pt x="81" y="357"/>
                  <a:pt x="78" y="356"/>
                  <a:pt x="76" y="354"/>
                </a:cubicBezTo>
                <a:cubicBezTo>
                  <a:pt x="80" y="350"/>
                  <a:pt x="80" y="350"/>
                  <a:pt x="80" y="350"/>
                </a:cubicBezTo>
                <a:cubicBezTo>
                  <a:pt x="81" y="351"/>
                  <a:pt x="83" y="351"/>
                  <a:pt x="84" y="351"/>
                </a:cubicBezTo>
                <a:lnTo>
                  <a:pt x="83" y="357"/>
                </a:lnTo>
                <a:close/>
                <a:moveTo>
                  <a:pt x="72" y="342"/>
                </a:moveTo>
                <a:cubicBezTo>
                  <a:pt x="72" y="341"/>
                  <a:pt x="72" y="341"/>
                  <a:pt x="72" y="341"/>
                </a:cubicBezTo>
                <a:cubicBezTo>
                  <a:pt x="71" y="339"/>
                  <a:pt x="71" y="338"/>
                  <a:pt x="71" y="336"/>
                </a:cubicBezTo>
                <a:cubicBezTo>
                  <a:pt x="71" y="336"/>
                  <a:pt x="71" y="335"/>
                  <a:pt x="71" y="335"/>
                </a:cubicBezTo>
                <a:cubicBezTo>
                  <a:pt x="77" y="336"/>
                  <a:pt x="77" y="336"/>
                  <a:pt x="77" y="336"/>
                </a:cubicBezTo>
                <a:cubicBezTo>
                  <a:pt x="77" y="337"/>
                  <a:pt x="77" y="338"/>
                  <a:pt x="78" y="340"/>
                </a:cubicBezTo>
                <a:cubicBezTo>
                  <a:pt x="78" y="341"/>
                  <a:pt x="78" y="341"/>
                  <a:pt x="78" y="341"/>
                </a:cubicBezTo>
                <a:lnTo>
                  <a:pt x="72" y="342"/>
                </a:lnTo>
                <a:close/>
                <a:moveTo>
                  <a:pt x="76" y="331"/>
                </a:moveTo>
                <a:cubicBezTo>
                  <a:pt x="74" y="330"/>
                  <a:pt x="70" y="329"/>
                  <a:pt x="69" y="324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5" y="324"/>
                  <a:pt x="76" y="325"/>
                  <a:pt x="77" y="325"/>
                </a:cubicBezTo>
                <a:lnTo>
                  <a:pt x="76" y="331"/>
                </a:lnTo>
                <a:close/>
                <a:moveTo>
                  <a:pt x="79" y="314"/>
                </a:moveTo>
                <a:cubicBezTo>
                  <a:pt x="73" y="312"/>
                  <a:pt x="73" y="312"/>
                  <a:pt x="73" y="312"/>
                </a:cubicBezTo>
                <a:cubicBezTo>
                  <a:pt x="74" y="310"/>
                  <a:pt x="75" y="308"/>
                  <a:pt x="75" y="307"/>
                </a:cubicBezTo>
                <a:cubicBezTo>
                  <a:pt x="81" y="309"/>
                  <a:pt x="81" y="309"/>
                  <a:pt x="81" y="309"/>
                </a:cubicBezTo>
                <a:cubicBezTo>
                  <a:pt x="81" y="310"/>
                  <a:pt x="80" y="313"/>
                  <a:pt x="79" y="314"/>
                </a:cubicBezTo>
                <a:close/>
                <a:moveTo>
                  <a:pt x="68" y="305"/>
                </a:moveTo>
                <a:cubicBezTo>
                  <a:pt x="68" y="305"/>
                  <a:pt x="68" y="305"/>
                  <a:pt x="68" y="305"/>
                </a:cubicBezTo>
                <a:cubicBezTo>
                  <a:pt x="68" y="305"/>
                  <a:pt x="67" y="304"/>
                  <a:pt x="67" y="302"/>
                </a:cubicBezTo>
                <a:cubicBezTo>
                  <a:pt x="67" y="301"/>
                  <a:pt x="67" y="300"/>
                  <a:pt x="67" y="297"/>
                </a:cubicBezTo>
                <a:cubicBezTo>
                  <a:pt x="70" y="298"/>
                  <a:pt x="70" y="298"/>
                  <a:pt x="70" y="298"/>
                </a:cubicBezTo>
                <a:cubicBezTo>
                  <a:pt x="73" y="298"/>
                  <a:pt x="73" y="298"/>
                  <a:pt x="73" y="298"/>
                </a:cubicBezTo>
                <a:cubicBezTo>
                  <a:pt x="73" y="299"/>
                  <a:pt x="73" y="299"/>
                  <a:pt x="73" y="299"/>
                </a:cubicBezTo>
                <a:cubicBezTo>
                  <a:pt x="73" y="299"/>
                  <a:pt x="73" y="301"/>
                  <a:pt x="73" y="301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02"/>
                  <a:pt x="73" y="302"/>
                  <a:pt x="73" y="302"/>
                </a:cubicBezTo>
                <a:cubicBezTo>
                  <a:pt x="73" y="302"/>
                  <a:pt x="73" y="302"/>
                  <a:pt x="73" y="302"/>
                </a:cubicBezTo>
                <a:lnTo>
                  <a:pt x="68" y="305"/>
                </a:lnTo>
                <a:close/>
                <a:moveTo>
                  <a:pt x="65" y="287"/>
                </a:moveTo>
                <a:cubicBezTo>
                  <a:pt x="64" y="286"/>
                  <a:pt x="64" y="286"/>
                  <a:pt x="64" y="286"/>
                </a:cubicBezTo>
                <a:cubicBezTo>
                  <a:pt x="64" y="284"/>
                  <a:pt x="65" y="282"/>
                  <a:pt x="67" y="281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2" y="283"/>
                  <a:pt x="72" y="283"/>
                  <a:pt x="72" y="283"/>
                </a:cubicBezTo>
                <a:cubicBezTo>
                  <a:pt x="72" y="283"/>
                  <a:pt x="71" y="284"/>
                  <a:pt x="71" y="284"/>
                </a:cubicBezTo>
                <a:cubicBezTo>
                  <a:pt x="70" y="285"/>
                  <a:pt x="70" y="286"/>
                  <a:pt x="70" y="286"/>
                </a:cubicBezTo>
                <a:lnTo>
                  <a:pt x="65" y="287"/>
                </a:lnTo>
                <a:close/>
                <a:moveTo>
                  <a:pt x="65" y="277"/>
                </a:moveTo>
                <a:cubicBezTo>
                  <a:pt x="63" y="276"/>
                  <a:pt x="61" y="275"/>
                  <a:pt x="61" y="272"/>
                </a:cubicBezTo>
                <a:cubicBezTo>
                  <a:pt x="61" y="271"/>
                  <a:pt x="62" y="270"/>
                  <a:pt x="62" y="269"/>
                </a:cubicBezTo>
                <a:cubicBezTo>
                  <a:pt x="63" y="269"/>
                  <a:pt x="63" y="268"/>
                  <a:pt x="63" y="268"/>
                </a:cubicBezTo>
                <a:cubicBezTo>
                  <a:pt x="68" y="272"/>
                  <a:pt x="68" y="272"/>
                  <a:pt x="68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lnTo>
                  <a:pt x="65" y="277"/>
                </a:lnTo>
                <a:close/>
                <a:moveTo>
                  <a:pt x="67" y="262"/>
                </a:moveTo>
                <a:cubicBezTo>
                  <a:pt x="66" y="260"/>
                  <a:pt x="66" y="258"/>
                  <a:pt x="66" y="256"/>
                </a:cubicBezTo>
                <a:cubicBezTo>
                  <a:pt x="71" y="255"/>
                  <a:pt x="71" y="255"/>
                  <a:pt x="71" y="255"/>
                </a:cubicBezTo>
                <a:cubicBezTo>
                  <a:pt x="72" y="257"/>
                  <a:pt x="72" y="259"/>
                  <a:pt x="73" y="260"/>
                </a:cubicBezTo>
                <a:lnTo>
                  <a:pt x="67" y="262"/>
                </a:lnTo>
                <a:close/>
                <a:moveTo>
                  <a:pt x="73" y="246"/>
                </a:moveTo>
                <a:cubicBezTo>
                  <a:pt x="69" y="242"/>
                  <a:pt x="69" y="242"/>
                  <a:pt x="69" y="242"/>
                </a:cubicBezTo>
                <a:cubicBezTo>
                  <a:pt x="70" y="241"/>
                  <a:pt x="70" y="241"/>
                  <a:pt x="70" y="241"/>
                </a:cubicBezTo>
                <a:cubicBezTo>
                  <a:pt x="70" y="241"/>
                  <a:pt x="71" y="240"/>
                  <a:pt x="71" y="240"/>
                </a:cubicBezTo>
                <a:cubicBezTo>
                  <a:pt x="77" y="239"/>
                  <a:pt x="77" y="239"/>
                  <a:pt x="77" y="239"/>
                </a:cubicBezTo>
                <a:cubicBezTo>
                  <a:pt x="77" y="239"/>
                  <a:pt x="77" y="240"/>
                  <a:pt x="77" y="240"/>
                </a:cubicBezTo>
                <a:cubicBezTo>
                  <a:pt x="77" y="243"/>
                  <a:pt x="75" y="244"/>
                  <a:pt x="74" y="246"/>
                </a:cubicBezTo>
                <a:lnTo>
                  <a:pt x="73" y="246"/>
                </a:lnTo>
                <a:close/>
                <a:moveTo>
                  <a:pt x="64" y="233"/>
                </a:moveTo>
                <a:cubicBezTo>
                  <a:pt x="64" y="232"/>
                  <a:pt x="63" y="232"/>
                  <a:pt x="62" y="231"/>
                </a:cubicBezTo>
                <a:cubicBezTo>
                  <a:pt x="62" y="231"/>
                  <a:pt x="61" y="230"/>
                  <a:pt x="60" y="229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64" y="225"/>
                  <a:pt x="65" y="226"/>
                  <a:pt x="66" y="226"/>
                </a:cubicBezTo>
                <a:cubicBezTo>
                  <a:pt x="67" y="227"/>
                  <a:pt x="68" y="228"/>
                  <a:pt x="68" y="228"/>
                </a:cubicBezTo>
                <a:lnTo>
                  <a:pt x="64" y="233"/>
                </a:lnTo>
                <a:close/>
                <a:moveTo>
                  <a:pt x="56" y="216"/>
                </a:moveTo>
                <a:cubicBezTo>
                  <a:pt x="55" y="214"/>
                  <a:pt x="55" y="212"/>
                  <a:pt x="55" y="211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1" y="211"/>
                  <a:pt x="61" y="213"/>
                  <a:pt x="61" y="216"/>
                </a:cubicBezTo>
                <a:lnTo>
                  <a:pt x="56" y="216"/>
                </a:lnTo>
                <a:close/>
                <a:moveTo>
                  <a:pt x="45" y="215"/>
                </a:moveTo>
                <a:cubicBezTo>
                  <a:pt x="43" y="215"/>
                  <a:pt x="41" y="214"/>
                  <a:pt x="40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6" y="210"/>
                  <a:pt x="45" y="209"/>
                  <a:pt x="45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45" y="209"/>
                  <a:pt x="45" y="209"/>
                  <a:pt x="47" y="208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47" y="215"/>
                  <a:pt x="46" y="215"/>
                  <a:pt x="45" y="215"/>
                </a:cubicBezTo>
                <a:close/>
                <a:moveTo>
                  <a:pt x="36" y="202"/>
                </a:moveTo>
                <a:cubicBezTo>
                  <a:pt x="36" y="201"/>
                  <a:pt x="36" y="201"/>
                  <a:pt x="36" y="200"/>
                </a:cubicBezTo>
                <a:cubicBezTo>
                  <a:pt x="36" y="198"/>
                  <a:pt x="36" y="196"/>
                  <a:pt x="37" y="195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2" y="199"/>
                  <a:pt x="42" y="200"/>
                </a:cubicBezTo>
                <a:cubicBezTo>
                  <a:pt x="42" y="200"/>
                  <a:pt x="42" y="200"/>
                  <a:pt x="42" y="200"/>
                </a:cubicBezTo>
                <a:lnTo>
                  <a:pt x="36" y="202"/>
                </a:lnTo>
                <a:close/>
                <a:moveTo>
                  <a:pt x="34" y="188"/>
                </a:moveTo>
                <a:cubicBezTo>
                  <a:pt x="33" y="187"/>
                  <a:pt x="32" y="186"/>
                  <a:pt x="30" y="185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5" y="181"/>
                  <a:pt x="37" y="182"/>
                  <a:pt x="38" y="183"/>
                </a:cubicBezTo>
                <a:lnTo>
                  <a:pt x="34" y="188"/>
                </a:lnTo>
                <a:close/>
                <a:moveTo>
                  <a:pt x="16" y="177"/>
                </a:move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3"/>
                  <a:pt x="12" y="172"/>
                  <a:pt x="12" y="172"/>
                </a:cubicBezTo>
                <a:cubicBezTo>
                  <a:pt x="12" y="171"/>
                  <a:pt x="13" y="170"/>
                  <a:pt x="13" y="169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8" y="172"/>
                  <a:pt x="18" y="173"/>
                  <a:pt x="17" y="174"/>
                </a:cubicBezTo>
                <a:cubicBezTo>
                  <a:pt x="17" y="175"/>
                  <a:pt x="17" y="175"/>
                  <a:pt x="16" y="176"/>
                </a:cubicBezTo>
                <a:cubicBezTo>
                  <a:pt x="16" y="176"/>
                  <a:pt x="16" y="177"/>
                  <a:pt x="16" y="177"/>
                </a:cubicBezTo>
                <a:close/>
                <a:moveTo>
                  <a:pt x="21" y="175"/>
                </a:moveTo>
                <a:cubicBezTo>
                  <a:pt x="21" y="175"/>
                  <a:pt x="21" y="174"/>
                  <a:pt x="21" y="173"/>
                </a:cubicBezTo>
                <a:cubicBezTo>
                  <a:pt x="21" y="172"/>
                  <a:pt x="21" y="170"/>
                  <a:pt x="21" y="170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7" y="170"/>
                  <a:pt x="27" y="171"/>
                  <a:pt x="27" y="173"/>
                </a:cubicBezTo>
                <a:cubicBezTo>
                  <a:pt x="27" y="174"/>
                  <a:pt x="27" y="174"/>
                  <a:pt x="27" y="175"/>
                </a:cubicBezTo>
                <a:lnTo>
                  <a:pt x="21" y="175"/>
                </a:lnTo>
                <a:close/>
                <a:moveTo>
                  <a:pt x="4" y="174"/>
                </a:moveTo>
                <a:cubicBezTo>
                  <a:pt x="4" y="174"/>
                  <a:pt x="4" y="173"/>
                  <a:pt x="3" y="172"/>
                </a:cubicBezTo>
                <a:cubicBezTo>
                  <a:pt x="2" y="172"/>
                  <a:pt x="1" y="171"/>
                  <a:pt x="0" y="170"/>
                </a:cubicBezTo>
                <a:cubicBezTo>
                  <a:pt x="5" y="166"/>
                  <a:pt x="5" y="166"/>
                  <a:pt x="5" y="166"/>
                </a:cubicBezTo>
                <a:cubicBezTo>
                  <a:pt x="6" y="167"/>
                  <a:pt x="6" y="168"/>
                  <a:pt x="7" y="168"/>
                </a:cubicBezTo>
                <a:cubicBezTo>
                  <a:pt x="8" y="169"/>
                  <a:pt x="9" y="170"/>
                  <a:pt x="9" y="171"/>
                </a:cubicBezTo>
                <a:lnTo>
                  <a:pt x="4" y="174"/>
                </a:lnTo>
                <a:close/>
                <a:moveTo>
                  <a:pt x="9" y="167"/>
                </a:moveTo>
                <a:cubicBezTo>
                  <a:pt x="9" y="167"/>
                  <a:pt x="9" y="167"/>
                  <a:pt x="8" y="167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16" y="163"/>
                  <a:pt x="16" y="163"/>
                  <a:pt x="16" y="163"/>
                </a:cubicBezTo>
                <a:cubicBezTo>
                  <a:pt x="16" y="165"/>
                  <a:pt x="14" y="167"/>
                  <a:pt x="9" y="167"/>
                </a:cubicBezTo>
                <a:close/>
                <a:moveTo>
                  <a:pt x="18" y="151"/>
                </a:moveTo>
                <a:cubicBezTo>
                  <a:pt x="12" y="151"/>
                  <a:pt x="12" y="151"/>
                  <a:pt x="12" y="151"/>
                </a:cubicBezTo>
                <a:cubicBezTo>
                  <a:pt x="12" y="149"/>
                  <a:pt x="12" y="149"/>
                  <a:pt x="12" y="149"/>
                </a:cubicBezTo>
                <a:cubicBezTo>
                  <a:pt x="12" y="148"/>
                  <a:pt x="12" y="147"/>
                  <a:pt x="12" y="146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7" y="146"/>
                  <a:pt x="18" y="147"/>
                  <a:pt x="18" y="149"/>
                </a:cubicBezTo>
                <a:lnTo>
                  <a:pt x="18" y="151"/>
                </a:lnTo>
                <a:close/>
                <a:moveTo>
                  <a:pt x="19" y="134"/>
                </a:moveTo>
                <a:cubicBezTo>
                  <a:pt x="13" y="133"/>
                  <a:pt x="13" y="133"/>
                  <a:pt x="13" y="133"/>
                </a:cubicBezTo>
                <a:cubicBezTo>
                  <a:pt x="13" y="133"/>
                  <a:pt x="13" y="132"/>
                  <a:pt x="13" y="132"/>
                </a:cubicBezTo>
                <a:cubicBezTo>
                  <a:pt x="13" y="131"/>
                  <a:pt x="13" y="130"/>
                  <a:pt x="13" y="129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9" y="128"/>
                  <a:pt x="19" y="130"/>
                  <a:pt x="19" y="132"/>
                </a:cubicBezTo>
                <a:cubicBezTo>
                  <a:pt x="19" y="132"/>
                  <a:pt x="19" y="133"/>
                  <a:pt x="19" y="134"/>
                </a:cubicBezTo>
                <a:close/>
                <a:moveTo>
                  <a:pt x="4" y="123"/>
                </a:moveTo>
                <a:cubicBezTo>
                  <a:pt x="3" y="122"/>
                  <a:pt x="1" y="120"/>
                  <a:pt x="1" y="117"/>
                </a:cubicBezTo>
                <a:cubicBezTo>
                  <a:pt x="1" y="116"/>
                  <a:pt x="1" y="116"/>
                  <a:pt x="1" y="115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17"/>
                  <a:pt x="7" y="117"/>
                  <a:pt x="8" y="118"/>
                </a:cubicBezTo>
                <a:lnTo>
                  <a:pt x="4" y="123"/>
                </a:lnTo>
                <a:close/>
                <a:moveTo>
                  <a:pt x="34" y="112"/>
                </a:moveTo>
                <a:cubicBezTo>
                  <a:pt x="31" y="107"/>
                  <a:pt x="31" y="107"/>
                  <a:pt x="31" y="107"/>
                </a:cubicBezTo>
                <a:cubicBezTo>
                  <a:pt x="32" y="106"/>
                  <a:pt x="34" y="105"/>
                  <a:pt x="35" y="104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10"/>
                  <a:pt x="36" y="111"/>
                  <a:pt x="34" y="112"/>
                </a:cubicBezTo>
                <a:close/>
                <a:moveTo>
                  <a:pt x="16" y="110"/>
                </a:moveTo>
                <a:cubicBezTo>
                  <a:pt x="15" y="110"/>
                  <a:pt x="14" y="110"/>
                  <a:pt x="12" y="110"/>
                </a:cubicBezTo>
                <a:cubicBezTo>
                  <a:pt x="12" y="110"/>
                  <a:pt x="11" y="110"/>
                  <a:pt x="11" y="110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1" y="104"/>
                  <a:pt x="12" y="104"/>
                  <a:pt x="13" y="104"/>
                </a:cubicBezTo>
                <a:cubicBezTo>
                  <a:pt x="14" y="104"/>
                  <a:pt x="15" y="104"/>
                  <a:pt x="16" y="104"/>
                </a:cubicBezTo>
                <a:lnTo>
                  <a:pt x="16" y="110"/>
                </a:lnTo>
                <a:close/>
                <a:moveTo>
                  <a:pt x="62" y="106"/>
                </a:moveTo>
                <a:cubicBezTo>
                  <a:pt x="60" y="106"/>
                  <a:pt x="58" y="105"/>
                  <a:pt x="56" y="102"/>
                </a:cubicBezTo>
                <a:cubicBezTo>
                  <a:pt x="60" y="98"/>
                  <a:pt x="60" y="98"/>
                  <a:pt x="60" y="98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3" y="106"/>
                  <a:pt x="63" y="106"/>
                  <a:pt x="62" y="106"/>
                </a:cubicBezTo>
                <a:close/>
                <a:moveTo>
                  <a:pt x="83" y="104"/>
                </a:moveTo>
                <a:cubicBezTo>
                  <a:pt x="78" y="102"/>
                  <a:pt x="78" y="102"/>
                  <a:pt x="78" y="102"/>
                </a:cubicBezTo>
                <a:cubicBezTo>
                  <a:pt x="78" y="101"/>
                  <a:pt x="79" y="99"/>
                  <a:pt x="80" y="97"/>
                </a:cubicBezTo>
                <a:cubicBezTo>
                  <a:pt x="85" y="99"/>
                  <a:pt x="85" y="99"/>
                  <a:pt x="85" y="99"/>
                </a:cubicBezTo>
                <a:cubicBezTo>
                  <a:pt x="85" y="101"/>
                  <a:pt x="84" y="103"/>
                  <a:pt x="83" y="104"/>
                </a:cubicBezTo>
                <a:close/>
                <a:moveTo>
                  <a:pt x="24" y="103"/>
                </a:moveTo>
                <a:cubicBezTo>
                  <a:pt x="24" y="101"/>
                  <a:pt x="23" y="101"/>
                  <a:pt x="23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1" y="97"/>
                  <a:pt x="21" y="97"/>
                  <a:pt x="21" y="97"/>
                </a:cubicBezTo>
                <a:cubicBezTo>
                  <a:pt x="22" y="95"/>
                  <a:pt x="24" y="95"/>
                  <a:pt x="27" y="96"/>
                </a:cubicBezTo>
                <a:cubicBezTo>
                  <a:pt x="28" y="97"/>
                  <a:pt x="29" y="99"/>
                  <a:pt x="30" y="100"/>
                </a:cubicBezTo>
                <a:lnTo>
                  <a:pt x="24" y="103"/>
                </a:lnTo>
                <a:close/>
                <a:moveTo>
                  <a:pt x="72" y="102"/>
                </a:moveTo>
                <a:cubicBezTo>
                  <a:pt x="72" y="101"/>
                  <a:pt x="72" y="100"/>
                  <a:pt x="71" y="98"/>
                </a:cubicBezTo>
                <a:cubicBezTo>
                  <a:pt x="71" y="99"/>
                  <a:pt x="72" y="99"/>
                  <a:pt x="73" y="99"/>
                </a:cubicBezTo>
                <a:cubicBezTo>
                  <a:pt x="73" y="97"/>
                  <a:pt x="73" y="97"/>
                  <a:pt x="73" y="97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5" y="94"/>
                  <a:pt x="77" y="95"/>
                  <a:pt x="77" y="98"/>
                </a:cubicBezTo>
                <a:cubicBezTo>
                  <a:pt x="77" y="99"/>
                  <a:pt x="78" y="100"/>
                  <a:pt x="78" y="101"/>
                </a:cubicBezTo>
                <a:lnTo>
                  <a:pt x="72" y="102"/>
                </a:lnTo>
                <a:close/>
                <a:moveTo>
                  <a:pt x="47" y="99"/>
                </a:moveTo>
                <a:cubicBezTo>
                  <a:pt x="43" y="95"/>
                  <a:pt x="43" y="95"/>
                  <a:pt x="43" y="95"/>
                </a:cubicBezTo>
                <a:cubicBezTo>
                  <a:pt x="45" y="93"/>
                  <a:pt x="47" y="92"/>
                  <a:pt x="49" y="91"/>
                </a:cubicBezTo>
                <a:cubicBezTo>
                  <a:pt x="50" y="97"/>
                  <a:pt x="50" y="97"/>
                  <a:pt x="50" y="97"/>
                </a:cubicBezTo>
                <a:cubicBezTo>
                  <a:pt x="49" y="97"/>
                  <a:pt x="48" y="98"/>
                  <a:pt x="47" y="99"/>
                </a:cubicBezTo>
                <a:close/>
                <a:moveTo>
                  <a:pt x="93" y="95"/>
                </a:moveTo>
                <a:cubicBezTo>
                  <a:pt x="91" y="89"/>
                  <a:pt x="91" y="89"/>
                  <a:pt x="91" y="89"/>
                </a:cubicBezTo>
                <a:cubicBezTo>
                  <a:pt x="92" y="89"/>
                  <a:pt x="94" y="88"/>
                  <a:pt x="94" y="87"/>
                </a:cubicBezTo>
                <a:cubicBezTo>
                  <a:pt x="99" y="90"/>
                  <a:pt x="99" y="90"/>
                  <a:pt x="99" y="90"/>
                </a:cubicBezTo>
                <a:cubicBezTo>
                  <a:pt x="98" y="92"/>
                  <a:pt x="96" y="94"/>
                  <a:pt x="93" y="95"/>
                </a:cubicBezTo>
                <a:close/>
                <a:moveTo>
                  <a:pt x="106" y="82"/>
                </a:moveTo>
                <a:cubicBezTo>
                  <a:pt x="102" y="77"/>
                  <a:pt x="102" y="77"/>
                  <a:pt x="102" y="77"/>
                </a:cubicBezTo>
                <a:cubicBezTo>
                  <a:pt x="104" y="76"/>
                  <a:pt x="106" y="75"/>
                  <a:pt x="107" y="74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09" y="80"/>
                  <a:pt x="108" y="81"/>
                  <a:pt x="106" y="82"/>
                </a:cubicBezTo>
                <a:close/>
                <a:moveTo>
                  <a:pt x="124" y="79"/>
                </a:moveTo>
                <a:cubicBezTo>
                  <a:pt x="123" y="79"/>
                  <a:pt x="121" y="78"/>
                  <a:pt x="120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3"/>
                  <a:pt x="125" y="73"/>
                  <a:pt x="126" y="74"/>
                </a:cubicBezTo>
                <a:lnTo>
                  <a:pt x="124" y="79"/>
                </a:lnTo>
                <a:close/>
                <a:moveTo>
                  <a:pt x="137" y="74"/>
                </a:moveTo>
                <a:cubicBezTo>
                  <a:pt x="132" y="72"/>
                  <a:pt x="132" y="72"/>
                  <a:pt x="132" y="72"/>
                </a:cubicBezTo>
                <a:cubicBezTo>
                  <a:pt x="133" y="70"/>
                  <a:pt x="133" y="69"/>
                  <a:pt x="134" y="67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39" y="71"/>
                  <a:pt x="138" y="73"/>
                  <a:pt x="137" y="74"/>
                </a:cubicBezTo>
                <a:close/>
                <a:moveTo>
                  <a:pt x="135" y="56"/>
                </a:moveTo>
                <a:cubicBezTo>
                  <a:pt x="135" y="54"/>
                  <a:pt x="135" y="54"/>
                  <a:pt x="135" y="54"/>
                </a:cubicBezTo>
                <a:cubicBezTo>
                  <a:pt x="135" y="53"/>
                  <a:pt x="135" y="52"/>
                  <a:pt x="135" y="50"/>
                </a:cubicBezTo>
                <a:cubicBezTo>
                  <a:pt x="141" y="50"/>
                  <a:pt x="141" y="50"/>
                  <a:pt x="141" y="50"/>
                </a:cubicBezTo>
                <a:cubicBezTo>
                  <a:pt x="141" y="52"/>
                  <a:pt x="141" y="53"/>
                  <a:pt x="141" y="54"/>
                </a:cubicBezTo>
                <a:cubicBezTo>
                  <a:pt x="141" y="56"/>
                  <a:pt x="141" y="56"/>
                  <a:pt x="141" y="56"/>
                </a:cubicBezTo>
                <a:lnTo>
                  <a:pt x="135" y="56"/>
                </a:lnTo>
                <a:close/>
                <a:moveTo>
                  <a:pt x="142" y="39"/>
                </a:moveTo>
                <a:cubicBezTo>
                  <a:pt x="136" y="38"/>
                  <a:pt x="136" y="38"/>
                  <a:pt x="136" y="38"/>
                </a:cubicBezTo>
                <a:cubicBezTo>
                  <a:pt x="136" y="37"/>
                  <a:pt x="136" y="36"/>
                  <a:pt x="136" y="35"/>
                </a:cubicBezTo>
                <a:cubicBezTo>
                  <a:pt x="136" y="35"/>
                  <a:pt x="136" y="34"/>
                  <a:pt x="136" y="33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33"/>
                  <a:pt x="142" y="34"/>
                  <a:pt x="142" y="35"/>
                </a:cubicBezTo>
                <a:cubicBezTo>
                  <a:pt x="142" y="36"/>
                  <a:pt x="142" y="37"/>
                  <a:pt x="142" y="39"/>
                </a:cubicBezTo>
                <a:close/>
                <a:moveTo>
                  <a:pt x="129" y="28"/>
                </a:moveTo>
                <a:cubicBezTo>
                  <a:pt x="127" y="28"/>
                  <a:pt x="126" y="28"/>
                  <a:pt x="124" y="27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8" y="22"/>
                  <a:pt x="129" y="23"/>
                  <a:pt x="130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1" y="28"/>
                  <a:pt x="130" y="28"/>
                  <a:pt x="129" y="28"/>
                </a:cubicBezTo>
                <a:close/>
                <a:moveTo>
                  <a:pt x="117" y="20"/>
                </a:moveTo>
                <a:cubicBezTo>
                  <a:pt x="116" y="20"/>
                  <a:pt x="116" y="20"/>
                  <a:pt x="115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19"/>
                  <a:pt x="112" y="19"/>
                  <a:pt x="111" y="19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3" y="13"/>
                  <a:pt x="114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4"/>
                  <a:pt x="118" y="14"/>
                  <a:pt x="118" y="14"/>
                </a:cubicBezTo>
                <a:lnTo>
                  <a:pt x="117" y="20"/>
                </a:lnTo>
                <a:close/>
                <a:moveTo>
                  <a:pt x="103" y="8"/>
                </a:moveTo>
                <a:cubicBezTo>
                  <a:pt x="103" y="7"/>
                  <a:pt x="102" y="6"/>
                  <a:pt x="101" y="4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8" y="4"/>
                  <a:pt x="109" y="6"/>
                </a:cubicBezTo>
                <a:lnTo>
                  <a:pt x="10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7" name="îšḷïḍé">
            <a:extLst>
              <a:ext uri="{FF2B5EF4-FFF2-40B4-BE49-F238E27FC236}">
                <a16:creationId xmlns:a16="http://schemas.microsoft.com/office/drawing/2014/main" id="{873D9F73-098D-442D-B434-B3D5FF2F2248}"/>
              </a:ext>
            </a:extLst>
          </p:cNvPr>
          <p:cNvSpPr/>
          <p:nvPr/>
        </p:nvSpPr>
        <p:spPr bwMode="auto">
          <a:xfrm>
            <a:off x="2603934" y="3593295"/>
            <a:ext cx="702503" cy="282458"/>
          </a:xfrm>
          <a:custGeom>
            <a:avLst/>
            <a:gdLst>
              <a:gd name="T0" fmla="*/ 518 w 642"/>
              <a:gd name="T1" fmla="*/ 259 h 259"/>
              <a:gd name="T2" fmla="*/ 505 w 642"/>
              <a:gd name="T3" fmla="*/ 250 h 259"/>
              <a:gd name="T4" fmla="*/ 534 w 642"/>
              <a:gd name="T5" fmla="*/ 235 h 259"/>
              <a:gd name="T6" fmla="*/ 492 w 642"/>
              <a:gd name="T7" fmla="*/ 232 h 259"/>
              <a:gd name="T8" fmla="*/ 480 w 642"/>
              <a:gd name="T9" fmla="*/ 219 h 259"/>
              <a:gd name="T10" fmla="*/ 538 w 642"/>
              <a:gd name="T11" fmla="*/ 219 h 259"/>
              <a:gd name="T12" fmla="*/ 417 w 642"/>
              <a:gd name="T13" fmla="*/ 206 h 259"/>
              <a:gd name="T14" fmla="*/ 410 w 642"/>
              <a:gd name="T15" fmla="*/ 203 h 259"/>
              <a:gd name="T16" fmla="*/ 456 w 642"/>
              <a:gd name="T17" fmla="*/ 202 h 259"/>
              <a:gd name="T18" fmla="*/ 527 w 642"/>
              <a:gd name="T19" fmla="*/ 198 h 259"/>
              <a:gd name="T20" fmla="*/ 398 w 642"/>
              <a:gd name="T21" fmla="*/ 190 h 259"/>
              <a:gd name="T22" fmla="*/ 387 w 642"/>
              <a:gd name="T23" fmla="*/ 190 h 259"/>
              <a:gd name="T24" fmla="*/ 363 w 642"/>
              <a:gd name="T25" fmla="*/ 189 h 259"/>
              <a:gd name="T26" fmla="*/ 566 w 642"/>
              <a:gd name="T27" fmla="*/ 176 h 259"/>
              <a:gd name="T28" fmla="*/ 355 w 642"/>
              <a:gd name="T29" fmla="*/ 177 h 259"/>
              <a:gd name="T30" fmla="*/ 552 w 642"/>
              <a:gd name="T31" fmla="*/ 181 h 259"/>
              <a:gd name="T32" fmla="*/ 380 w 642"/>
              <a:gd name="T33" fmla="*/ 177 h 259"/>
              <a:gd name="T34" fmla="*/ 582 w 642"/>
              <a:gd name="T35" fmla="*/ 169 h 259"/>
              <a:gd name="T36" fmla="*/ 208 w 642"/>
              <a:gd name="T37" fmla="*/ 161 h 259"/>
              <a:gd name="T38" fmla="*/ 304 w 642"/>
              <a:gd name="T39" fmla="*/ 168 h 259"/>
              <a:gd name="T40" fmla="*/ 345 w 642"/>
              <a:gd name="T41" fmla="*/ 163 h 259"/>
              <a:gd name="T42" fmla="*/ 319 w 642"/>
              <a:gd name="T43" fmla="*/ 158 h 259"/>
              <a:gd name="T44" fmla="*/ 223 w 642"/>
              <a:gd name="T45" fmla="*/ 162 h 259"/>
              <a:gd name="T46" fmla="*/ 290 w 642"/>
              <a:gd name="T47" fmla="*/ 160 h 259"/>
              <a:gd name="T48" fmla="*/ 174 w 642"/>
              <a:gd name="T49" fmla="*/ 157 h 259"/>
              <a:gd name="T50" fmla="*/ 256 w 642"/>
              <a:gd name="T51" fmla="*/ 150 h 259"/>
              <a:gd name="T52" fmla="*/ 231 w 642"/>
              <a:gd name="T53" fmla="*/ 155 h 259"/>
              <a:gd name="T54" fmla="*/ 559 w 642"/>
              <a:gd name="T55" fmla="*/ 146 h 259"/>
              <a:gd name="T56" fmla="*/ 240 w 642"/>
              <a:gd name="T57" fmla="*/ 152 h 259"/>
              <a:gd name="T58" fmla="*/ 157 w 642"/>
              <a:gd name="T59" fmla="*/ 147 h 259"/>
              <a:gd name="T60" fmla="*/ 545 w 642"/>
              <a:gd name="T61" fmla="*/ 148 h 259"/>
              <a:gd name="T62" fmla="*/ 281 w 642"/>
              <a:gd name="T63" fmla="*/ 146 h 259"/>
              <a:gd name="T64" fmla="*/ 147 w 642"/>
              <a:gd name="T65" fmla="*/ 138 h 259"/>
              <a:gd name="T66" fmla="*/ 542 w 642"/>
              <a:gd name="T67" fmla="*/ 131 h 259"/>
              <a:gd name="T68" fmla="*/ 530 w 642"/>
              <a:gd name="T69" fmla="*/ 124 h 259"/>
              <a:gd name="T70" fmla="*/ 581 w 642"/>
              <a:gd name="T71" fmla="*/ 126 h 259"/>
              <a:gd name="T72" fmla="*/ 628 w 642"/>
              <a:gd name="T73" fmla="*/ 119 h 259"/>
              <a:gd name="T74" fmla="*/ 601 w 642"/>
              <a:gd name="T75" fmla="*/ 118 h 259"/>
              <a:gd name="T76" fmla="*/ 157 w 642"/>
              <a:gd name="T77" fmla="*/ 123 h 259"/>
              <a:gd name="T78" fmla="*/ 162 w 642"/>
              <a:gd name="T79" fmla="*/ 125 h 259"/>
              <a:gd name="T80" fmla="*/ 566 w 642"/>
              <a:gd name="T81" fmla="*/ 117 h 259"/>
              <a:gd name="T82" fmla="*/ 554 w 642"/>
              <a:gd name="T83" fmla="*/ 115 h 259"/>
              <a:gd name="T84" fmla="*/ 531 w 642"/>
              <a:gd name="T85" fmla="*/ 121 h 259"/>
              <a:gd name="T86" fmla="*/ 155 w 642"/>
              <a:gd name="T87" fmla="*/ 99 h 259"/>
              <a:gd name="T88" fmla="*/ 156 w 642"/>
              <a:gd name="T89" fmla="*/ 88 h 259"/>
              <a:gd name="T90" fmla="*/ 140 w 642"/>
              <a:gd name="T91" fmla="*/ 70 h 259"/>
              <a:gd name="T92" fmla="*/ 127 w 642"/>
              <a:gd name="T93" fmla="*/ 67 h 259"/>
              <a:gd name="T94" fmla="*/ 108 w 642"/>
              <a:gd name="T95" fmla="*/ 64 h 259"/>
              <a:gd name="T96" fmla="*/ 100 w 642"/>
              <a:gd name="T97" fmla="*/ 56 h 259"/>
              <a:gd name="T98" fmla="*/ 101 w 642"/>
              <a:gd name="T99" fmla="*/ 55 h 259"/>
              <a:gd name="T100" fmla="*/ 75 w 642"/>
              <a:gd name="T101" fmla="*/ 45 h 259"/>
              <a:gd name="T102" fmla="*/ 6 w 642"/>
              <a:gd name="T103" fmla="*/ 27 h 259"/>
              <a:gd name="T104" fmla="*/ 72 w 642"/>
              <a:gd name="T105" fmla="*/ 33 h 259"/>
              <a:gd name="T106" fmla="*/ 31 w 642"/>
              <a:gd name="T107" fmla="*/ 18 h 259"/>
              <a:gd name="T108" fmla="*/ 64 w 642"/>
              <a:gd name="T109" fmla="*/ 12 h 259"/>
              <a:gd name="T110" fmla="*/ 40 w 642"/>
              <a:gd name="T111" fmla="*/ 12 h 259"/>
              <a:gd name="T112" fmla="*/ 53 w 642"/>
              <a:gd name="T113" fmla="*/ 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2" h="259">
                <a:moveTo>
                  <a:pt x="518" y="259"/>
                </a:moveTo>
                <a:cubicBezTo>
                  <a:pt x="517" y="259"/>
                  <a:pt x="516" y="259"/>
                  <a:pt x="515" y="258"/>
                </a:cubicBezTo>
                <a:cubicBezTo>
                  <a:pt x="517" y="253"/>
                  <a:pt x="517" y="253"/>
                  <a:pt x="517" y="253"/>
                </a:cubicBezTo>
                <a:cubicBezTo>
                  <a:pt x="518" y="253"/>
                  <a:pt x="518" y="253"/>
                  <a:pt x="518" y="253"/>
                </a:cubicBezTo>
                <a:cubicBezTo>
                  <a:pt x="518" y="253"/>
                  <a:pt x="518" y="253"/>
                  <a:pt x="518" y="253"/>
                </a:cubicBezTo>
                <a:cubicBezTo>
                  <a:pt x="519" y="253"/>
                  <a:pt x="520" y="253"/>
                  <a:pt x="521" y="253"/>
                </a:cubicBezTo>
                <a:cubicBezTo>
                  <a:pt x="522" y="259"/>
                  <a:pt x="522" y="259"/>
                  <a:pt x="522" y="259"/>
                </a:cubicBezTo>
                <a:cubicBezTo>
                  <a:pt x="521" y="259"/>
                  <a:pt x="520" y="259"/>
                  <a:pt x="518" y="259"/>
                </a:cubicBezTo>
                <a:close/>
                <a:moveTo>
                  <a:pt x="534" y="255"/>
                </a:moveTo>
                <a:cubicBezTo>
                  <a:pt x="531" y="250"/>
                  <a:pt x="531" y="250"/>
                  <a:pt x="531" y="250"/>
                </a:cubicBezTo>
                <a:cubicBezTo>
                  <a:pt x="533" y="249"/>
                  <a:pt x="533" y="248"/>
                  <a:pt x="534" y="248"/>
                </a:cubicBezTo>
                <a:cubicBezTo>
                  <a:pt x="534" y="247"/>
                  <a:pt x="534" y="247"/>
                  <a:pt x="534" y="247"/>
                </a:cubicBezTo>
                <a:cubicBezTo>
                  <a:pt x="539" y="249"/>
                  <a:pt x="539" y="249"/>
                  <a:pt x="539" y="249"/>
                </a:cubicBezTo>
                <a:cubicBezTo>
                  <a:pt x="539" y="249"/>
                  <a:pt x="539" y="250"/>
                  <a:pt x="539" y="250"/>
                </a:cubicBezTo>
                <a:cubicBezTo>
                  <a:pt x="538" y="252"/>
                  <a:pt x="537" y="254"/>
                  <a:pt x="534" y="255"/>
                </a:cubicBezTo>
                <a:close/>
                <a:moveTo>
                  <a:pt x="505" y="250"/>
                </a:moveTo>
                <a:cubicBezTo>
                  <a:pt x="503" y="248"/>
                  <a:pt x="503" y="248"/>
                  <a:pt x="503" y="248"/>
                </a:cubicBezTo>
                <a:cubicBezTo>
                  <a:pt x="502" y="247"/>
                  <a:pt x="501" y="246"/>
                  <a:pt x="501" y="245"/>
                </a:cubicBezTo>
                <a:cubicBezTo>
                  <a:pt x="506" y="242"/>
                  <a:pt x="506" y="242"/>
                  <a:pt x="506" y="242"/>
                </a:cubicBezTo>
                <a:cubicBezTo>
                  <a:pt x="506" y="243"/>
                  <a:pt x="507" y="244"/>
                  <a:pt x="507" y="244"/>
                </a:cubicBezTo>
                <a:cubicBezTo>
                  <a:pt x="509" y="246"/>
                  <a:pt x="509" y="246"/>
                  <a:pt x="509" y="246"/>
                </a:cubicBezTo>
                <a:lnTo>
                  <a:pt x="505" y="250"/>
                </a:lnTo>
                <a:close/>
                <a:moveTo>
                  <a:pt x="534" y="237"/>
                </a:moveTo>
                <a:cubicBezTo>
                  <a:pt x="534" y="236"/>
                  <a:pt x="534" y="235"/>
                  <a:pt x="534" y="235"/>
                </a:cubicBezTo>
                <a:cubicBezTo>
                  <a:pt x="534" y="234"/>
                  <a:pt x="534" y="232"/>
                  <a:pt x="534" y="231"/>
                </a:cubicBezTo>
                <a:cubicBezTo>
                  <a:pt x="540" y="231"/>
                  <a:pt x="540" y="231"/>
                  <a:pt x="540" y="231"/>
                </a:cubicBezTo>
                <a:cubicBezTo>
                  <a:pt x="540" y="232"/>
                  <a:pt x="540" y="234"/>
                  <a:pt x="540" y="235"/>
                </a:cubicBezTo>
                <a:cubicBezTo>
                  <a:pt x="540" y="235"/>
                  <a:pt x="540" y="236"/>
                  <a:pt x="540" y="237"/>
                </a:cubicBezTo>
                <a:lnTo>
                  <a:pt x="534" y="237"/>
                </a:lnTo>
                <a:close/>
                <a:moveTo>
                  <a:pt x="495" y="235"/>
                </a:moveTo>
                <a:cubicBezTo>
                  <a:pt x="494" y="234"/>
                  <a:pt x="493" y="233"/>
                  <a:pt x="492" y="232"/>
                </a:cubicBezTo>
                <a:cubicBezTo>
                  <a:pt x="492" y="232"/>
                  <a:pt x="492" y="232"/>
                  <a:pt x="492" y="232"/>
                </a:cubicBezTo>
                <a:cubicBezTo>
                  <a:pt x="495" y="227"/>
                  <a:pt x="495" y="227"/>
                  <a:pt x="495" y="227"/>
                </a:cubicBezTo>
                <a:cubicBezTo>
                  <a:pt x="495" y="227"/>
                  <a:pt x="495" y="227"/>
                  <a:pt x="496" y="228"/>
                </a:cubicBezTo>
                <a:cubicBezTo>
                  <a:pt x="497" y="229"/>
                  <a:pt x="499" y="230"/>
                  <a:pt x="500" y="232"/>
                </a:cubicBezTo>
                <a:lnTo>
                  <a:pt x="495" y="235"/>
                </a:lnTo>
                <a:close/>
                <a:moveTo>
                  <a:pt x="481" y="227"/>
                </a:moveTo>
                <a:cubicBezTo>
                  <a:pt x="481" y="227"/>
                  <a:pt x="481" y="227"/>
                  <a:pt x="481" y="227"/>
                </a:cubicBezTo>
                <a:cubicBezTo>
                  <a:pt x="479" y="226"/>
                  <a:pt x="478" y="225"/>
                  <a:pt x="476" y="223"/>
                </a:cubicBezTo>
                <a:cubicBezTo>
                  <a:pt x="480" y="219"/>
                  <a:pt x="480" y="219"/>
                  <a:pt x="480" y="219"/>
                </a:cubicBezTo>
                <a:cubicBezTo>
                  <a:pt x="482" y="220"/>
                  <a:pt x="483" y="221"/>
                  <a:pt x="484" y="222"/>
                </a:cubicBezTo>
                <a:lnTo>
                  <a:pt x="481" y="227"/>
                </a:lnTo>
                <a:close/>
                <a:moveTo>
                  <a:pt x="532" y="220"/>
                </a:moveTo>
                <a:cubicBezTo>
                  <a:pt x="532" y="217"/>
                  <a:pt x="532" y="217"/>
                  <a:pt x="532" y="217"/>
                </a:cubicBezTo>
                <a:cubicBezTo>
                  <a:pt x="532" y="216"/>
                  <a:pt x="531" y="215"/>
                  <a:pt x="531" y="214"/>
                </a:cubicBezTo>
                <a:cubicBezTo>
                  <a:pt x="537" y="213"/>
                  <a:pt x="537" y="213"/>
                  <a:pt x="537" y="213"/>
                </a:cubicBezTo>
                <a:cubicBezTo>
                  <a:pt x="537" y="214"/>
                  <a:pt x="537" y="215"/>
                  <a:pt x="538" y="216"/>
                </a:cubicBezTo>
                <a:cubicBezTo>
                  <a:pt x="538" y="219"/>
                  <a:pt x="538" y="219"/>
                  <a:pt x="538" y="219"/>
                </a:cubicBezTo>
                <a:lnTo>
                  <a:pt x="532" y="220"/>
                </a:lnTo>
                <a:close/>
                <a:moveTo>
                  <a:pt x="467" y="216"/>
                </a:moveTo>
                <a:cubicBezTo>
                  <a:pt x="466" y="215"/>
                  <a:pt x="464" y="214"/>
                  <a:pt x="463" y="213"/>
                </a:cubicBezTo>
                <a:cubicBezTo>
                  <a:pt x="466" y="208"/>
                  <a:pt x="466" y="208"/>
                  <a:pt x="466" y="208"/>
                </a:cubicBezTo>
                <a:cubicBezTo>
                  <a:pt x="468" y="209"/>
                  <a:pt x="469" y="210"/>
                  <a:pt x="471" y="211"/>
                </a:cubicBezTo>
                <a:lnTo>
                  <a:pt x="467" y="216"/>
                </a:lnTo>
                <a:close/>
                <a:moveTo>
                  <a:pt x="421" y="210"/>
                </a:moveTo>
                <a:cubicBezTo>
                  <a:pt x="417" y="206"/>
                  <a:pt x="417" y="206"/>
                  <a:pt x="417" y="206"/>
                </a:cubicBezTo>
                <a:cubicBezTo>
                  <a:pt x="418" y="204"/>
                  <a:pt x="420" y="203"/>
                  <a:pt x="422" y="202"/>
                </a:cubicBezTo>
                <a:cubicBezTo>
                  <a:pt x="425" y="207"/>
                  <a:pt x="425" y="207"/>
                  <a:pt x="425" y="207"/>
                </a:cubicBezTo>
                <a:cubicBezTo>
                  <a:pt x="423" y="208"/>
                  <a:pt x="422" y="209"/>
                  <a:pt x="421" y="210"/>
                </a:cubicBezTo>
                <a:close/>
                <a:moveTo>
                  <a:pt x="409" y="209"/>
                </a:moveTo>
                <a:cubicBezTo>
                  <a:pt x="408" y="209"/>
                  <a:pt x="408" y="209"/>
                  <a:pt x="407" y="208"/>
                </a:cubicBezTo>
                <a:cubicBezTo>
                  <a:pt x="406" y="208"/>
                  <a:pt x="405" y="207"/>
                  <a:pt x="404" y="207"/>
                </a:cubicBezTo>
                <a:cubicBezTo>
                  <a:pt x="407" y="202"/>
                  <a:pt x="407" y="202"/>
                  <a:pt x="407" y="202"/>
                </a:cubicBezTo>
                <a:cubicBezTo>
                  <a:pt x="408" y="202"/>
                  <a:pt x="409" y="203"/>
                  <a:pt x="410" y="203"/>
                </a:cubicBezTo>
                <a:cubicBezTo>
                  <a:pt x="411" y="204"/>
                  <a:pt x="411" y="204"/>
                  <a:pt x="412" y="204"/>
                </a:cubicBezTo>
                <a:lnTo>
                  <a:pt x="409" y="209"/>
                </a:lnTo>
                <a:close/>
                <a:moveTo>
                  <a:pt x="453" y="206"/>
                </a:moveTo>
                <a:cubicBezTo>
                  <a:pt x="452" y="206"/>
                  <a:pt x="451" y="205"/>
                  <a:pt x="450" y="204"/>
                </a:cubicBezTo>
                <a:cubicBezTo>
                  <a:pt x="450" y="204"/>
                  <a:pt x="449" y="204"/>
                  <a:pt x="449" y="204"/>
                </a:cubicBezTo>
                <a:cubicBezTo>
                  <a:pt x="450" y="198"/>
                  <a:pt x="450" y="198"/>
                  <a:pt x="450" y="198"/>
                </a:cubicBezTo>
                <a:cubicBezTo>
                  <a:pt x="451" y="198"/>
                  <a:pt x="453" y="199"/>
                  <a:pt x="454" y="200"/>
                </a:cubicBezTo>
                <a:cubicBezTo>
                  <a:pt x="455" y="201"/>
                  <a:pt x="455" y="201"/>
                  <a:pt x="456" y="202"/>
                </a:cubicBezTo>
                <a:lnTo>
                  <a:pt x="453" y="206"/>
                </a:lnTo>
                <a:close/>
                <a:moveTo>
                  <a:pt x="436" y="203"/>
                </a:moveTo>
                <a:cubicBezTo>
                  <a:pt x="432" y="200"/>
                  <a:pt x="432" y="200"/>
                  <a:pt x="432" y="200"/>
                </a:cubicBezTo>
                <a:cubicBezTo>
                  <a:pt x="434" y="197"/>
                  <a:pt x="438" y="197"/>
                  <a:pt x="441" y="198"/>
                </a:cubicBezTo>
                <a:cubicBezTo>
                  <a:pt x="438" y="203"/>
                  <a:pt x="438" y="203"/>
                  <a:pt x="438" y="203"/>
                </a:cubicBezTo>
                <a:cubicBezTo>
                  <a:pt x="438" y="203"/>
                  <a:pt x="437" y="203"/>
                  <a:pt x="436" y="203"/>
                </a:cubicBezTo>
                <a:close/>
                <a:moveTo>
                  <a:pt x="528" y="203"/>
                </a:moveTo>
                <a:cubicBezTo>
                  <a:pt x="528" y="201"/>
                  <a:pt x="527" y="199"/>
                  <a:pt x="527" y="198"/>
                </a:cubicBezTo>
                <a:cubicBezTo>
                  <a:pt x="527" y="197"/>
                  <a:pt x="527" y="197"/>
                  <a:pt x="527" y="196"/>
                </a:cubicBezTo>
                <a:cubicBezTo>
                  <a:pt x="533" y="197"/>
                  <a:pt x="533" y="197"/>
                  <a:pt x="533" y="197"/>
                </a:cubicBezTo>
                <a:cubicBezTo>
                  <a:pt x="533" y="197"/>
                  <a:pt x="533" y="197"/>
                  <a:pt x="533" y="198"/>
                </a:cubicBezTo>
                <a:cubicBezTo>
                  <a:pt x="533" y="199"/>
                  <a:pt x="533" y="200"/>
                  <a:pt x="534" y="202"/>
                </a:cubicBezTo>
                <a:lnTo>
                  <a:pt x="528" y="203"/>
                </a:lnTo>
                <a:close/>
                <a:moveTo>
                  <a:pt x="395" y="197"/>
                </a:moveTo>
                <a:cubicBezTo>
                  <a:pt x="394" y="195"/>
                  <a:pt x="393" y="193"/>
                  <a:pt x="392" y="191"/>
                </a:cubicBezTo>
                <a:cubicBezTo>
                  <a:pt x="398" y="190"/>
                  <a:pt x="398" y="190"/>
                  <a:pt x="398" y="190"/>
                </a:cubicBezTo>
                <a:cubicBezTo>
                  <a:pt x="398" y="191"/>
                  <a:pt x="399" y="193"/>
                  <a:pt x="400" y="195"/>
                </a:cubicBezTo>
                <a:lnTo>
                  <a:pt x="395" y="197"/>
                </a:lnTo>
                <a:close/>
                <a:moveTo>
                  <a:pt x="381" y="191"/>
                </a:moveTo>
                <a:cubicBezTo>
                  <a:pt x="381" y="191"/>
                  <a:pt x="380" y="191"/>
                  <a:pt x="380" y="191"/>
                </a:cubicBezTo>
                <a:cubicBezTo>
                  <a:pt x="381" y="185"/>
                  <a:pt x="381" y="185"/>
                  <a:pt x="381" y="185"/>
                </a:cubicBezTo>
                <a:cubicBezTo>
                  <a:pt x="381" y="185"/>
                  <a:pt x="381" y="185"/>
                  <a:pt x="381" y="185"/>
                </a:cubicBezTo>
                <a:cubicBezTo>
                  <a:pt x="382" y="185"/>
                  <a:pt x="384" y="185"/>
                  <a:pt x="386" y="185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5" y="191"/>
                  <a:pt x="383" y="191"/>
                  <a:pt x="381" y="191"/>
                </a:cubicBezTo>
                <a:close/>
                <a:moveTo>
                  <a:pt x="363" y="189"/>
                </a:moveTo>
                <a:cubicBezTo>
                  <a:pt x="362" y="183"/>
                  <a:pt x="362" y="183"/>
                  <a:pt x="362" y="183"/>
                </a:cubicBezTo>
                <a:cubicBezTo>
                  <a:pt x="362" y="183"/>
                  <a:pt x="363" y="183"/>
                  <a:pt x="363" y="182"/>
                </a:cubicBezTo>
                <a:cubicBezTo>
                  <a:pt x="363" y="181"/>
                  <a:pt x="363" y="181"/>
                  <a:pt x="363" y="181"/>
                </a:cubicBezTo>
                <a:cubicBezTo>
                  <a:pt x="369" y="183"/>
                  <a:pt x="369" y="183"/>
                  <a:pt x="369" y="183"/>
                </a:cubicBezTo>
                <a:cubicBezTo>
                  <a:pt x="368" y="184"/>
                  <a:pt x="368" y="184"/>
                  <a:pt x="368" y="184"/>
                </a:cubicBezTo>
                <a:cubicBezTo>
                  <a:pt x="367" y="187"/>
                  <a:pt x="365" y="189"/>
                  <a:pt x="363" y="189"/>
                </a:cubicBezTo>
                <a:close/>
                <a:moveTo>
                  <a:pt x="536" y="186"/>
                </a:moveTo>
                <a:cubicBezTo>
                  <a:pt x="531" y="184"/>
                  <a:pt x="531" y="184"/>
                  <a:pt x="531" y="184"/>
                </a:cubicBezTo>
                <a:cubicBezTo>
                  <a:pt x="532" y="182"/>
                  <a:pt x="533" y="180"/>
                  <a:pt x="534" y="179"/>
                </a:cubicBezTo>
                <a:cubicBezTo>
                  <a:pt x="539" y="182"/>
                  <a:pt x="539" y="182"/>
                  <a:pt x="539" y="182"/>
                </a:cubicBezTo>
                <a:cubicBezTo>
                  <a:pt x="538" y="183"/>
                  <a:pt x="537" y="185"/>
                  <a:pt x="536" y="186"/>
                </a:cubicBezTo>
                <a:close/>
                <a:moveTo>
                  <a:pt x="568" y="183"/>
                </a:moveTo>
                <a:cubicBezTo>
                  <a:pt x="566" y="183"/>
                  <a:pt x="564" y="182"/>
                  <a:pt x="561" y="180"/>
                </a:cubicBezTo>
                <a:cubicBezTo>
                  <a:pt x="566" y="176"/>
                  <a:pt x="566" y="176"/>
                  <a:pt x="566" y="176"/>
                </a:cubicBezTo>
                <a:cubicBezTo>
                  <a:pt x="567" y="177"/>
                  <a:pt x="568" y="177"/>
                  <a:pt x="569" y="178"/>
                </a:cubicBezTo>
                <a:lnTo>
                  <a:pt x="568" y="183"/>
                </a:lnTo>
                <a:close/>
                <a:moveTo>
                  <a:pt x="353" y="183"/>
                </a:moveTo>
                <a:cubicBezTo>
                  <a:pt x="352" y="182"/>
                  <a:pt x="350" y="182"/>
                  <a:pt x="349" y="181"/>
                </a:cubicBezTo>
                <a:cubicBezTo>
                  <a:pt x="348" y="180"/>
                  <a:pt x="347" y="178"/>
                  <a:pt x="347" y="177"/>
                </a:cubicBezTo>
                <a:cubicBezTo>
                  <a:pt x="352" y="176"/>
                  <a:pt x="352" y="176"/>
                  <a:pt x="352" y="176"/>
                </a:cubicBezTo>
                <a:cubicBezTo>
                  <a:pt x="352" y="176"/>
                  <a:pt x="353" y="176"/>
                  <a:pt x="353" y="176"/>
                </a:cubicBezTo>
                <a:cubicBezTo>
                  <a:pt x="353" y="177"/>
                  <a:pt x="354" y="177"/>
                  <a:pt x="355" y="177"/>
                </a:cubicBezTo>
                <a:lnTo>
                  <a:pt x="353" y="183"/>
                </a:lnTo>
                <a:close/>
                <a:moveTo>
                  <a:pt x="552" y="181"/>
                </a:moveTo>
                <a:cubicBezTo>
                  <a:pt x="552" y="181"/>
                  <a:pt x="551" y="181"/>
                  <a:pt x="550" y="181"/>
                </a:cubicBezTo>
                <a:cubicBezTo>
                  <a:pt x="546" y="180"/>
                  <a:pt x="546" y="180"/>
                  <a:pt x="546" y="180"/>
                </a:cubicBezTo>
                <a:cubicBezTo>
                  <a:pt x="547" y="175"/>
                  <a:pt x="547" y="175"/>
                  <a:pt x="547" y="175"/>
                </a:cubicBezTo>
                <a:cubicBezTo>
                  <a:pt x="551" y="175"/>
                  <a:pt x="551" y="175"/>
                  <a:pt x="551" y="175"/>
                </a:cubicBezTo>
                <a:cubicBezTo>
                  <a:pt x="551" y="175"/>
                  <a:pt x="552" y="175"/>
                  <a:pt x="552" y="175"/>
                </a:cubicBezTo>
                <a:lnTo>
                  <a:pt x="552" y="181"/>
                </a:lnTo>
                <a:close/>
                <a:moveTo>
                  <a:pt x="380" y="179"/>
                </a:moveTo>
                <a:cubicBezTo>
                  <a:pt x="374" y="179"/>
                  <a:pt x="374" y="179"/>
                  <a:pt x="374" y="179"/>
                </a:cubicBezTo>
                <a:cubicBezTo>
                  <a:pt x="374" y="177"/>
                  <a:pt x="374" y="177"/>
                  <a:pt x="374" y="177"/>
                </a:cubicBezTo>
                <a:cubicBezTo>
                  <a:pt x="374" y="177"/>
                  <a:pt x="374" y="177"/>
                  <a:pt x="374" y="177"/>
                </a:cubicBezTo>
                <a:cubicBezTo>
                  <a:pt x="374" y="177"/>
                  <a:pt x="375" y="178"/>
                  <a:pt x="375" y="178"/>
                </a:cubicBezTo>
                <a:cubicBezTo>
                  <a:pt x="374" y="172"/>
                  <a:pt x="374" y="172"/>
                  <a:pt x="374" y="172"/>
                </a:cubicBezTo>
                <a:cubicBezTo>
                  <a:pt x="374" y="172"/>
                  <a:pt x="375" y="172"/>
                  <a:pt x="375" y="172"/>
                </a:cubicBezTo>
                <a:cubicBezTo>
                  <a:pt x="378" y="172"/>
                  <a:pt x="380" y="174"/>
                  <a:pt x="380" y="177"/>
                </a:cubicBezTo>
                <a:cubicBezTo>
                  <a:pt x="380" y="177"/>
                  <a:pt x="380" y="178"/>
                  <a:pt x="380" y="178"/>
                </a:cubicBezTo>
                <a:lnTo>
                  <a:pt x="380" y="179"/>
                </a:lnTo>
                <a:close/>
                <a:moveTo>
                  <a:pt x="580" y="176"/>
                </a:moveTo>
                <a:cubicBezTo>
                  <a:pt x="575" y="173"/>
                  <a:pt x="575" y="173"/>
                  <a:pt x="575" y="173"/>
                </a:cubicBezTo>
                <a:cubicBezTo>
                  <a:pt x="576" y="172"/>
                  <a:pt x="576" y="172"/>
                  <a:pt x="576" y="171"/>
                </a:cubicBezTo>
                <a:cubicBezTo>
                  <a:pt x="576" y="170"/>
                  <a:pt x="576" y="170"/>
                  <a:pt x="576" y="169"/>
                </a:cubicBezTo>
                <a:cubicBezTo>
                  <a:pt x="582" y="168"/>
                  <a:pt x="582" y="168"/>
                  <a:pt x="582" y="168"/>
                </a:cubicBezTo>
                <a:cubicBezTo>
                  <a:pt x="582" y="169"/>
                  <a:pt x="582" y="169"/>
                  <a:pt x="582" y="169"/>
                </a:cubicBezTo>
                <a:cubicBezTo>
                  <a:pt x="582" y="170"/>
                  <a:pt x="582" y="171"/>
                  <a:pt x="582" y="172"/>
                </a:cubicBezTo>
                <a:cubicBezTo>
                  <a:pt x="581" y="174"/>
                  <a:pt x="581" y="175"/>
                  <a:pt x="580" y="176"/>
                </a:cubicBezTo>
                <a:close/>
                <a:moveTo>
                  <a:pt x="207" y="168"/>
                </a:moveTo>
                <a:cubicBezTo>
                  <a:pt x="206" y="168"/>
                  <a:pt x="206" y="168"/>
                  <a:pt x="206" y="167"/>
                </a:cubicBezTo>
                <a:cubicBezTo>
                  <a:pt x="205" y="167"/>
                  <a:pt x="204" y="166"/>
                  <a:pt x="204" y="165"/>
                </a:cubicBezTo>
                <a:cubicBezTo>
                  <a:pt x="203" y="164"/>
                  <a:pt x="203" y="164"/>
                  <a:pt x="203" y="164"/>
                </a:cubicBezTo>
                <a:cubicBezTo>
                  <a:pt x="207" y="159"/>
                  <a:pt x="207" y="159"/>
                  <a:pt x="207" y="159"/>
                </a:cubicBezTo>
                <a:cubicBezTo>
                  <a:pt x="207" y="160"/>
                  <a:pt x="208" y="161"/>
                  <a:pt x="208" y="161"/>
                </a:cubicBezTo>
                <a:cubicBezTo>
                  <a:pt x="209" y="162"/>
                  <a:pt x="209" y="163"/>
                  <a:pt x="210" y="163"/>
                </a:cubicBezTo>
                <a:cubicBezTo>
                  <a:pt x="210" y="163"/>
                  <a:pt x="210" y="163"/>
                  <a:pt x="210" y="164"/>
                </a:cubicBezTo>
                <a:lnTo>
                  <a:pt x="207" y="168"/>
                </a:lnTo>
                <a:close/>
                <a:moveTo>
                  <a:pt x="304" y="168"/>
                </a:moveTo>
                <a:cubicBezTo>
                  <a:pt x="302" y="167"/>
                  <a:pt x="300" y="164"/>
                  <a:pt x="299" y="163"/>
                </a:cubicBezTo>
                <a:cubicBezTo>
                  <a:pt x="303" y="160"/>
                  <a:pt x="303" y="160"/>
                  <a:pt x="303" y="160"/>
                </a:cubicBezTo>
                <a:cubicBezTo>
                  <a:pt x="305" y="162"/>
                  <a:pt x="306" y="163"/>
                  <a:pt x="307" y="163"/>
                </a:cubicBezTo>
                <a:lnTo>
                  <a:pt x="304" y="168"/>
                </a:lnTo>
                <a:close/>
                <a:moveTo>
                  <a:pt x="193" y="166"/>
                </a:moveTo>
                <a:cubicBezTo>
                  <a:pt x="191" y="165"/>
                  <a:pt x="189" y="165"/>
                  <a:pt x="187" y="164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91" y="159"/>
                  <a:pt x="193" y="160"/>
                  <a:pt x="195" y="160"/>
                </a:cubicBezTo>
                <a:lnTo>
                  <a:pt x="193" y="166"/>
                </a:lnTo>
                <a:close/>
                <a:moveTo>
                  <a:pt x="347" y="165"/>
                </a:moveTo>
                <a:cubicBezTo>
                  <a:pt x="347" y="164"/>
                  <a:pt x="347" y="164"/>
                  <a:pt x="345" y="163"/>
                </a:cubicBezTo>
                <a:cubicBezTo>
                  <a:pt x="348" y="158"/>
                  <a:pt x="348" y="158"/>
                  <a:pt x="348" y="158"/>
                </a:cubicBezTo>
                <a:cubicBezTo>
                  <a:pt x="352" y="160"/>
                  <a:pt x="353" y="163"/>
                  <a:pt x="353" y="164"/>
                </a:cubicBezTo>
                <a:lnTo>
                  <a:pt x="347" y="165"/>
                </a:lnTo>
                <a:close/>
                <a:moveTo>
                  <a:pt x="316" y="165"/>
                </a:moveTo>
                <a:cubicBezTo>
                  <a:pt x="315" y="165"/>
                  <a:pt x="315" y="165"/>
                  <a:pt x="315" y="165"/>
                </a:cubicBezTo>
                <a:cubicBezTo>
                  <a:pt x="315" y="159"/>
                  <a:pt x="315" y="159"/>
                  <a:pt x="315" y="159"/>
                </a:cubicBezTo>
                <a:cubicBezTo>
                  <a:pt x="316" y="159"/>
                  <a:pt x="316" y="159"/>
                  <a:pt x="316" y="159"/>
                </a:cubicBezTo>
                <a:cubicBezTo>
                  <a:pt x="318" y="159"/>
                  <a:pt x="318" y="159"/>
                  <a:pt x="319" y="158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0" y="165"/>
                  <a:pt x="318" y="165"/>
                  <a:pt x="316" y="165"/>
                </a:cubicBezTo>
                <a:close/>
                <a:moveTo>
                  <a:pt x="220" y="163"/>
                </a:moveTo>
                <a:cubicBezTo>
                  <a:pt x="219" y="163"/>
                  <a:pt x="218" y="163"/>
                  <a:pt x="217" y="162"/>
                </a:cubicBezTo>
                <a:cubicBezTo>
                  <a:pt x="214" y="157"/>
                  <a:pt x="214" y="157"/>
                  <a:pt x="214" y="157"/>
                </a:cubicBezTo>
                <a:cubicBezTo>
                  <a:pt x="216" y="156"/>
                  <a:pt x="219" y="156"/>
                  <a:pt x="221" y="158"/>
                </a:cubicBezTo>
                <a:cubicBezTo>
                  <a:pt x="221" y="158"/>
                  <a:pt x="219" y="158"/>
                  <a:pt x="219" y="158"/>
                </a:cubicBezTo>
                <a:cubicBezTo>
                  <a:pt x="223" y="162"/>
                  <a:pt x="223" y="162"/>
                  <a:pt x="223" y="162"/>
                </a:cubicBezTo>
                <a:cubicBezTo>
                  <a:pt x="222" y="163"/>
                  <a:pt x="221" y="163"/>
                  <a:pt x="220" y="163"/>
                </a:cubicBezTo>
                <a:close/>
                <a:moveTo>
                  <a:pt x="335" y="161"/>
                </a:moveTo>
                <a:cubicBezTo>
                  <a:pt x="332" y="161"/>
                  <a:pt x="330" y="161"/>
                  <a:pt x="329" y="160"/>
                </a:cubicBezTo>
                <a:cubicBezTo>
                  <a:pt x="330" y="155"/>
                  <a:pt x="330" y="155"/>
                  <a:pt x="330" y="155"/>
                </a:cubicBezTo>
                <a:cubicBezTo>
                  <a:pt x="331" y="155"/>
                  <a:pt x="333" y="155"/>
                  <a:pt x="335" y="155"/>
                </a:cubicBezTo>
                <a:cubicBezTo>
                  <a:pt x="335" y="155"/>
                  <a:pt x="335" y="155"/>
                  <a:pt x="335" y="155"/>
                </a:cubicBezTo>
                <a:lnTo>
                  <a:pt x="335" y="161"/>
                </a:lnTo>
                <a:close/>
                <a:moveTo>
                  <a:pt x="290" y="160"/>
                </a:moveTo>
                <a:cubicBezTo>
                  <a:pt x="288" y="160"/>
                  <a:pt x="287" y="159"/>
                  <a:pt x="285" y="159"/>
                </a:cubicBezTo>
                <a:cubicBezTo>
                  <a:pt x="285" y="158"/>
                  <a:pt x="284" y="158"/>
                  <a:pt x="283" y="157"/>
                </a:cubicBezTo>
                <a:cubicBezTo>
                  <a:pt x="287" y="153"/>
                  <a:pt x="287" y="153"/>
                  <a:pt x="287" y="153"/>
                </a:cubicBezTo>
                <a:cubicBezTo>
                  <a:pt x="287" y="153"/>
                  <a:pt x="288" y="153"/>
                  <a:pt x="288" y="154"/>
                </a:cubicBezTo>
                <a:cubicBezTo>
                  <a:pt x="289" y="154"/>
                  <a:pt x="290" y="154"/>
                  <a:pt x="291" y="155"/>
                </a:cubicBezTo>
                <a:lnTo>
                  <a:pt x="290" y="160"/>
                </a:lnTo>
                <a:close/>
                <a:moveTo>
                  <a:pt x="175" y="160"/>
                </a:moveTo>
                <a:cubicBezTo>
                  <a:pt x="175" y="159"/>
                  <a:pt x="174" y="158"/>
                  <a:pt x="174" y="157"/>
                </a:cubicBezTo>
                <a:cubicBezTo>
                  <a:pt x="173" y="157"/>
                  <a:pt x="173" y="156"/>
                  <a:pt x="172" y="155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7" y="152"/>
                  <a:pt x="178" y="153"/>
                  <a:pt x="178" y="154"/>
                </a:cubicBezTo>
                <a:cubicBezTo>
                  <a:pt x="179" y="155"/>
                  <a:pt x="179" y="155"/>
                  <a:pt x="180" y="155"/>
                </a:cubicBezTo>
                <a:lnTo>
                  <a:pt x="175" y="160"/>
                </a:lnTo>
                <a:close/>
                <a:moveTo>
                  <a:pt x="252" y="158"/>
                </a:moveTo>
                <a:cubicBezTo>
                  <a:pt x="250" y="153"/>
                  <a:pt x="250" y="153"/>
                  <a:pt x="250" y="153"/>
                </a:cubicBezTo>
                <a:cubicBezTo>
                  <a:pt x="252" y="151"/>
                  <a:pt x="254" y="150"/>
                  <a:pt x="256" y="150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6"/>
                  <a:pt x="254" y="157"/>
                  <a:pt x="252" y="158"/>
                </a:cubicBezTo>
                <a:close/>
                <a:moveTo>
                  <a:pt x="575" y="157"/>
                </a:moveTo>
                <a:cubicBezTo>
                  <a:pt x="575" y="156"/>
                  <a:pt x="574" y="155"/>
                  <a:pt x="573" y="154"/>
                </a:cubicBezTo>
                <a:cubicBezTo>
                  <a:pt x="577" y="150"/>
                  <a:pt x="577" y="150"/>
                  <a:pt x="577" y="150"/>
                </a:cubicBezTo>
                <a:cubicBezTo>
                  <a:pt x="578" y="151"/>
                  <a:pt x="580" y="153"/>
                  <a:pt x="581" y="157"/>
                </a:cubicBezTo>
                <a:lnTo>
                  <a:pt x="575" y="157"/>
                </a:lnTo>
                <a:close/>
                <a:moveTo>
                  <a:pt x="231" y="155"/>
                </a:moveTo>
                <a:cubicBezTo>
                  <a:pt x="229" y="150"/>
                  <a:pt x="229" y="150"/>
                  <a:pt x="229" y="150"/>
                </a:cubicBezTo>
                <a:cubicBezTo>
                  <a:pt x="231" y="149"/>
                  <a:pt x="232" y="148"/>
                  <a:pt x="232" y="148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7" y="153"/>
                  <a:pt x="234" y="154"/>
                  <a:pt x="231" y="155"/>
                </a:cubicBezTo>
                <a:close/>
                <a:moveTo>
                  <a:pt x="563" y="154"/>
                </a:moveTo>
                <a:cubicBezTo>
                  <a:pt x="562" y="154"/>
                  <a:pt x="560" y="153"/>
                  <a:pt x="559" y="152"/>
                </a:cubicBezTo>
                <a:cubicBezTo>
                  <a:pt x="559" y="152"/>
                  <a:pt x="558" y="152"/>
                  <a:pt x="557" y="151"/>
                </a:cubicBezTo>
                <a:cubicBezTo>
                  <a:pt x="559" y="146"/>
                  <a:pt x="559" y="146"/>
                  <a:pt x="559" y="146"/>
                </a:cubicBezTo>
                <a:cubicBezTo>
                  <a:pt x="560" y="146"/>
                  <a:pt x="561" y="147"/>
                  <a:pt x="562" y="147"/>
                </a:cubicBezTo>
                <a:cubicBezTo>
                  <a:pt x="563" y="148"/>
                  <a:pt x="564" y="148"/>
                  <a:pt x="564" y="148"/>
                </a:cubicBezTo>
                <a:lnTo>
                  <a:pt x="563" y="154"/>
                </a:lnTo>
                <a:close/>
                <a:moveTo>
                  <a:pt x="240" y="152"/>
                </a:moveTo>
                <a:cubicBezTo>
                  <a:pt x="239" y="150"/>
                  <a:pt x="238" y="148"/>
                  <a:pt x="238" y="146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7"/>
                  <a:pt x="245" y="148"/>
                  <a:pt x="245" y="150"/>
                </a:cubicBezTo>
                <a:lnTo>
                  <a:pt x="240" y="152"/>
                </a:lnTo>
                <a:close/>
                <a:moveTo>
                  <a:pt x="266" y="151"/>
                </a:moveTo>
                <a:cubicBezTo>
                  <a:pt x="262" y="148"/>
                  <a:pt x="262" y="148"/>
                  <a:pt x="262" y="148"/>
                </a:cubicBezTo>
                <a:cubicBezTo>
                  <a:pt x="263" y="146"/>
                  <a:pt x="266" y="145"/>
                  <a:pt x="269" y="145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69" y="151"/>
                  <a:pt x="269" y="151"/>
                  <a:pt x="269" y="151"/>
                </a:cubicBezTo>
                <a:cubicBezTo>
                  <a:pt x="267" y="151"/>
                  <a:pt x="266" y="151"/>
                  <a:pt x="266" y="151"/>
                </a:cubicBezTo>
                <a:close/>
                <a:moveTo>
                  <a:pt x="162" y="150"/>
                </a:moveTo>
                <a:cubicBezTo>
                  <a:pt x="161" y="149"/>
                  <a:pt x="159" y="148"/>
                  <a:pt x="157" y="147"/>
                </a:cubicBezTo>
                <a:cubicBezTo>
                  <a:pt x="160" y="142"/>
                  <a:pt x="160" y="142"/>
                  <a:pt x="160" y="142"/>
                </a:cubicBezTo>
                <a:cubicBezTo>
                  <a:pt x="162" y="143"/>
                  <a:pt x="163" y="144"/>
                  <a:pt x="165" y="145"/>
                </a:cubicBezTo>
                <a:lnTo>
                  <a:pt x="162" y="150"/>
                </a:lnTo>
                <a:close/>
                <a:moveTo>
                  <a:pt x="545" y="148"/>
                </a:moveTo>
                <a:cubicBezTo>
                  <a:pt x="545" y="147"/>
                  <a:pt x="545" y="145"/>
                  <a:pt x="545" y="142"/>
                </a:cubicBezTo>
                <a:cubicBezTo>
                  <a:pt x="551" y="142"/>
                  <a:pt x="551" y="142"/>
                  <a:pt x="551" y="142"/>
                </a:cubicBezTo>
                <a:cubicBezTo>
                  <a:pt x="551" y="143"/>
                  <a:pt x="551" y="146"/>
                  <a:pt x="551" y="147"/>
                </a:cubicBezTo>
                <a:lnTo>
                  <a:pt x="545" y="148"/>
                </a:lnTo>
                <a:close/>
                <a:moveTo>
                  <a:pt x="281" y="146"/>
                </a:moveTo>
                <a:cubicBezTo>
                  <a:pt x="278" y="140"/>
                  <a:pt x="278" y="140"/>
                  <a:pt x="278" y="140"/>
                </a:cubicBezTo>
                <a:cubicBezTo>
                  <a:pt x="279" y="140"/>
                  <a:pt x="281" y="139"/>
                  <a:pt x="282" y="139"/>
                </a:cubicBezTo>
                <a:cubicBezTo>
                  <a:pt x="285" y="139"/>
                  <a:pt x="287" y="141"/>
                  <a:pt x="287" y="144"/>
                </a:cubicBezTo>
                <a:cubicBezTo>
                  <a:pt x="281" y="144"/>
                  <a:pt x="281" y="144"/>
                  <a:pt x="281" y="144"/>
                </a:cubicBezTo>
                <a:cubicBezTo>
                  <a:pt x="281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1" y="146"/>
                </a:cubicBezTo>
                <a:close/>
                <a:moveTo>
                  <a:pt x="232" y="140"/>
                </a:moveTo>
                <a:cubicBezTo>
                  <a:pt x="227" y="138"/>
                  <a:pt x="227" y="138"/>
                  <a:pt x="227" y="138"/>
                </a:cubicBezTo>
                <a:cubicBezTo>
                  <a:pt x="228" y="137"/>
                  <a:pt x="229" y="136"/>
                  <a:pt x="230" y="135"/>
                </a:cubicBezTo>
                <a:cubicBezTo>
                  <a:pt x="232" y="134"/>
                  <a:pt x="233" y="133"/>
                  <a:pt x="235" y="134"/>
                </a:cubicBezTo>
                <a:cubicBezTo>
                  <a:pt x="235" y="139"/>
                  <a:pt x="235" y="139"/>
                  <a:pt x="235" y="139"/>
                </a:cubicBezTo>
                <a:cubicBezTo>
                  <a:pt x="234" y="139"/>
                  <a:pt x="234" y="140"/>
                  <a:pt x="233" y="140"/>
                </a:cubicBezTo>
                <a:cubicBezTo>
                  <a:pt x="233" y="140"/>
                  <a:pt x="232" y="140"/>
                  <a:pt x="232" y="140"/>
                </a:cubicBezTo>
                <a:close/>
                <a:moveTo>
                  <a:pt x="147" y="138"/>
                </a:moveTo>
                <a:cubicBezTo>
                  <a:pt x="147" y="137"/>
                  <a:pt x="147" y="137"/>
                  <a:pt x="147" y="137"/>
                </a:cubicBezTo>
                <a:cubicBezTo>
                  <a:pt x="147" y="135"/>
                  <a:pt x="148" y="133"/>
                  <a:pt x="149" y="130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3" y="135"/>
                  <a:pt x="153" y="136"/>
                  <a:pt x="153" y="137"/>
                </a:cubicBezTo>
                <a:lnTo>
                  <a:pt x="147" y="138"/>
                </a:lnTo>
                <a:close/>
                <a:moveTo>
                  <a:pt x="545" y="132"/>
                </a:moveTo>
                <a:cubicBezTo>
                  <a:pt x="545" y="132"/>
                  <a:pt x="544" y="132"/>
                  <a:pt x="543" y="131"/>
                </a:cubicBezTo>
                <a:cubicBezTo>
                  <a:pt x="543" y="131"/>
                  <a:pt x="543" y="131"/>
                  <a:pt x="542" y="131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4" y="125"/>
                  <a:pt x="545" y="126"/>
                  <a:pt x="546" y="126"/>
                </a:cubicBezTo>
                <a:cubicBezTo>
                  <a:pt x="548" y="127"/>
                  <a:pt x="549" y="128"/>
                  <a:pt x="549" y="128"/>
                </a:cubicBezTo>
                <a:lnTo>
                  <a:pt x="545" y="132"/>
                </a:lnTo>
                <a:close/>
                <a:moveTo>
                  <a:pt x="530" y="130"/>
                </a:moveTo>
                <a:cubicBezTo>
                  <a:pt x="527" y="130"/>
                  <a:pt x="524" y="130"/>
                  <a:pt x="523" y="128"/>
                </a:cubicBezTo>
                <a:cubicBezTo>
                  <a:pt x="527" y="124"/>
                  <a:pt x="527" y="124"/>
                  <a:pt x="527" y="124"/>
                </a:cubicBezTo>
                <a:cubicBezTo>
                  <a:pt x="527" y="124"/>
                  <a:pt x="528" y="124"/>
                  <a:pt x="530" y="124"/>
                </a:cubicBezTo>
                <a:lnTo>
                  <a:pt x="530" y="130"/>
                </a:lnTo>
                <a:close/>
                <a:moveTo>
                  <a:pt x="613" y="129"/>
                </a:moveTo>
                <a:cubicBezTo>
                  <a:pt x="610" y="127"/>
                  <a:pt x="609" y="126"/>
                  <a:pt x="608" y="122"/>
                </a:cubicBezTo>
                <a:cubicBezTo>
                  <a:pt x="614" y="122"/>
                  <a:pt x="614" y="122"/>
                  <a:pt x="614" y="122"/>
                </a:cubicBezTo>
                <a:cubicBezTo>
                  <a:pt x="614" y="122"/>
                  <a:pt x="614" y="123"/>
                  <a:pt x="616" y="124"/>
                </a:cubicBezTo>
                <a:lnTo>
                  <a:pt x="613" y="129"/>
                </a:lnTo>
                <a:close/>
                <a:moveTo>
                  <a:pt x="587" y="127"/>
                </a:moveTo>
                <a:cubicBezTo>
                  <a:pt x="585" y="127"/>
                  <a:pt x="583" y="126"/>
                  <a:pt x="581" y="126"/>
                </a:cubicBezTo>
                <a:cubicBezTo>
                  <a:pt x="583" y="120"/>
                  <a:pt x="583" y="120"/>
                  <a:pt x="583" y="120"/>
                </a:cubicBezTo>
                <a:cubicBezTo>
                  <a:pt x="585" y="121"/>
                  <a:pt x="586" y="121"/>
                  <a:pt x="588" y="121"/>
                </a:cubicBezTo>
                <a:cubicBezTo>
                  <a:pt x="589" y="127"/>
                  <a:pt x="589" y="127"/>
                  <a:pt x="589" y="127"/>
                </a:cubicBezTo>
                <a:cubicBezTo>
                  <a:pt x="588" y="127"/>
                  <a:pt x="587" y="127"/>
                  <a:pt x="587" y="127"/>
                </a:cubicBezTo>
                <a:close/>
                <a:moveTo>
                  <a:pt x="627" y="126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4" y="121"/>
                  <a:pt x="624" y="121"/>
                  <a:pt x="624" y="121"/>
                </a:cubicBezTo>
                <a:cubicBezTo>
                  <a:pt x="625" y="119"/>
                  <a:pt x="627" y="119"/>
                  <a:pt x="628" y="119"/>
                </a:cubicBezTo>
                <a:cubicBezTo>
                  <a:pt x="629" y="118"/>
                  <a:pt x="629" y="118"/>
                  <a:pt x="629" y="118"/>
                </a:cubicBezTo>
                <a:cubicBezTo>
                  <a:pt x="631" y="124"/>
                  <a:pt x="631" y="124"/>
                  <a:pt x="631" y="124"/>
                </a:cubicBezTo>
                <a:cubicBezTo>
                  <a:pt x="631" y="124"/>
                  <a:pt x="630" y="124"/>
                  <a:pt x="630" y="124"/>
                </a:cubicBezTo>
                <a:cubicBezTo>
                  <a:pt x="629" y="124"/>
                  <a:pt x="628" y="125"/>
                  <a:pt x="627" y="125"/>
                </a:cubicBezTo>
                <a:lnTo>
                  <a:pt x="627" y="126"/>
                </a:lnTo>
                <a:close/>
                <a:moveTo>
                  <a:pt x="600" y="125"/>
                </a:moveTo>
                <a:cubicBezTo>
                  <a:pt x="599" y="119"/>
                  <a:pt x="599" y="119"/>
                  <a:pt x="599" y="119"/>
                </a:cubicBezTo>
                <a:cubicBezTo>
                  <a:pt x="600" y="119"/>
                  <a:pt x="601" y="118"/>
                  <a:pt x="601" y="118"/>
                </a:cubicBezTo>
                <a:cubicBezTo>
                  <a:pt x="602" y="117"/>
                  <a:pt x="602" y="117"/>
                  <a:pt x="603" y="117"/>
                </a:cubicBezTo>
                <a:cubicBezTo>
                  <a:pt x="606" y="121"/>
                  <a:pt x="606" y="121"/>
                  <a:pt x="606" y="121"/>
                </a:cubicBezTo>
                <a:cubicBezTo>
                  <a:pt x="606" y="121"/>
                  <a:pt x="606" y="122"/>
                  <a:pt x="605" y="122"/>
                </a:cubicBezTo>
                <a:cubicBezTo>
                  <a:pt x="604" y="123"/>
                  <a:pt x="602" y="124"/>
                  <a:pt x="600" y="125"/>
                </a:cubicBezTo>
                <a:close/>
                <a:moveTo>
                  <a:pt x="162" y="125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6" y="121"/>
                  <a:pt x="156" y="120"/>
                  <a:pt x="156" y="118"/>
                </a:cubicBezTo>
                <a:cubicBezTo>
                  <a:pt x="156" y="118"/>
                  <a:pt x="156" y="118"/>
                  <a:pt x="156" y="117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9"/>
                  <a:pt x="162" y="120"/>
                  <a:pt x="162" y="120"/>
                </a:cubicBezTo>
                <a:cubicBezTo>
                  <a:pt x="162" y="121"/>
                  <a:pt x="162" y="121"/>
                  <a:pt x="163" y="122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3" y="123"/>
                  <a:pt x="163" y="124"/>
                  <a:pt x="162" y="125"/>
                </a:cubicBezTo>
                <a:close/>
                <a:moveTo>
                  <a:pt x="157" y="122"/>
                </a:moveTo>
                <a:cubicBezTo>
                  <a:pt x="157" y="122"/>
                  <a:pt x="157" y="122"/>
                  <a:pt x="157" y="123"/>
                </a:cubicBezTo>
                <a:cubicBezTo>
                  <a:pt x="159" y="123"/>
                  <a:pt x="159" y="123"/>
                  <a:pt x="159" y="123"/>
                </a:cubicBezTo>
                <a:lnTo>
                  <a:pt x="157" y="122"/>
                </a:lnTo>
                <a:close/>
                <a:moveTo>
                  <a:pt x="571" y="123"/>
                </a:moveTo>
                <a:cubicBezTo>
                  <a:pt x="570" y="123"/>
                  <a:pt x="570" y="123"/>
                  <a:pt x="570" y="123"/>
                </a:cubicBezTo>
                <a:cubicBezTo>
                  <a:pt x="569" y="123"/>
                  <a:pt x="567" y="123"/>
                  <a:pt x="565" y="123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7" y="117"/>
                  <a:pt x="569" y="117"/>
                  <a:pt x="570" y="117"/>
                </a:cubicBezTo>
                <a:cubicBezTo>
                  <a:pt x="571" y="117"/>
                  <a:pt x="571" y="117"/>
                  <a:pt x="571" y="117"/>
                </a:cubicBezTo>
                <a:lnTo>
                  <a:pt x="571" y="123"/>
                </a:lnTo>
                <a:close/>
                <a:moveTo>
                  <a:pt x="553" y="121"/>
                </a:moveTo>
                <a:cubicBezTo>
                  <a:pt x="551" y="120"/>
                  <a:pt x="550" y="120"/>
                  <a:pt x="549" y="120"/>
                </a:cubicBezTo>
                <a:cubicBezTo>
                  <a:pt x="548" y="114"/>
                  <a:pt x="548" y="114"/>
                  <a:pt x="548" y="114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50" y="114"/>
                  <a:pt x="552" y="115"/>
                  <a:pt x="554" y="115"/>
                </a:cubicBezTo>
                <a:lnTo>
                  <a:pt x="553" y="121"/>
                </a:lnTo>
                <a:close/>
                <a:moveTo>
                  <a:pt x="531" y="121"/>
                </a:moveTo>
                <a:cubicBezTo>
                  <a:pt x="530" y="115"/>
                  <a:pt x="530" y="115"/>
                  <a:pt x="530" y="115"/>
                </a:cubicBezTo>
                <a:cubicBezTo>
                  <a:pt x="532" y="115"/>
                  <a:pt x="533" y="115"/>
                  <a:pt x="534" y="115"/>
                </a:cubicBezTo>
                <a:cubicBezTo>
                  <a:pt x="534" y="115"/>
                  <a:pt x="535" y="115"/>
                  <a:pt x="536" y="115"/>
                </a:cubicBezTo>
                <a:cubicBezTo>
                  <a:pt x="537" y="120"/>
                  <a:pt x="537" y="120"/>
                  <a:pt x="537" y="120"/>
                </a:cubicBezTo>
                <a:cubicBezTo>
                  <a:pt x="535" y="120"/>
                  <a:pt x="534" y="120"/>
                  <a:pt x="534" y="120"/>
                </a:cubicBezTo>
                <a:cubicBezTo>
                  <a:pt x="533" y="120"/>
                  <a:pt x="532" y="121"/>
                  <a:pt x="531" y="121"/>
                </a:cubicBezTo>
                <a:close/>
                <a:moveTo>
                  <a:pt x="642" y="118"/>
                </a:moveTo>
                <a:cubicBezTo>
                  <a:pt x="640" y="113"/>
                  <a:pt x="640" y="113"/>
                  <a:pt x="640" y="113"/>
                </a:cubicBezTo>
                <a:cubicBezTo>
                  <a:pt x="640" y="113"/>
                  <a:pt x="640" y="113"/>
                  <a:pt x="640" y="113"/>
                </a:cubicBezTo>
                <a:lnTo>
                  <a:pt x="642" y="118"/>
                </a:lnTo>
                <a:close/>
                <a:moveTo>
                  <a:pt x="154" y="108"/>
                </a:moveTo>
                <a:cubicBezTo>
                  <a:pt x="154" y="107"/>
                  <a:pt x="153" y="107"/>
                  <a:pt x="153" y="107"/>
                </a:cubicBezTo>
                <a:cubicBezTo>
                  <a:pt x="153" y="105"/>
                  <a:pt x="153" y="104"/>
                  <a:pt x="153" y="103"/>
                </a:cubicBezTo>
                <a:cubicBezTo>
                  <a:pt x="153" y="101"/>
                  <a:pt x="154" y="100"/>
                  <a:pt x="155" y="99"/>
                </a:cubicBezTo>
                <a:cubicBezTo>
                  <a:pt x="158" y="103"/>
                  <a:pt x="158" y="103"/>
                  <a:pt x="158" y="103"/>
                </a:cubicBezTo>
                <a:cubicBezTo>
                  <a:pt x="158" y="103"/>
                  <a:pt x="159" y="103"/>
                  <a:pt x="159" y="103"/>
                </a:cubicBezTo>
                <a:cubicBezTo>
                  <a:pt x="159" y="103"/>
                  <a:pt x="159" y="104"/>
                  <a:pt x="159" y="105"/>
                </a:cubicBezTo>
                <a:cubicBezTo>
                  <a:pt x="159" y="106"/>
                  <a:pt x="159" y="106"/>
                  <a:pt x="159" y="106"/>
                </a:cubicBezTo>
                <a:lnTo>
                  <a:pt x="154" y="108"/>
                </a:lnTo>
                <a:close/>
                <a:moveTo>
                  <a:pt x="158" y="96"/>
                </a:moveTo>
                <a:cubicBezTo>
                  <a:pt x="157" y="96"/>
                  <a:pt x="155" y="95"/>
                  <a:pt x="153" y="94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90"/>
                  <a:pt x="160" y="91"/>
                  <a:pt x="161" y="92"/>
                </a:cubicBezTo>
                <a:lnTo>
                  <a:pt x="158" y="96"/>
                </a:lnTo>
                <a:close/>
                <a:moveTo>
                  <a:pt x="142" y="86"/>
                </a:moveTo>
                <a:cubicBezTo>
                  <a:pt x="141" y="84"/>
                  <a:pt x="140" y="82"/>
                  <a:pt x="140" y="79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6" y="81"/>
                  <a:pt x="146" y="82"/>
                  <a:pt x="147" y="83"/>
                </a:cubicBezTo>
                <a:lnTo>
                  <a:pt x="142" y="86"/>
                </a:lnTo>
                <a:close/>
                <a:moveTo>
                  <a:pt x="140" y="70"/>
                </a:moveTo>
                <a:cubicBezTo>
                  <a:pt x="140" y="69"/>
                  <a:pt x="139" y="68"/>
                  <a:pt x="137" y="68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42" y="63"/>
                  <a:pt x="144" y="64"/>
                  <a:pt x="145" y="66"/>
                </a:cubicBezTo>
                <a:lnTo>
                  <a:pt x="140" y="70"/>
                </a:lnTo>
                <a:close/>
                <a:moveTo>
                  <a:pt x="120" y="68"/>
                </a:moveTo>
                <a:cubicBezTo>
                  <a:pt x="120" y="62"/>
                  <a:pt x="120" y="62"/>
                  <a:pt x="120" y="62"/>
                </a:cubicBezTo>
                <a:cubicBezTo>
                  <a:pt x="122" y="62"/>
                  <a:pt x="124" y="62"/>
                  <a:pt x="126" y="61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5" y="67"/>
                  <a:pt x="122" y="68"/>
                  <a:pt x="120" y="68"/>
                </a:cubicBezTo>
                <a:close/>
                <a:moveTo>
                  <a:pt x="105" y="64"/>
                </a:moveTo>
                <a:cubicBezTo>
                  <a:pt x="103" y="59"/>
                  <a:pt x="103" y="59"/>
                  <a:pt x="103" y="59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5" y="58"/>
                  <a:pt x="106" y="58"/>
                  <a:pt x="108" y="58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9" y="58"/>
                  <a:pt x="110" y="58"/>
                  <a:pt x="111" y="59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64"/>
                  <a:pt x="108" y="63"/>
                  <a:pt x="108" y="64"/>
                </a:cubicBezTo>
                <a:cubicBezTo>
                  <a:pt x="107" y="64"/>
                  <a:pt x="106" y="64"/>
                  <a:pt x="105" y="64"/>
                </a:cubicBezTo>
                <a:close/>
                <a:moveTo>
                  <a:pt x="87" y="59"/>
                </a:moveTo>
                <a:cubicBezTo>
                  <a:pt x="86" y="59"/>
                  <a:pt x="83" y="59"/>
                  <a:pt x="81" y="58"/>
                </a:cubicBezTo>
                <a:cubicBezTo>
                  <a:pt x="83" y="52"/>
                  <a:pt x="83" y="52"/>
                  <a:pt x="83" y="52"/>
                </a:cubicBezTo>
                <a:cubicBezTo>
                  <a:pt x="85" y="53"/>
                  <a:pt x="86" y="53"/>
                  <a:pt x="88" y="53"/>
                </a:cubicBezTo>
                <a:lnTo>
                  <a:pt x="87" y="59"/>
                </a:lnTo>
                <a:close/>
                <a:moveTo>
                  <a:pt x="100" y="56"/>
                </a:moveTo>
                <a:cubicBezTo>
                  <a:pt x="95" y="55"/>
                  <a:pt x="95" y="55"/>
                  <a:pt x="95" y="55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53"/>
                  <a:pt x="95" y="52"/>
                  <a:pt x="95" y="52"/>
                </a:cubicBezTo>
                <a:cubicBezTo>
                  <a:pt x="95" y="52"/>
                  <a:pt x="96" y="53"/>
                  <a:pt x="97" y="53"/>
                </a:cubicBezTo>
                <a:cubicBezTo>
                  <a:pt x="97" y="48"/>
                  <a:pt x="97" y="48"/>
                  <a:pt x="97" y="48"/>
                </a:cubicBezTo>
                <a:cubicBezTo>
                  <a:pt x="100" y="48"/>
                  <a:pt x="101" y="50"/>
                  <a:pt x="101" y="52"/>
                </a:cubicBezTo>
                <a:cubicBezTo>
                  <a:pt x="101" y="52"/>
                  <a:pt x="101" y="53"/>
                  <a:pt x="101" y="53"/>
                </a:cubicBezTo>
                <a:cubicBezTo>
                  <a:pt x="101" y="53"/>
                  <a:pt x="101" y="54"/>
                  <a:pt x="101" y="55"/>
                </a:cubicBezTo>
                <a:lnTo>
                  <a:pt x="100" y="56"/>
                </a:lnTo>
                <a:close/>
                <a:moveTo>
                  <a:pt x="70" y="49"/>
                </a:moveTo>
                <a:cubicBezTo>
                  <a:pt x="69" y="49"/>
                  <a:pt x="69" y="48"/>
                  <a:pt x="69" y="47"/>
                </a:cubicBezTo>
                <a:cubicBezTo>
                  <a:pt x="69" y="47"/>
                  <a:pt x="69" y="46"/>
                  <a:pt x="69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4"/>
                  <a:pt x="70" y="44"/>
                  <a:pt x="70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3"/>
                  <a:pt x="75" y="44"/>
                  <a:pt x="75" y="45"/>
                </a:cubicBezTo>
                <a:cubicBezTo>
                  <a:pt x="75" y="45"/>
                  <a:pt x="75" y="46"/>
                  <a:pt x="75" y="46"/>
                </a:cubicBezTo>
                <a:cubicBezTo>
                  <a:pt x="75" y="46"/>
                  <a:pt x="75" y="47"/>
                  <a:pt x="75" y="47"/>
                </a:cubicBezTo>
                <a:cubicBezTo>
                  <a:pt x="75" y="47"/>
                  <a:pt x="75" y="48"/>
                  <a:pt x="75" y="48"/>
                </a:cubicBezTo>
                <a:lnTo>
                  <a:pt x="70" y="49"/>
                </a:lnTo>
                <a:close/>
                <a:moveTo>
                  <a:pt x="6" y="33"/>
                </a:moveTo>
                <a:cubicBezTo>
                  <a:pt x="2" y="33"/>
                  <a:pt x="0" y="32"/>
                  <a:pt x="0" y="32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3" y="27"/>
                  <a:pt x="6" y="27"/>
                </a:cubicBezTo>
                <a:lnTo>
                  <a:pt x="6" y="33"/>
                </a:lnTo>
                <a:close/>
                <a:moveTo>
                  <a:pt x="72" y="33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0"/>
                  <a:pt x="67" y="30"/>
                </a:cubicBezTo>
                <a:cubicBezTo>
                  <a:pt x="67" y="28"/>
                  <a:pt x="68" y="27"/>
                  <a:pt x="68" y="26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9"/>
                  <a:pt x="73" y="30"/>
                  <a:pt x="73" y="31"/>
                </a:cubicBezTo>
                <a:cubicBezTo>
                  <a:pt x="72" y="32"/>
                  <a:pt x="72" y="32"/>
                  <a:pt x="72" y="33"/>
                </a:cubicBezTo>
                <a:close/>
                <a:moveTo>
                  <a:pt x="18" y="28"/>
                </a:moveTo>
                <a:cubicBezTo>
                  <a:pt x="13" y="25"/>
                  <a:pt x="13" y="25"/>
                  <a:pt x="13" y="25"/>
                </a:cubicBezTo>
                <a:cubicBezTo>
                  <a:pt x="14" y="23"/>
                  <a:pt x="16" y="21"/>
                  <a:pt x="18" y="19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5"/>
                  <a:pt x="19" y="26"/>
                  <a:pt x="18" y="28"/>
                </a:cubicBezTo>
                <a:close/>
                <a:moveTo>
                  <a:pt x="31" y="24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4" y="18"/>
                  <a:pt x="35" y="18"/>
                  <a:pt x="35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37" y="24"/>
                  <a:pt x="34" y="24"/>
                  <a:pt x="31" y="24"/>
                </a:cubicBezTo>
                <a:close/>
                <a:moveTo>
                  <a:pt x="65" y="19"/>
                </a:moveTo>
                <a:cubicBezTo>
                  <a:pt x="65" y="18"/>
                  <a:pt x="64" y="18"/>
                  <a:pt x="63" y="18"/>
                </a:cubicBezTo>
                <a:cubicBezTo>
                  <a:pt x="62" y="18"/>
                  <a:pt x="60" y="17"/>
                  <a:pt x="60" y="16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7" y="13"/>
                  <a:pt x="68" y="14"/>
                </a:cubicBezTo>
                <a:lnTo>
                  <a:pt x="65" y="19"/>
                </a:lnTo>
                <a:close/>
                <a:moveTo>
                  <a:pt x="40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5" y="10"/>
                  <a:pt x="35" y="10"/>
                  <a:pt x="35" y="10"/>
                </a:cubicBezTo>
                <a:cubicBezTo>
                  <a:pt x="36" y="8"/>
                  <a:pt x="37" y="6"/>
                  <a:pt x="38" y="4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9"/>
                  <a:pt x="41" y="11"/>
                  <a:pt x="40" y="12"/>
                </a:cubicBezTo>
                <a:close/>
                <a:moveTo>
                  <a:pt x="53" y="8"/>
                </a:moveTo>
                <a:cubicBezTo>
                  <a:pt x="49" y="4"/>
                  <a:pt x="49" y="4"/>
                  <a:pt x="49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1" y="2"/>
                  <a:pt x="51" y="2"/>
                </a:cubicBezTo>
                <a:cubicBezTo>
                  <a:pt x="53" y="0"/>
                  <a:pt x="56" y="0"/>
                  <a:pt x="58" y="2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4" y="7"/>
                  <a:pt x="54" y="7"/>
                </a:cubicBezTo>
                <a:cubicBezTo>
                  <a:pt x="54" y="8"/>
                  <a:pt x="53" y="8"/>
                  <a:pt x="53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8" name="iṧḷïdè">
            <a:extLst>
              <a:ext uri="{FF2B5EF4-FFF2-40B4-BE49-F238E27FC236}">
                <a16:creationId xmlns:a16="http://schemas.microsoft.com/office/drawing/2014/main" id="{C777856C-E8B4-4B52-8C39-53ECC95A5223}"/>
              </a:ext>
            </a:extLst>
          </p:cNvPr>
          <p:cNvSpPr/>
          <p:nvPr/>
        </p:nvSpPr>
        <p:spPr bwMode="auto">
          <a:xfrm>
            <a:off x="3183418" y="4461712"/>
            <a:ext cx="390909" cy="388481"/>
          </a:xfrm>
          <a:custGeom>
            <a:avLst/>
            <a:gdLst>
              <a:gd name="T0" fmla="*/ 6 w 357"/>
              <a:gd name="T1" fmla="*/ 354 h 356"/>
              <a:gd name="T2" fmla="*/ 15 w 357"/>
              <a:gd name="T3" fmla="*/ 346 h 356"/>
              <a:gd name="T4" fmla="*/ 30 w 357"/>
              <a:gd name="T5" fmla="*/ 344 h 356"/>
              <a:gd name="T6" fmla="*/ 35 w 357"/>
              <a:gd name="T7" fmla="*/ 339 h 356"/>
              <a:gd name="T8" fmla="*/ 48 w 357"/>
              <a:gd name="T9" fmla="*/ 331 h 356"/>
              <a:gd name="T10" fmla="*/ 63 w 357"/>
              <a:gd name="T11" fmla="*/ 322 h 356"/>
              <a:gd name="T12" fmla="*/ 69 w 357"/>
              <a:gd name="T13" fmla="*/ 323 h 356"/>
              <a:gd name="T14" fmla="*/ 75 w 357"/>
              <a:gd name="T15" fmla="*/ 320 h 356"/>
              <a:gd name="T16" fmla="*/ 73 w 357"/>
              <a:gd name="T17" fmla="*/ 301 h 356"/>
              <a:gd name="T18" fmla="*/ 81 w 357"/>
              <a:gd name="T19" fmla="*/ 300 h 356"/>
              <a:gd name="T20" fmla="*/ 97 w 357"/>
              <a:gd name="T21" fmla="*/ 299 h 356"/>
              <a:gd name="T22" fmla="*/ 98 w 357"/>
              <a:gd name="T23" fmla="*/ 298 h 356"/>
              <a:gd name="T24" fmla="*/ 101 w 357"/>
              <a:gd name="T25" fmla="*/ 279 h 356"/>
              <a:gd name="T26" fmla="*/ 99 w 357"/>
              <a:gd name="T27" fmla="*/ 271 h 356"/>
              <a:gd name="T28" fmla="*/ 104 w 357"/>
              <a:gd name="T29" fmla="*/ 274 h 356"/>
              <a:gd name="T30" fmla="*/ 120 w 357"/>
              <a:gd name="T31" fmla="*/ 262 h 356"/>
              <a:gd name="T32" fmla="*/ 126 w 357"/>
              <a:gd name="T33" fmla="*/ 255 h 356"/>
              <a:gd name="T34" fmla="*/ 132 w 357"/>
              <a:gd name="T35" fmla="*/ 255 h 356"/>
              <a:gd name="T36" fmla="*/ 143 w 357"/>
              <a:gd name="T37" fmla="*/ 241 h 356"/>
              <a:gd name="T38" fmla="*/ 149 w 357"/>
              <a:gd name="T39" fmla="*/ 232 h 356"/>
              <a:gd name="T40" fmla="*/ 155 w 357"/>
              <a:gd name="T41" fmla="*/ 235 h 356"/>
              <a:gd name="T42" fmla="*/ 150 w 357"/>
              <a:gd name="T43" fmla="*/ 217 h 356"/>
              <a:gd name="T44" fmla="*/ 154 w 357"/>
              <a:gd name="T45" fmla="*/ 193 h 356"/>
              <a:gd name="T46" fmla="*/ 157 w 357"/>
              <a:gd name="T47" fmla="*/ 180 h 356"/>
              <a:gd name="T48" fmla="*/ 166 w 357"/>
              <a:gd name="T49" fmla="*/ 173 h 356"/>
              <a:gd name="T50" fmla="*/ 177 w 357"/>
              <a:gd name="T51" fmla="*/ 159 h 356"/>
              <a:gd name="T52" fmla="*/ 190 w 357"/>
              <a:gd name="T53" fmla="*/ 153 h 356"/>
              <a:gd name="T54" fmla="*/ 192 w 357"/>
              <a:gd name="T55" fmla="*/ 150 h 356"/>
              <a:gd name="T56" fmla="*/ 197 w 357"/>
              <a:gd name="T57" fmla="*/ 130 h 356"/>
              <a:gd name="T58" fmla="*/ 190 w 357"/>
              <a:gd name="T59" fmla="*/ 118 h 356"/>
              <a:gd name="T60" fmla="*/ 195 w 357"/>
              <a:gd name="T61" fmla="*/ 122 h 356"/>
              <a:gd name="T62" fmla="*/ 208 w 357"/>
              <a:gd name="T63" fmla="*/ 102 h 356"/>
              <a:gd name="T64" fmla="*/ 195 w 357"/>
              <a:gd name="T65" fmla="*/ 91 h 356"/>
              <a:gd name="T66" fmla="*/ 204 w 357"/>
              <a:gd name="T67" fmla="*/ 89 h 356"/>
              <a:gd name="T68" fmla="*/ 204 w 357"/>
              <a:gd name="T69" fmla="*/ 75 h 356"/>
              <a:gd name="T70" fmla="*/ 215 w 357"/>
              <a:gd name="T71" fmla="*/ 60 h 356"/>
              <a:gd name="T72" fmla="*/ 286 w 357"/>
              <a:gd name="T73" fmla="*/ 54 h 356"/>
              <a:gd name="T74" fmla="*/ 269 w 357"/>
              <a:gd name="T75" fmla="*/ 54 h 356"/>
              <a:gd name="T76" fmla="*/ 216 w 357"/>
              <a:gd name="T77" fmla="*/ 43 h 356"/>
              <a:gd name="T78" fmla="*/ 284 w 357"/>
              <a:gd name="T79" fmla="*/ 37 h 356"/>
              <a:gd name="T80" fmla="*/ 253 w 357"/>
              <a:gd name="T81" fmla="*/ 42 h 356"/>
              <a:gd name="T82" fmla="*/ 256 w 357"/>
              <a:gd name="T83" fmla="*/ 43 h 356"/>
              <a:gd name="T84" fmla="*/ 237 w 357"/>
              <a:gd name="T85" fmla="*/ 38 h 356"/>
              <a:gd name="T86" fmla="*/ 219 w 357"/>
              <a:gd name="T87" fmla="*/ 31 h 356"/>
              <a:gd name="T88" fmla="*/ 274 w 357"/>
              <a:gd name="T89" fmla="*/ 26 h 356"/>
              <a:gd name="T90" fmla="*/ 277 w 357"/>
              <a:gd name="T91" fmla="*/ 31 h 356"/>
              <a:gd name="T92" fmla="*/ 271 w 357"/>
              <a:gd name="T93" fmla="*/ 22 h 356"/>
              <a:gd name="T94" fmla="*/ 275 w 357"/>
              <a:gd name="T95" fmla="*/ 23 h 356"/>
              <a:gd name="T96" fmla="*/ 324 w 357"/>
              <a:gd name="T97" fmla="*/ 12 h 356"/>
              <a:gd name="T98" fmla="*/ 342 w 357"/>
              <a:gd name="T99" fmla="*/ 20 h 356"/>
              <a:gd name="T100" fmla="*/ 347 w 357"/>
              <a:gd name="T101" fmla="*/ 19 h 356"/>
              <a:gd name="T102" fmla="*/ 291 w 357"/>
              <a:gd name="T103" fmla="*/ 14 h 356"/>
              <a:gd name="T104" fmla="*/ 314 w 357"/>
              <a:gd name="T105" fmla="*/ 11 h 356"/>
              <a:gd name="T106" fmla="*/ 357 w 357"/>
              <a:gd name="T107" fmla="*/ 3 h 356"/>
              <a:gd name="T108" fmla="*/ 294 w 357"/>
              <a:gd name="T10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" h="356">
                <a:moveTo>
                  <a:pt x="0" y="356"/>
                </a:moveTo>
                <a:cubicBezTo>
                  <a:pt x="0" y="355"/>
                  <a:pt x="0" y="355"/>
                  <a:pt x="0" y="354"/>
                </a:cubicBezTo>
                <a:cubicBezTo>
                  <a:pt x="0" y="351"/>
                  <a:pt x="0" y="350"/>
                  <a:pt x="1" y="349"/>
                </a:cubicBezTo>
                <a:cubicBezTo>
                  <a:pt x="6" y="351"/>
                  <a:pt x="6" y="351"/>
                  <a:pt x="6" y="351"/>
                </a:cubicBezTo>
                <a:cubicBezTo>
                  <a:pt x="6" y="351"/>
                  <a:pt x="6" y="352"/>
                  <a:pt x="6" y="354"/>
                </a:cubicBezTo>
                <a:cubicBezTo>
                  <a:pt x="6" y="355"/>
                  <a:pt x="6" y="355"/>
                  <a:pt x="6" y="356"/>
                </a:cubicBezTo>
                <a:lnTo>
                  <a:pt x="0" y="356"/>
                </a:lnTo>
                <a:close/>
                <a:moveTo>
                  <a:pt x="16" y="353"/>
                </a:moveTo>
                <a:cubicBezTo>
                  <a:pt x="13" y="348"/>
                  <a:pt x="13" y="348"/>
                  <a:pt x="13" y="348"/>
                </a:cubicBezTo>
                <a:cubicBezTo>
                  <a:pt x="14" y="347"/>
                  <a:pt x="15" y="347"/>
                  <a:pt x="15" y="346"/>
                </a:cubicBezTo>
                <a:cubicBezTo>
                  <a:pt x="16" y="345"/>
                  <a:pt x="16" y="345"/>
                  <a:pt x="17" y="344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21" y="349"/>
                  <a:pt x="20" y="349"/>
                  <a:pt x="20" y="349"/>
                </a:cubicBezTo>
                <a:cubicBezTo>
                  <a:pt x="19" y="351"/>
                  <a:pt x="18" y="352"/>
                  <a:pt x="16" y="353"/>
                </a:cubicBezTo>
                <a:close/>
                <a:moveTo>
                  <a:pt x="30" y="344"/>
                </a:moveTo>
                <a:cubicBezTo>
                  <a:pt x="28" y="338"/>
                  <a:pt x="28" y="338"/>
                  <a:pt x="28" y="338"/>
                </a:cubicBezTo>
                <a:cubicBezTo>
                  <a:pt x="29" y="338"/>
                  <a:pt x="29" y="338"/>
                  <a:pt x="29" y="338"/>
                </a:cubicBezTo>
                <a:cubicBezTo>
                  <a:pt x="29" y="337"/>
                  <a:pt x="29" y="336"/>
                  <a:pt x="30" y="335"/>
                </a:cubicBezTo>
                <a:cubicBezTo>
                  <a:pt x="35" y="338"/>
                  <a:pt x="35" y="338"/>
                  <a:pt x="35" y="338"/>
                </a:cubicBezTo>
                <a:cubicBezTo>
                  <a:pt x="35" y="338"/>
                  <a:pt x="35" y="339"/>
                  <a:pt x="35" y="339"/>
                </a:cubicBezTo>
                <a:cubicBezTo>
                  <a:pt x="34" y="341"/>
                  <a:pt x="33" y="343"/>
                  <a:pt x="30" y="344"/>
                </a:cubicBezTo>
                <a:close/>
                <a:moveTo>
                  <a:pt x="42" y="333"/>
                </a:moveTo>
                <a:cubicBezTo>
                  <a:pt x="41" y="327"/>
                  <a:pt x="41" y="327"/>
                  <a:pt x="41" y="327"/>
                </a:cubicBezTo>
                <a:cubicBezTo>
                  <a:pt x="43" y="327"/>
                  <a:pt x="44" y="326"/>
                  <a:pt x="46" y="326"/>
                </a:cubicBezTo>
                <a:cubicBezTo>
                  <a:pt x="48" y="331"/>
                  <a:pt x="48" y="331"/>
                  <a:pt x="48" y="331"/>
                </a:cubicBezTo>
                <a:cubicBezTo>
                  <a:pt x="46" y="332"/>
                  <a:pt x="44" y="332"/>
                  <a:pt x="42" y="333"/>
                </a:cubicBezTo>
                <a:close/>
                <a:moveTo>
                  <a:pt x="58" y="328"/>
                </a:moveTo>
                <a:cubicBezTo>
                  <a:pt x="58" y="322"/>
                  <a:pt x="58" y="322"/>
                  <a:pt x="58" y="322"/>
                </a:cubicBezTo>
                <a:cubicBezTo>
                  <a:pt x="59" y="322"/>
                  <a:pt x="61" y="322"/>
                  <a:pt x="62" y="322"/>
                </a:cubicBezTo>
                <a:cubicBezTo>
                  <a:pt x="63" y="322"/>
                  <a:pt x="63" y="322"/>
                  <a:pt x="63" y="322"/>
                </a:cubicBezTo>
                <a:cubicBezTo>
                  <a:pt x="64" y="328"/>
                  <a:pt x="64" y="328"/>
                  <a:pt x="64" y="328"/>
                </a:cubicBezTo>
                <a:cubicBezTo>
                  <a:pt x="63" y="328"/>
                  <a:pt x="63" y="328"/>
                  <a:pt x="63" y="328"/>
                </a:cubicBezTo>
                <a:cubicBezTo>
                  <a:pt x="61" y="328"/>
                  <a:pt x="60" y="328"/>
                  <a:pt x="58" y="328"/>
                </a:cubicBezTo>
                <a:close/>
                <a:moveTo>
                  <a:pt x="70" y="324"/>
                </a:moveTo>
                <a:cubicBezTo>
                  <a:pt x="69" y="323"/>
                  <a:pt x="69" y="323"/>
                  <a:pt x="69" y="323"/>
                </a:cubicBezTo>
                <a:cubicBezTo>
                  <a:pt x="68" y="321"/>
                  <a:pt x="67" y="320"/>
                  <a:pt x="66" y="319"/>
                </a:cubicBezTo>
                <a:cubicBezTo>
                  <a:pt x="72" y="316"/>
                  <a:pt x="72" y="316"/>
                  <a:pt x="72" y="316"/>
                </a:cubicBezTo>
                <a:cubicBezTo>
                  <a:pt x="72" y="317"/>
                  <a:pt x="73" y="318"/>
                  <a:pt x="73" y="319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5" y="320"/>
                  <a:pt x="75" y="320"/>
                </a:cubicBezTo>
                <a:lnTo>
                  <a:pt x="70" y="324"/>
                </a:lnTo>
                <a:close/>
                <a:moveTo>
                  <a:pt x="71" y="306"/>
                </a:moveTo>
                <a:cubicBezTo>
                  <a:pt x="66" y="305"/>
                  <a:pt x="66" y="305"/>
                  <a:pt x="66" y="305"/>
                </a:cubicBezTo>
                <a:cubicBezTo>
                  <a:pt x="66" y="304"/>
                  <a:pt x="66" y="301"/>
                  <a:pt x="67" y="29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2" y="302"/>
                  <a:pt x="72" y="304"/>
                  <a:pt x="71" y="306"/>
                </a:cubicBezTo>
                <a:close/>
                <a:moveTo>
                  <a:pt x="81" y="306"/>
                </a:moveTo>
                <a:cubicBezTo>
                  <a:pt x="80" y="306"/>
                  <a:pt x="79" y="305"/>
                  <a:pt x="78" y="305"/>
                </a:cubicBezTo>
                <a:cubicBezTo>
                  <a:pt x="81" y="300"/>
                  <a:pt x="81" y="300"/>
                  <a:pt x="81" y="300"/>
                </a:cubicBezTo>
                <a:cubicBezTo>
                  <a:pt x="81" y="300"/>
                  <a:pt x="81" y="300"/>
                  <a:pt x="81" y="300"/>
                </a:cubicBezTo>
                <a:cubicBezTo>
                  <a:pt x="82" y="299"/>
                  <a:pt x="83" y="299"/>
                  <a:pt x="84" y="298"/>
                </a:cubicBezTo>
                <a:cubicBezTo>
                  <a:pt x="86" y="304"/>
                  <a:pt x="86" y="304"/>
                  <a:pt x="86" y="304"/>
                </a:cubicBezTo>
                <a:cubicBezTo>
                  <a:pt x="86" y="304"/>
                  <a:pt x="85" y="304"/>
                  <a:pt x="84" y="305"/>
                </a:cubicBezTo>
                <a:cubicBezTo>
                  <a:pt x="83" y="305"/>
                  <a:pt x="82" y="306"/>
                  <a:pt x="81" y="306"/>
                </a:cubicBezTo>
                <a:close/>
                <a:moveTo>
                  <a:pt x="97" y="299"/>
                </a:moveTo>
                <a:cubicBezTo>
                  <a:pt x="92" y="296"/>
                  <a:pt x="92" y="296"/>
                  <a:pt x="92" y="296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4" y="293"/>
                  <a:pt x="95" y="292"/>
                  <a:pt x="97" y="291"/>
                </a:cubicBezTo>
                <a:cubicBezTo>
                  <a:pt x="100" y="295"/>
                  <a:pt x="100" y="295"/>
                  <a:pt x="100" y="295"/>
                </a:cubicBezTo>
                <a:cubicBezTo>
                  <a:pt x="99" y="296"/>
                  <a:pt x="99" y="297"/>
                  <a:pt x="98" y="298"/>
                </a:cubicBezTo>
                <a:lnTo>
                  <a:pt x="97" y="299"/>
                </a:lnTo>
                <a:close/>
                <a:moveTo>
                  <a:pt x="100" y="287"/>
                </a:moveTo>
                <a:cubicBezTo>
                  <a:pt x="99" y="286"/>
                  <a:pt x="99" y="285"/>
                  <a:pt x="98" y="284"/>
                </a:cubicBezTo>
                <a:cubicBezTo>
                  <a:pt x="97" y="284"/>
                  <a:pt x="97" y="283"/>
                  <a:pt x="96" y="282"/>
                </a:cubicBezTo>
                <a:cubicBezTo>
                  <a:pt x="101" y="279"/>
                  <a:pt x="101" y="279"/>
                  <a:pt x="101" y="279"/>
                </a:cubicBezTo>
                <a:cubicBezTo>
                  <a:pt x="102" y="279"/>
                  <a:pt x="102" y="280"/>
                  <a:pt x="103" y="281"/>
                </a:cubicBezTo>
                <a:cubicBezTo>
                  <a:pt x="103" y="282"/>
                  <a:pt x="104" y="283"/>
                  <a:pt x="105" y="284"/>
                </a:cubicBezTo>
                <a:lnTo>
                  <a:pt x="100" y="287"/>
                </a:lnTo>
                <a:close/>
                <a:moveTo>
                  <a:pt x="104" y="274"/>
                </a:moveTo>
                <a:cubicBezTo>
                  <a:pt x="99" y="271"/>
                  <a:pt x="99" y="271"/>
                  <a:pt x="99" y="271"/>
                </a:cubicBezTo>
                <a:cubicBezTo>
                  <a:pt x="99" y="270"/>
                  <a:pt x="99" y="270"/>
                  <a:pt x="100" y="269"/>
                </a:cubicBezTo>
                <a:cubicBezTo>
                  <a:pt x="101" y="266"/>
                  <a:pt x="101" y="266"/>
                  <a:pt x="101" y="266"/>
                </a:cubicBezTo>
                <a:cubicBezTo>
                  <a:pt x="107" y="268"/>
                  <a:pt x="107" y="268"/>
                  <a:pt x="107" y="268"/>
                </a:cubicBezTo>
                <a:cubicBezTo>
                  <a:pt x="105" y="272"/>
                  <a:pt x="105" y="272"/>
                  <a:pt x="105" y="272"/>
                </a:cubicBezTo>
                <a:cubicBezTo>
                  <a:pt x="105" y="273"/>
                  <a:pt x="104" y="273"/>
                  <a:pt x="104" y="274"/>
                </a:cubicBezTo>
                <a:close/>
                <a:moveTo>
                  <a:pt x="115" y="266"/>
                </a:moveTo>
                <a:cubicBezTo>
                  <a:pt x="113" y="260"/>
                  <a:pt x="113" y="260"/>
                  <a:pt x="113" y="260"/>
                </a:cubicBezTo>
                <a:cubicBezTo>
                  <a:pt x="115" y="260"/>
                  <a:pt x="115" y="259"/>
                  <a:pt x="115" y="259"/>
                </a:cubicBezTo>
                <a:cubicBezTo>
                  <a:pt x="116" y="258"/>
                  <a:pt x="117" y="258"/>
                  <a:pt x="118" y="257"/>
                </a:cubicBezTo>
                <a:cubicBezTo>
                  <a:pt x="120" y="262"/>
                  <a:pt x="120" y="262"/>
                  <a:pt x="120" y="262"/>
                </a:cubicBezTo>
                <a:cubicBezTo>
                  <a:pt x="120" y="263"/>
                  <a:pt x="120" y="263"/>
                  <a:pt x="120" y="263"/>
                </a:cubicBezTo>
                <a:cubicBezTo>
                  <a:pt x="119" y="264"/>
                  <a:pt x="117" y="265"/>
                  <a:pt x="115" y="266"/>
                </a:cubicBezTo>
                <a:close/>
                <a:moveTo>
                  <a:pt x="132" y="257"/>
                </a:moveTo>
                <a:cubicBezTo>
                  <a:pt x="126" y="256"/>
                  <a:pt x="126" y="256"/>
                  <a:pt x="126" y="256"/>
                </a:cubicBezTo>
                <a:cubicBezTo>
                  <a:pt x="126" y="256"/>
                  <a:pt x="126" y="255"/>
                  <a:pt x="126" y="255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6" y="252"/>
                  <a:pt x="126" y="251"/>
                  <a:pt x="127" y="249"/>
                </a:cubicBezTo>
                <a:cubicBezTo>
                  <a:pt x="132" y="252"/>
                  <a:pt x="132" y="252"/>
                  <a:pt x="132" y="252"/>
                </a:cubicBezTo>
                <a:cubicBezTo>
                  <a:pt x="132" y="252"/>
                  <a:pt x="132" y="252"/>
                  <a:pt x="132" y="253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32" y="256"/>
                  <a:pt x="132" y="256"/>
                  <a:pt x="132" y="257"/>
                </a:cubicBezTo>
                <a:close/>
                <a:moveTo>
                  <a:pt x="142" y="249"/>
                </a:moveTo>
                <a:cubicBezTo>
                  <a:pt x="139" y="244"/>
                  <a:pt x="139" y="244"/>
                  <a:pt x="139" y="244"/>
                </a:cubicBezTo>
                <a:cubicBezTo>
                  <a:pt x="140" y="243"/>
                  <a:pt x="140" y="243"/>
                  <a:pt x="142" y="242"/>
                </a:cubicBezTo>
                <a:cubicBezTo>
                  <a:pt x="143" y="241"/>
                  <a:pt x="143" y="241"/>
                  <a:pt x="143" y="24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6" y="246"/>
                  <a:pt x="146" y="246"/>
                  <a:pt x="146" y="246"/>
                </a:cubicBezTo>
                <a:cubicBezTo>
                  <a:pt x="144" y="247"/>
                  <a:pt x="143" y="248"/>
                  <a:pt x="142" y="249"/>
                </a:cubicBezTo>
                <a:close/>
                <a:moveTo>
                  <a:pt x="155" y="235"/>
                </a:moveTo>
                <a:cubicBezTo>
                  <a:pt x="149" y="232"/>
                  <a:pt x="149" y="232"/>
                  <a:pt x="149" y="232"/>
                </a:cubicBezTo>
                <a:cubicBezTo>
                  <a:pt x="150" y="232"/>
                  <a:pt x="150" y="231"/>
                  <a:pt x="150" y="230"/>
                </a:cubicBezTo>
                <a:cubicBezTo>
                  <a:pt x="150" y="229"/>
                  <a:pt x="151" y="228"/>
                  <a:pt x="151" y="228"/>
                </a:cubicBezTo>
                <a:cubicBezTo>
                  <a:pt x="156" y="228"/>
                  <a:pt x="156" y="228"/>
                  <a:pt x="156" y="228"/>
                </a:cubicBezTo>
                <a:cubicBezTo>
                  <a:pt x="156" y="229"/>
                  <a:pt x="156" y="230"/>
                  <a:pt x="156" y="231"/>
                </a:cubicBezTo>
                <a:cubicBezTo>
                  <a:pt x="156" y="232"/>
                  <a:pt x="155" y="234"/>
                  <a:pt x="155" y="235"/>
                </a:cubicBezTo>
                <a:close/>
                <a:moveTo>
                  <a:pt x="150" y="217"/>
                </a:moveTo>
                <a:cubicBezTo>
                  <a:pt x="150" y="215"/>
                  <a:pt x="150" y="213"/>
                  <a:pt x="150" y="211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212"/>
                  <a:pt x="156" y="214"/>
                  <a:pt x="156" y="216"/>
                </a:cubicBezTo>
                <a:lnTo>
                  <a:pt x="150" y="217"/>
                </a:lnTo>
                <a:close/>
                <a:moveTo>
                  <a:pt x="149" y="199"/>
                </a:moveTo>
                <a:cubicBezTo>
                  <a:pt x="149" y="197"/>
                  <a:pt x="149" y="196"/>
                  <a:pt x="149" y="194"/>
                </a:cubicBezTo>
                <a:cubicBezTo>
                  <a:pt x="149" y="194"/>
                  <a:pt x="149" y="194"/>
                  <a:pt x="149" y="194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5"/>
                  <a:pt x="155" y="196"/>
                  <a:pt x="155" y="199"/>
                </a:cubicBezTo>
                <a:lnTo>
                  <a:pt x="149" y="199"/>
                </a:lnTo>
                <a:close/>
                <a:moveTo>
                  <a:pt x="157" y="186"/>
                </a:moveTo>
                <a:cubicBezTo>
                  <a:pt x="155" y="181"/>
                  <a:pt x="155" y="181"/>
                  <a:pt x="155" y="181"/>
                </a:cubicBezTo>
                <a:cubicBezTo>
                  <a:pt x="156" y="181"/>
                  <a:pt x="156" y="181"/>
                  <a:pt x="157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63" y="185"/>
                  <a:pt x="160" y="185"/>
                  <a:pt x="158" y="186"/>
                </a:cubicBezTo>
                <a:cubicBezTo>
                  <a:pt x="158" y="186"/>
                  <a:pt x="158" y="186"/>
                  <a:pt x="157" y="186"/>
                </a:cubicBezTo>
                <a:close/>
                <a:moveTo>
                  <a:pt x="166" y="173"/>
                </a:moveTo>
                <a:cubicBezTo>
                  <a:pt x="164" y="167"/>
                  <a:pt x="164" y="167"/>
                  <a:pt x="164" y="167"/>
                </a:cubicBezTo>
                <a:cubicBezTo>
                  <a:pt x="165" y="166"/>
                  <a:pt x="168" y="167"/>
                  <a:pt x="169" y="166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0" y="173"/>
                  <a:pt x="167" y="173"/>
                  <a:pt x="166" y="173"/>
                </a:cubicBezTo>
                <a:close/>
                <a:moveTo>
                  <a:pt x="177" y="159"/>
                </a:moveTo>
                <a:cubicBezTo>
                  <a:pt x="171" y="158"/>
                  <a:pt x="171" y="158"/>
                  <a:pt x="171" y="158"/>
                </a:cubicBezTo>
                <a:cubicBezTo>
                  <a:pt x="172" y="155"/>
                  <a:pt x="173" y="152"/>
                  <a:pt x="175" y="151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6"/>
                  <a:pt x="177" y="157"/>
                  <a:pt x="177" y="159"/>
                </a:cubicBezTo>
                <a:close/>
                <a:moveTo>
                  <a:pt x="190" y="153"/>
                </a:moveTo>
                <a:cubicBezTo>
                  <a:pt x="185" y="149"/>
                  <a:pt x="185" y="149"/>
                  <a:pt x="185" y="149"/>
                </a:cubicBezTo>
                <a:cubicBezTo>
                  <a:pt x="186" y="148"/>
                  <a:pt x="186" y="147"/>
                  <a:pt x="187" y="147"/>
                </a:cubicBezTo>
                <a:cubicBezTo>
                  <a:pt x="187" y="146"/>
                  <a:pt x="188" y="145"/>
                  <a:pt x="189" y="144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3" y="148"/>
                  <a:pt x="192" y="149"/>
                  <a:pt x="192" y="150"/>
                </a:cubicBezTo>
                <a:cubicBezTo>
                  <a:pt x="191" y="151"/>
                  <a:pt x="190" y="152"/>
                  <a:pt x="190" y="153"/>
                </a:cubicBezTo>
                <a:close/>
                <a:moveTo>
                  <a:pt x="194" y="137"/>
                </a:moveTo>
                <a:cubicBezTo>
                  <a:pt x="193" y="136"/>
                  <a:pt x="193" y="135"/>
                  <a:pt x="193" y="133"/>
                </a:cubicBezTo>
                <a:cubicBezTo>
                  <a:pt x="192" y="133"/>
                  <a:pt x="192" y="132"/>
                  <a:pt x="192" y="132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198" y="130"/>
                  <a:pt x="198" y="131"/>
                  <a:pt x="198" y="131"/>
                </a:cubicBezTo>
                <a:cubicBezTo>
                  <a:pt x="199" y="133"/>
                  <a:pt x="199" y="135"/>
                  <a:pt x="199" y="136"/>
                </a:cubicBezTo>
                <a:lnTo>
                  <a:pt x="194" y="137"/>
                </a:lnTo>
                <a:close/>
                <a:moveTo>
                  <a:pt x="195" y="122"/>
                </a:moveTo>
                <a:cubicBezTo>
                  <a:pt x="190" y="118"/>
                  <a:pt x="190" y="118"/>
                  <a:pt x="190" y="118"/>
                </a:cubicBezTo>
                <a:cubicBezTo>
                  <a:pt x="191" y="117"/>
                  <a:pt x="192" y="116"/>
                  <a:pt x="194" y="115"/>
                </a:cubicBezTo>
                <a:cubicBezTo>
                  <a:pt x="195" y="114"/>
                  <a:pt x="195" y="114"/>
                  <a:pt x="195" y="114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7" y="120"/>
                  <a:pt x="195" y="121"/>
                  <a:pt x="195" y="122"/>
                </a:cubicBezTo>
                <a:close/>
                <a:moveTo>
                  <a:pt x="208" y="109"/>
                </a:moveTo>
                <a:cubicBezTo>
                  <a:pt x="202" y="107"/>
                  <a:pt x="202" y="107"/>
                  <a:pt x="202" y="107"/>
                </a:cubicBezTo>
                <a:cubicBezTo>
                  <a:pt x="202" y="106"/>
                  <a:pt x="202" y="106"/>
                  <a:pt x="202" y="105"/>
                </a:cubicBezTo>
                <a:cubicBezTo>
                  <a:pt x="202" y="104"/>
                  <a:pt x="202" y="103"/>
                  <a:pt x="202" y="103"/>
                </a:cubicBezTo>
                <a:cubicBezTo>
                  <a:pt x="208" y="102"/>
                  <a:pt x="208" y="102"/>
                  <a:pt x="208" y="102"/>
                </a:cubicBezTo>
                <a:cubicBezTo>
                  <a:pt x="208" y="103"/>
                  <a:pt x="208" y="104"/>
                  <a:pt x="208" y="105"/>
                </a:cubicBezTo>
                <a:cubicBezTo>
                  <a:pt x="208" y="106"/>
                  <a:pt x="208" y="107"/>
                  <a:pt x="208" y="109"/>
                </a:cubicBezTo>
                <a:close/>
                <a:moveTo>
                  <a:pt x="200" y="93"/>
                </a:moveTo>
                <a:cubicBezTo>
                  <a:pt x="200" y="93"/>
                  <a:pt x="200" y="93"/>
                  <a:pt x="199" y="93"/>
                </a:cubicBezTo>
                <a:cubicBezTo>
                  <a:pt x="197" y="93"/>
                  <a:pt x="196" y="92"/>
                  <a:pt x="195" y="91"/>
                </a:cubicBezTo>
                <a:cubicBezTo>
                  <a:pt x="199" y="87"/>
                  <a:pt x="199" y="87"/>
                  <a:pt x="199" y="87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9" y="87"/>
                  <a:pt x="199" y="87"/>
                  <a:pt x="199" y="87"/>
                </a:cubicBezTo>
                <a:cubicBezTo>
                  <a:pt x="199" y="87"/>
                  <a:pt x="199" y="87"/>
                  <a:pt x="200" y="87"/>
                </a:cubicBezTo>
                <a:cubicBezTo>
                  <a:pt x="202" y="88"/>
                  <a:pt x="203" y="88"/>
                  <a:pt x="204" y="89"/>
                </a:cubicBezTo>
                <a:lnTo>
                  <a:pt x="200" y="93"/>
                </a:lnTo>
                <a:close/>
                <a:moveTo>
                  <a:pt x="201" y="79"/>
                </a:moveTo>
                <a:cubicBezTo>
                  <a:pt x="196" y="77"/>
                  <a:pt x="196" y="77"/>
                  <a:pt x="196" y="77"/>
                </a:cubicBezTo>
                <a:cubicBezTo>
                  <a:pt x="197" y="74"/>
                  <a:pt x="198" y="73"/>
                  <a:pt x="200" y="71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2" y="77"/>
                  <a:pt x="202" y="78"/>
                  <a:pt x="201" y="79"/>
                </a:cubicBezTo>
                <a:close/>
                <a:moveTo>
                  <a:pt x="213" y="67"/>
                </a:moveTo>
                <a:cubicBezTo>
                  <a:pt x="208" y="64"/>
                  <a:pt x="208" y="64"/>
                  <a:pt x="208" y="64"/>
                </a:cubicBezTo>
                <a:cubicBezTo>
                  <a:pt x="209" y="63"/>
                  <a:pt x="209" y="61"/>
                  <a:pt x="209" y="59"/>
                </a:cubicBezTo>
                <a:cubicBezTo>
                  <a:pt x="215" y="60"/>
                  <a:pt x="215" y="60"/>
                  <a:pt x="215" y="60"/>
                </a:cubicBezTo>
                <a:cubicBezTo>
                  <a:pt x="215" y="63"/>
                  <a:pt x="214" y="65"/>
                  <a:pt x="213" y="67"/>
                </a:cubicBezTo>
                <a:close/>
                <a:moveTo>
                  <a:pt x="280" y="61"/>
                </a:moveTo>
                <a:cubicBezTo>
                  <a:pt x="279" y="55"/>
                  <a:pt x="279" y="55"/>
                  <a:pt x="279" y="55"/>
                </a:cubicBezTo>
                <a:cubicBezTo>
                  <a:pt x="280" y="55"/>
                  <a:pt x="280" y="54"/>
                  <a:pt x="281" y="54"/>
                </a:cubicBezTo>
                <a:cubicBezTo>
                  <a:pt x="286" y="54"/>
                  <a:pt x="286" y="54"/>
                  <a:pt x="286" y="54"/>
                </a:cubicBezTo>
                <a:cubicBezTo>
                  <a:pt x="286" y="57"/>
                  <a:pt x="285" y="60"/>
                  <a:pt x="280" y="61"/>
                </a:cubicBezTo>
                <a:close/>
                <a:moveTo>
                  <a:pt x="267" y="59"/>
                </a:moveTo>
                <a:cubicBezTo>
                  <a:pt x="265" y="59"/>
                  <a:pt x="263" y="57"/>
                  <a:pt x="261" y="54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7" y="53"/>
                  <a:pt x="268" y="53"/>
                  <a:pt x="269" y="54"/>
                </a:cubicBezTo>
                <a:lnTo>
                  <a:pt x="267" y="59"/>
                </a:lnTo>
                <a:close/>
                <a:moveTo>
                  <a:pt x="216" y="48"/>
                </a:moveTo>
                <a:cubicBezTo>
                  <a:pt x="210" y="48"/>
                  <a:pt x="210" y="48"/>
                  <a:pt x="210" y="48"/>
                </a:cubicBezTo>
                <a:cubicBezTo>
                  <a:pt x="210" y="46"/>
                  <a:pt x="210" y="44"/>
                  <a:pt x="211" y="42"/>
                </a:cubicBezTo>
                <a:cubicBezTo>
                  <a:pt x="216" y="43"/>
                  <a:pt x="216" y="43"/>
                  <a:pt x="216" y="43"/>
                </a:cubicBezTo>
                <a:cubicBezTo>
                  <a:pt x="216" y="45"/>
                  <a:pt x="216" y="46"/>
                  <a:pt x="216" y="48"/>
                </a:cubicBezTo>
                <a:close/>
                <a:moveTo>
                  <a:pt x="279" y="43"/>
                </a:moveTo>
                <a:cubicBezTo>
                  <a:pt x="279" y="41"/>
                  <a:pt x="278" y="39"/>
                  <a:pt x="278" y="37"/>
                </a:cubicBezTo>
                <a:cubicBezTo>
                  <a:pt x="284" y="37"/>
                  <a:pt x="284" y="37"/>
                  <a:pt x="284" y="37"/>
                </a:cubicBezTo>
                <a:cubicBezTo>
                  <a:pt x="284" y="37"/>
                  <a:pt x="284" y="37"/>
                  <a:pt x="284" y="37"/>
                </a:cubicBezTo>
                <a:cubicBezTo>
                  <a:pt x="284" y="38"/>
                  <a:pt x="284" y="40"/>
                  <a:pt x="285" y="42"/>
                </a:cubicBezTo>
                <a:lnTo>
                  <a:pt x="279" y="43"/>
                </a:lnTo>
                <a:close/>
                <a:moveTo>
                  <a:pt x="256" y="43"/>
                </a:moveTo>
                <a:cubicBezTo>
                  <a:pt x="256" y="43"/>
                  <a:pt x="256" y="43"/>
                  <a:pt x="256" y="43"/>
                </a:cubicBezTo>
                <a:cubicBezTo>
                  <a:pt x="256" y="43"/>
                  <a:pt x="255" y="42"/>
                  <a:pt x="253" y="42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9" y="38"/>
                  <a:pt x="261" y="39"/>
                  <a:pt x="261" y="41"/>
                </a:cubicBezTo>
                <a:cubicBezTo>
                  <a:pt x="262" y="41"/>
                  <a:pt x="262" y="41"/>
                  <a:pt x="262" y="41"/>
                </a:cubicBezTo>
                <a:cubicBezTo>
                  <a:pt x="256" y="43"/>
                  <a:pt x="256" y="43"/>
                  <a:pt x="256" y="43"/>
                </a:cubicBezTo>
                <a:cubicBezTo>
                  <a:pt x="256" y="43"/>
                  <a:pt x="256" y="43"/>
                  <a:pt x="256" y="43"/>
                </a:cubicBezTo>
                <a:cubicBezTo>
                  <a:pt x="256" y="43"/>
                  <a:pt x="256" y="43"/>
                  <a:pt x="256" y="43"/>
                </a:cubicBezTo>
                <a:close/>
                <a:moveTo>
                  <a:pt x="256" y="43"/>
                </a:moveTo>
                <a:cubicBezTo>
                  <a:pt x="256" y="43"/>
                  <a:pt x="256" y="43"/>
                  <a:pt x="256" y="43"/>
                </a:cubicBezTo>
                <a:close/>
                <a:moveTo>
                  <a:pt x="242" y="39"/>
                </a:moveTo>
                <a:cubicBezTo>
                  <a:pt x="241" y="38"/>
                  <a:pt x="239" y="38"/>
                  <a:pt x="237" y="38"/>
                </a:cubicBezTo>
                <a:cubicBezTo>
                  <a:pt x="238" y="32"/>
                  <a:pt x="238" y="32"/>
                  <a:pt x="238" y="32"/>
                </a:cubicBezTo>
                <a:cubicBezTo>
                  <a:pt x="240" y="32"/>
                  <a:pt x="242" y="32"/>
                  <a:pt x="244" y="33"/>
                </a:cubicBezTo>
                <a:lnTo>
                  <a:pt x="242" y="39"/>
                </a:lnTo>
                <a:close/>
                <a:moveTo>
                  <a:pt x="220" y="37"/>
                </a:moveTo>
                <a:cubicBezTo>
                  <a:pt x="219" y="31"/>
                  <a:pt x="219" y="31"/>
                  <a:pt x="219" y="31"/>
                </a:cubicBezTo>
                <a:cubicBezTo>
                  <a:pt x="221" y="31"/>
                  <a:pt x="223" y="31"/>
                  <a:pt x="226" y="31"/>
                </a:cubicBezTo>
                <a:cubicBezTo>
                  <a:pt x="225" y="36"/>
                  <a:pt x="225" y="36"/>
                  <a:pt x="225" y="36"/>
                </a:cubicBezTo>
                <a:cubicBezTo>
                  <a:pt x="223" y="36"/>
                  <a:pt x="222" y="36"/>
                  <a:pt x="220" y="37"/>
                </a:cubicBezTo>
                <a:close/>
                <a:moveTo>
                  <a:pt x="274" y="32"/>
                </a:move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5" y="26"/>
                  <a:pt x="276" y="26"/>
                  <a:pt x="277" y="26"/>
                </a:cubicBezTo>
                <a:cubicBezTo>
                  <a:pt x="278" y="26"/>
                  <a:pt x="279" y="26"/>
                  <a:pt x="280" y="26"/>
                </a:cubicBezTo>
                <a:cubicBezTo>
                  <a:pt x="280" y="31"/>
                  <a:pt x="280" y="31"/>
                  <a:pt x="280" y="31"/>
                </a:cubicBezTo>
                <a:cubicBezTo>
                  <a:pt x="279" y="31"/>
                  <a:pt x="278" y="31"/>
                  <a:pt x="277" y="31"/>
                </a:cubicBezTo>
                <a:cubicBezTo>
                  <a:pt x="276" y="32"/>
                  <a:pt x="275" y="32"/>
                  <a:pt x="274" y="32"/>
                </a:cubicBezTo>
                <a:close/>
                <a:moveTo>
                  <a:pt x="273" y="24"/>
                </a:moveTo>
                <a:cubicBezTo>
                  <a:pt x="272" y="24"/>
                  <a:pt x="272" y="23"/>
                  <a:pt x="271" y="23"/>
                </a:cubicBezTo>
                <a:cubicBezTo>
                  <a:pt x="271" y="23"/>
                  <a:pt x="270" y="23"/>
                  <a:pt x="270" y="23"/>
                </a:cubicBezTo>
                <a:cubicBezTo>
                  <a:pt x="270" y="23"/>
                  <a:pt x="271" y="23"/>
                  <a:pt x="271" y="22"/>
                </a:cubicBezTo>
                <a:cubicBezTo>
                  <a:pt x="266" y="19"/>
                  <a:pt x="266" y="19"/>
                  <a:pt x="266" y="19"/>
                </a:cubicBezTo>
                <a:cubicBezTo>
                  <a:pt x="267" y="18"/>
                  <a:pt x="268" y="17"/>
                  <a:pt x="270" y="17"/>
                </a:cubicBezTo>
                <a:cubicBezTo>
                  <a:pt x="271" y="17"/>
                  <a:pt x="272" y="17"/>
                  <a:pt x="273" y="18"/>
                </a:cubicBezTo>
                <a:cubicBezTo>
                  <a:pt x="273" y="18"/>
                  <a:pt x="273" y="18"/>
                  <a:pt x="273" y="18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4"/>
                  <a:pt x="274" y="24"/>
                  <a:pt x="273" y="24"/>
                </a:cubicBezTo>
                <a:close/>
                <a:moveTo>
                  <a:pt x="328" y="20"/>
                </a:moveTo>
                <a:cubicBezTo>
                  <a:pt x="327" y="20"/>
                  <a:pt x="326" y="19"/>
                  <a:pt x="325" y="19"/>
                </a:cubicBezTo>
                <a:cubicBezTo>
                  <a:pt x="324" y="18"/>
                  <a:pt x="324" y="18"/>
                  <a:pt x="324" y="18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6" y="12"/>
                  <a:pt x="327" y="13"/>
                  <a:pt x="329" y="14"/>
                </a:cubicBezTo>
                <a:cubicBezTo>
                  <a:pt x="329" y="14"/>
                  <a:pt x="330" y="15"/>
                  <a:pt x="330" y="15"/>
                </a:cubicBezTo>
                <a:lnTo>
                  <a:pt x="328" y="20"/>
                </a:lnTo>
                <a:close/>
                <a:moveTo>
                  <a:pt x="342" y="20"/>
                </a:moveTo>
                <a:cubicBezTo>
                  <a:pt x="342" y="20"/>
                  <a:pt x="342" y="20"/>
                  <a:pt x="342" y="20"/>
                </a:cubicBezTo>
                <a:cubicBezTo>
                  <a:pt x="341" y="20"/>
                  <a:pt x="339" y="20"/>
                  <a:pt x="338" y="18"/>
                </a:cubicBezTo>
                <a:cubicBezTo>
                  <a:pt x="342" y="14"/>
                  <a:pt x="342" y="14"/>
                  <a:pt x="342" y="14"/>
                </a:cubicBezTo>
                <a:cubicBezTo>
                  <a:pt x="342" y="14"/>
                  <a:pt x="342" y="14"/>
                  <a:pt x="342" y="14"/>
                </a:cubicBezTo>
                <a:cubicBezTo>
                  <a:pt x="343" y="14"/>
                  <a:pt x="343" y="14"/>
                  <a:pt x="344" y="14"/>
                </a:cubicBezTo>
                <a:cubicBezTo>
                  <a:pt x="347" y="19"/>
                  <a:pt x="347" y="19"/>
                  <a:pt x="347" y="19"/>
                </a:cubicBezTo>
                <a:cubicBezTo>
                  <a:pt x="345" y="20"/>
                  <a:pt x="344" y="20"/>
                  <a:pt x="342" y="20"/>
                </a:cubicBezTo>
                <a:close/>
                <a:moveTo>
                  <a:pt x="284" y="18"/>
                </a:moveTo>
                <a:cubicBezTo>
                  <a:pt x="283" y="12"/>
                  <a:pt x="283" y="12"/>
                  <a:pt x="283" y="12"/>
                </a:cubicBezTo>
                <a:cubicBezTo>
                  <a:pt x="285" y="12"/>
                  <a:pt x="286" y="11"/>
                  <a:pt x="286" y="11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290" y="17"/>
                  <a:pt x="286" y="18"/>
                  <a:pt x="284" y="18"/>
                </a:cubicBezTo>
                <a:close/>
                <a:moveTo>
                  <a:pt x="311" y="16"/>
                </a:moveTo>
                <a:cubicBezTo>
                  <a:pt x="309" y="15"/>
                  <a:pt x="307" y="14"/>
                  <a:pt x="306" y="12"/>
                </a:cubicBezTo>
                <a:cubicBezTo>
                  <a:pt x="310" y="8"/>
                  <a:pt x="310" y="8"/>
                  <a:pt x="310" y="8"/>
                </a:cubicBezTo>
                <a:cubicBezTo>
                  <a:pt x="311" y="9"/>
                  <a:pt x="312" y="10"/>
                  <a:pt x="314" y="11"/>
                </a:cubicBezTo>
                <a:lnTo>
                  <a:pt x="311" y="16"/>
                </a:lnTo>
                <a:close/>
                <a:moveTo>
                  <a:pt x="353" y="9"/>
                </a:moveTo>
                <a:cubicBezTo>
                  <a:pt x="349" y="4"/>
                  <a:pt x="349" y="4"/>
                  <a:pt x="349" y="4"/>
                </a:cubicBezTo>
                <a:cubicBezTo>
                  <a:pt x="351" y="3"/>
                  <a:pt x="353" y="3"/>
                  <a:pt x="355" y="3"/>
                </a:cubicBezTo>
                <a:cubicBezTo>
                  <a:pt x="356" y="3"/>
                  <a:pt x="357" y="3"/>
                  <a:pt x="357" y="3"/>
                </a:cubicBezTo>
                <a:cubicBezTo>
                  <a:pt x="357" y="8"/>
                  <a:pt x="357" y="8"/>
                  <a:pt x="357" y="8"/>
                </a:cubicBezTo>
                <a:cubicBezTo>
                  <a:pt x="356" y="8"/>
                  <a:pt x="356" y="8"/>
                  <a:pt x="355" y="8"/>
                </a:cubicBezTo>
                <a:cubicBezTo>
                  <a:pt x="354" y="8"/>
                  <a:pt x="353" y="9"/>
                  <a:pt x="353" y="9"/>
                </a:cubicBezTo>
                <a:close/>
                <a:moveTo>
                  <a:pt x="295" y="6"/>
                </a:moveTo>
                <a:cubicBezTo>
                  <a:pt x="294" y="0"/>
                  <a:pt x="294" y="0"/>
                  <a:pt x="294" y="0"/>
                </a:cubicBezTo>
                <a:cubicBezTo>
                  <a:pt x="296" y="0"/>
                  <a:pt x="298" y="0"/>
                  <a:pt x="300" y="0"/>
                </a:cubicBezTo>
                <a:cubicBezTo>
                  <a:pt x="300" y="6"/>
                  <a:pt x="300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6"/>
                  <a:pt x="296" y="6"/>
                  <a:pt x="295" y="6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9" name="iŝḷïḍê">
            <a:extLst>
              <a:ext uri="{FF2B5EF4-FFF2-40B4-BE49-F238E27FC236}">
                <a16:creationId xmlns:a16="http://schemas.microsoft.com/office/drawing/2014/main" id="{1677065A-AA8D-4071-8440-A48ED3AEE7B7}"/>
              </a:ext>
            </a:extLst>
          </p:cNvPr>
          <p:cNvSpPr/>
          <p:nvPr/>
        </p:nvSpPr>
        <p:spPr bwMode="auto">
          <a:xfrm>
            <a:off x="4706588" y="4250475"/>
            <a:ext cx="76887" cy="84980"/>
          </a:xfrm>
          <a:custGeom>
            <a:avLst/>
            <a:gdLst>
              <a:gd name="T0" fmla="*/ 0 w 70"/>
              <a:gd name="T1" fmla="*/ 77 h 78"/>
              <a:gd name="T2" fmla="*/ 1 w 70"/>
              <a:gd name="T3" fmla="*/ 74 h 78"/>
              <a:gd name="T4" fmla="*/ 4 w 70"/>
              <a:gd name="T5" fmla="*/ 72 h 78"/>
              <a:gd name="T6" fmla="*/ 8 w 70"/>
              <a:gd name="T7" fmla="*/ 75 h 78"/>
              <a:gd name="T8" fmla="*/ 16 w 70"/>
              <a:gd name="T9" fmla="*/ 70 h 78"/>
              <a:gd name="T10" fmla="*/ 15 w 70"/>
              <a:gd name="T11" fmla="*/ 64 h 78"/>
              <a:gd name="T12" fmla="*/ 21 w 70"/>
              <a:gd name="T13" fmla="*/ 63 h 78"/>
              <a:gd name="T14" fmla="*/ 19 w 70"/>
              <a:gd name="T15" fmla="*/ 69 h 78"/>
              <a:gd name="T16" fmla="*/ 16 w 70"/>
              <a:gd name="T17" fmla="*/ 70 h 78"/>
              <a:gd name="T18" fmla="*/ 24 w 70"/>
              <a:gd name="T19" fmla="*/ 60 h 78"/>
              <a:gd name="T20" fmla="*/ 24 w 70"/>
              <a:gd name="T21" fmla="*/ 60 h 78"/>
              <a:gd name="T22" fmla="*/ 21 w 70"/>
              <a:gd name="T23" fmla="*/ 58 h 78"/>
              <a:gd name="T24" fmla="*/ 27 w 70"/>
              <a:gd name="T25" fmla="*/ 55 h 78"/>
              <a:gd name="T26" fmla="*/ 26 w 70"/>
              <a:gd name="T27" fmla="*/ 56 h 78"/>
              <a:gd name="T28" fmla="*/ 27 w 70"/>
              <a:gd name="T29" fmla="*/ 61 h 78"/>
              <a:gd name="T30" fmla="*/ 34 w 70"/>
              <a:gd name="T31" fmla="*/ 52 h 78"/>
              <a:gd name="T32" fmla="*/ 30 w 70"/>
              <a:gd name="T33" fmla="*/ 49 h 78"/>
              <a:gd name="T34" fmla="*/ 33 w 70"/>
              <a:gd name="T35" fmla="*/ 46 h 78"/>
              <a:gd name="T36" fmla="*/ 37 w 70"/>
              <a:gd name="T37" fmla="*/ 49 h 78"/>
              <a:gd name="T38" fmla="*/ 34 w 70"/>
              <a:gd name="T39" fmla="*/ 52 h 78"/>
              <a:gd name="T40" fmla="*/ 46 w 70"/>
              <a:gd name="T41" fmla="*/ 43 h 78"/>
              <a:gd name="T42" fmla="*/ 41 w 70"/>
              <a:gd name="T43" fmla="*/ 42 h 78"/>
              <a:gd name="T44" fmla="*/ 41 w 70"/>
              <a:gd name="T45" fmla="*/ 42 h 78"/>
              <a:gd name="T46" fmla="*/ 45 w 70"/>
              <a:gd name="T47" fmla="*/ 37 h 78"/>
              <a:gd name="T48" fmla="*/ 46 w 70"/>
              <a:gd name="T49" fmla="*/ 37 h 78"/>
              <a:gd name="T50" fmla="*/ 46 w 70"/>
              <a:gd name="T51" fmla="*/ 43 h 78"/>
              <a:gd name="T52" fmla="*/ 49 w 70"/>
              <a:gd name="T53" fmla="*/ 25 h 78"/>
              <a:gd name="T54" fmla="*/ 55 w 70"/>
              <a:gd name="T55" fmla="*/ 23 h 78"/>
              <a:gd name="T56" fmla="*/ 55 w 70"/>
              <a:gd name="T57" fmla="*/ 29 h 78"/>
              <a:gd name="T58" fmla="*/ 56 w 70"/>
              <a:gd name="T59" fmla="*/ 16 h 78"/>
              <a:gd name="T60" fmla="*/ 55 w 70"/>
              <a:gd name="T61" fmla="*/ 11 h 78"/>
              <a:gd name="T62" fmla="*/ 56 w 70"/>
              <a:gd name="T63" fmla="*/ 9 h 78"/>
              <a:gd name="T64" fmla="*/ 62 w 70"/>
              <a:gd name="T65" fmla="*/ 11 h 78"/>
              <a:gd name="T66" fmla="*/ 64 w 70"/>
              <a:gd name="T67" fmla="*/ 3 h 78"/>
              <a:gd name="T68" fmla="*/ 69 w 70"/>
              <a:gd name="T69" fmla="*/ 0 h 78"/>
              <a:gd name="T70" fmla="*/ 64 w 70"/>
              <a:gd name="T71" fmla="*/ 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" h="78">
                <a:moveTo>
                  <a:pt x="4" y="78"/>
                </a:moveTo>
                <a:cubicBezTo>
                  <a:pt x="2" y="78"/>
                  <a:pt x="0" y="77"/>
                  <a:pt x="0" y="77"/>
                </a:cubicBezTo>
                <a:cubicBezTo>
                  <a:pt x="3" y="72"/>
                  <a:pt x="3" y="72"/>
                  <a:pt x="3" y="72"/>
                </a:cubicBezTo>
                <a:cubicBezTo>
                  <a:pt x="1" y="74"/>
                  <a:pt x="1" y="74"/>
                  <a:pt x="1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2"/>
                  <a:pt x="3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75"/>
                  <a:pt x="8" y="75"/>
                  <a:pt x="8" y="75"/>
                </a:cubicBezTo>
                <a:cubicBezTo>
                  <a:pt x="7" y="77"/>
                  <a:pt x="6" y="78"/>
                  <a:pt x="4" y="78"/>
                </a:cubicBezTo>
                <a:close/>
                <a:moveTo>
                  <a:pt x="16" y="70"/>
                </a:moveTo>
                <a:cubicBezTo>
                  <a:pt x="14" y="65"/>
                  <a:pt x="14" y="65"/>
                  <a:pt x="14" y="65"/>
                </a:cubicBezTo>
                <a:cubicBezTo>
                  <a:pt x="15" y="65"/>
                  <a:pt x="15" y="64"/>
                  <a:pt x="15" y="64"/>
                </a:cubicBezTo>
                <a:cubicBezTo>
                  <a:pt x="16" y="64"/>
                  <a:pt x="18" y="63"/>
                  <a:pt x="19" y="63"/>
                </a:cubicBezTo>
                <a:cubicBezTo>
                  <a:pt x="20" y="63"/>
                  <a:pt x="20" y="63"/>
                  <a:pt x="21" y="63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0" y="69"/>
                  <a:pt x="19" y="69"/>
                </a:cubicBezTo>
                <a:cubicBezTo>
                  <a:pt x="19" y="69"/>
                  <a:pt x="18" y="69"/>
                  <a:pt x="18" y="70"/>
                </a:cubicBezTo>
                <a:cubicBezTo>
                  <a:pt x="17" y="70"/>
                  <a:pt x="17" y="70"/>
                  <a:pt x="16" y="70"/>
                </a:cubicBezTo>
                <a:close/>
                <a:moveTo>
                  <a:pt x="27" y="61"/>
                </a:moveTo>
                <a:cubicBezTo>
                  <a:pt x="26" y="61"/>
                  <a:pt x="25" y="61"/>
                  <a:pt x="24" y="60"/>
                </a:cubicBezTo>
                <a:cubicBezTo>
                  <a:pt x="24" y="60"/>
                  <a:pt x="24" y="60"/>
                  <a:pt x="23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5" y="60"/>
                  <a:pt x="26" y="59"/>
                  <a:pt x="26" y="59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5"/>
                  <a:pt x="23" y="54"/>
                  <a:pt x="24" y="54"/>
                </a:cubicBezTo>
                <a:cubicBezTo>
                  <a:pt x="26" y="54"/>
                  <a:pt x="26" y="55"/>
                  <a:pt x="27" y="55"/>
                </a:cubicBezTo>
                <a:cubicBezTo>
                  <a:pt x="28" y="55"/>
                  <a:pt x="28" y="56"/>
                  <a:pt x="28" y="56"/>
                </a:cubicBezTo>
                <a:cubicBezTo>
                  <a:pt x="28" y="56"/>
                  <a:pt x="27" y="56"/>
                  <a:pt x="26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1"/>
                  <a:pt x="28" y="61"/>
                  <a:pt x="27" y="61"/>
                </a:cubicBezTo>
                <a:close/>
                <a:moveTo>
                  <a:pt x="32" y="54"/>
                </a:moveTo>
                <a:cubicBezTo>
                  <a:pt x="34" y="52"/>
                  <a:pt x="34" y="52"/>
                  <a:pt x="34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2"/>
                  <a:pt x="30" y="51"/>
                  <a:pt x="30" y="49"/>
                </a:cubicBezTo>
                <a:cubicBezTo>
                  <a:pt x="30" y="48"/>
                  <a:pt x="30" y="47"/>
                  <a:pt x="31" y="47"/>
                </a:cubicBezTo>
                <a:cubicBezTo>
                  <a:pt x="32" y="46"/>
                  <a:pt x="33" y="46"/>
                  <a:pt x="33" y="46"/>
                </a:cubicBezTo>
                <a:cubicBezTo>
                  <a:pt x="33" y="46"/>
                  <a:pt x="32" y="46"/>
                  <a:pt x="32" y="47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0"/>
                  <a:pt x="36" y="51"/>
                  <a:pt x="34" y="52"/>
                </a:cubicBezTo>
                <a:lnTo>
                  <a:pt x="32" y="54"/>
                </a:lnTo>
                <a:close/>
                <a:moveTo>
                  <a:pt x="46" y="43"/>
                </a:moveTo>
                <a:cubicBezTo>
                  <a:pt x="46" y="43"/>
                  <a:pt x="46" y="43"/>
                  <a:pt x="47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39"/>
                  <a:pt x="42" y="38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50" y="42"/>
                  <a:pt x="50" y="42"/>
                  <a:pt x="50" y="42"/>
                </a:cubicBezTo>
                <a:cubicBezTo>
                  <a:pt x="48" y="42"/>
                  <a:pt x="47" y="43"/>
                  <a:pt x="46" y="43"/>
                </a:cubicBezTo>
                <a:close/>
                <a:moveTo>
                  <a:pt x="49" y="29"/>
                </a:moveTo>
                <a:cubicBezTo>
                  <a:pt x="49" y="28"/>
                  <a:pt x="49" y="27"/>
                  <a:pt x="49" y="25"/>
                </a:cubicBezTo>
                <a:cubicBezTo>
                  <a:pt x="49" y="24"/>
                  <a:pt x="49" y="24"/>
                  <a:pt x="49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5" y="24"/>
                  <a:pt x="55" y="25"/>
                </a:cubicBezTo>
                <a:cubicBezTo>
                  <a:pt x="55" y="26"/>
                  <a:pt x="55" y="28"/>
                  <a:pt x="55" y="29"/>
                </a:cubicBezTo>
                <a:lnTo>
                  <a:pt x="49" y="29"/>
                </a:lnTo>
                <a:close/>
                <a:moveTo>
                  <a:pt x="56" y="16"/>
                </a:moveTo>
                <a:cubicBezTo>
                  <a:pt x="56" y="14"/>
                  <a:pt x="56" y="14"/>
                  <a:pt x="56" y="14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6" y="9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1"/>
                  <a:pt x="62" y="11"/>
                </a:cubicBezTo>
                <a:cubicBezTo>
                  <a:pt x="62" y="12"/>
                  <a:pt x="61" y="16"/>
                  <a:pt x="56" y="16"/>
                </a:cubicBezTo>
                <a:close/>
                <a:moveTo>
                  <a:pt x="64" y="3"/>
                </a:moveTo>
                <a:cubicBezTo>
                  <a:pt x="64" y="3"/>
                  <a:pt x="64" y="2"/>
                  <a:pt x="64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"/>
                  <a:pt x="70" y="2"/>
                  <a:pt x="70" y="2"/>
                </a:cubicBezTo>
                <a:lnTo>
                  <a:pt x="64" y="3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0" name="iśḻîḋé">
            <a:extLst>
              <a:ext uri="{FF2B5EF4-FFF2-40B4-BE49-F238E27FC236}">
                <a16:creationId xmlns:a16="http://schemas.microsoft.com/office/drawing/2014/main" id="{F3B029AB-AFE7-4087-A3DD-18CA5621450A}"/>
              </a:ext>
            </a:extLst>
          </p:cNvPr>
          <p:cNvSpPr/>
          <p:nvPr/>
        </p:nvSpPr>
        <p:spPr bwMode="auto">
          <a:xfrm>
            <a:off x="3523339" y="4052188"/>
            <a:ext cx="371485" cy="607002"/>
          </a:xfrm>
          <a:custGeom>
            <a:avLst/>
            <a:gdLst>
              <a:gd name="T0" fmla="*/ 324 w 339"/>
              <a:gd name="T1" fmla="*/ 535 h 556"/>
              <a:gd name="T2" fmla="*/ 315 w 339"/>
              <a:gd name="T3" fmla="*/ 524 h 556"/>
              <a:gd name="T4" fmla="*/ 292 w 339"/>
              <a:gd name="T5" fmla="*/ 504 h 556"/>
              <a:gd name="T6" fmla="*/ 288 w 339"/>
              <a:gd name="T7" fmla="*/ 481 h 556"/>
              <a:gd name="T8" fmla="*/ 285 w 339"/>
              <a:gd name="T9" fmla="*/ 466 h 556"/>
              <a:gd name="T10" fmla="*/ 80 w 339"/>
              <a:gd name="T11" fmla="*/ 464 h 556"/>
              <a:gd name="T12" fmla="*/ 106 w 339"/>
              <a:gd name="T13" fmla="*/ 455 h 556"/>
              <a:gd name="T14" fmla="*/ 274 w 339"/>
              <a:gd name="T15" fmla="*/ 453 h 556"/>
              <a:gd name="T16" fmla="*/ 193 w 339"/>
              <a:gd name="T17" fmla="*/ 451 h 556"/>
              <a:gd name="T18" fmla="*/ 125 w 339"/>
              <a:gd name="T19" fmla="*/ 450 h 556"/>
              <a:gd name="T20" fmla="*/ 62 w 339"/>
              <a:gd name="T21" fmla="*/ 451 h 556"/>
              <a:gd name="T22" fmla="*/ 179 w 339"/>
              <a:gd name="T23" fmla="*/ 451 h 556"/>
              <a:gd name="T24" fmla="*/ 255 w 339"/>
              <a:gd name="T25" fmla="*/ 441 h 556"/>
              <a:gd name="T26" fmla="*/ 137 w 339"/>
              <a:gd name="T27" fmla="*/ 441 h 556"/>
              <a:gd name="T28" fmla="*/ 152 w 339"/>
              <a:gd name="T29" fmla="*/ 442 h 556"/>
              <a:gd name="T30" fmla="*/ 186 w 339"/>
              <a:gd name="T31" fmla="*/ 444 h 556"/>
              <a:gd name="T32" fmla="*/ 268 w 339"/>
              <a:gd name="T33" fmla="*/ 437 h 556"/>
              <a:gd name="T34" fmla="*/ 162 w 339"/>
              <a:gd name="T35" fmla="*/ 432 h 556"/>
              <a:gd name="T36" fmla="*/ 246 w 339"/>
              <a:gd name="T37" fmla="*/ 430 h 556"/>
              <a:gd name="T38" fmla="*/ 224 w 339"/>
              <a:gd name="T39" fmla="*/ 428 h 556"/>
              <a:gd name="T40" fmla="*/ 78 w 339"/>
              <a:gd name="T41" fmla="*/ 428 h 556"/>
              <a:gd name="T42" fmla="*/ 237 w 339"/>
              <a:gd name="T43" fmla="*/ 422 h 556"/>
              <a:gd name="T44" fmla="*/ 208 w 339"/>
              <a:gd name="T45" fmla="*/ 416 h 556"/>
              <a:gd name="T46" fmla="*/ 96 w 339"/>
              <a:gd name="T47" fmla="*/ 415 h 556"/>
              <a:gd name="T48" fmla="*/ 107 w 339"/>
              <a:gd name="T49" fmla="*/ 407 h 556"/>
              <a:gd name="T50" fmla="*/ 74 w 339"/>
              <a:gd name="T51" fmla="*/ 394 h 556"/>
              <a:gd name="T52" fmla="*/ 74 w 339"/>
              <a:gd name="T53" fmla="*/ 394 h 556"/>
              <a:gd name="T54" fmla="*/ 43 w 339"/>
              <a:gd name="T55" fmla="*/ 383 h 556"/>
              <a:gd name="T56" fmla="*/ 88 w 339"/>
              <a:gd name="T57" fmla="*/ 378 h 556"/>
              <a:gd name="T58" fmla="*/ 46 w 339"/>
              <a:gd name="T59" fmla="*/ 363 h 556"/>
              <a:gd name="T60" fmla="*/ 46 w 339"/>
              <a:gd name="T61" fmla="*/ 349 h 556"/>
              <a:gd name="T62" fmla="*/ 49 w 339"/>
              <a:gd name="T63" fmla="*/ 335 h 556"/>
              <a:gd name="T64" fmla="*/ 56 w 339"/>
              <a:gd name="T65" fmla="*/ 325 h 556"/>
              <a:gd name="T66" fmla="*/ 52 w 339"/>
              <a:gd name="T67" fmla="*/ 318 h 556"/>
              <a:gd name="T68" fmla="*/ 45 w 339"/>
              <a:gd name="T69" fmla="*/ 313 h 556"/>
              <a:gd name="T70" fmla="*/ 51 w 339"/>
              <a:gd name="T71" fmla="*/ 296 h 556"/>
              <a:gd name="T72" fmla="*/ 52 w 339"/>
              <a:gd name="T73" fmla="*/ 279 h 556"/>
              <a:gd name="T74" fmla="*/ 34 w 339"/>
              <a:gd name="T75" fmla="*/ 261 h 556"/>
              <a:gd name="T76" fmla="*/ 34 w 339"/>
              <a:gd name="T77" fmla="*/ 261 h 556"/>
              <a:gd name="T78" fmla="*/ 35 w 339"/>
              <a:gd name="T79" fmla="*/ 242 h 556"/>
              <a:gd name="T80" fmla="*/ 31 w 339"/>
              <a:gd name="T81" fmla="*/ 228 h 556"/>
              <a:gd name="T82" fmla="*/ 10 w 339"/>
              <a:gd name="T83" fmla="*/ 217 h 556"/>
              <a:gd name="T84" fmla="*/ 25 w 339"/>
              <a:gd name="T85" fmla="*/ 215 h 556"/>
              <a:gd name="T86" fmla="*/ 14 w 339"/>
              <a:gd name="T87" fmla="*/ 187 h 556"/>
              <a:gd name="T88" fmla="*/ 15 w 339"/>
              <a:gd name="T89" fmla="*/ 164 h 556"/>
              <a:gd name="T90" fmla="*/ 30 w 339"/>
              <a:gd name="T91" fmla="*/ 156 h 556"/>
              <a:gd name="T92" fmla="*/ 42 w 339"/>
              <a:gd name="T93" fmla="*/ 151 h 556"/>
              <a:gd name="T94" fmla="*/ 43 w 339"/>
              <a:gd name="T95" fmla="*/ 139 h 556"/>
              <a:gd name="T96" fmla="*/ 48 w 339"/>
              <a:gd name="T97" fmla="*/ 110 h 556"/>
              <a:gd name="T98" fmla="*/ 48 w 339"/>
              <a:gd name="T99" fmla="*/ 110 h 556"/>
              <a:gd name="T100" fmla="*/ 39 w 339"/>
              <a:gd name="T101" fmla="*/ 74 h 556"/>
              <a:gd name="T102" fmla="*/ 31 w 339"/>
              <a:gd name="T103" fmla="*/ 65 h 556"/>
              <a:gd name="T104" fmla="*/ 12 w 339"/>
              <a:gd name="T105" fmla="*/ 63 h 556"/>
              <a:gd name="T106" fmla="*/ 6 w 339"/>
              <a:gd name="T107" fmla="*/ 37 h 556"/>
              <a:gd name="T108" fmla="*/ 6 w 339"/>
              <a:gd name="T109" fmla="*/ 23 h 556"/>
              <a:gd name="T110" fmla="*/ 0 w 339"/>
              <a:gd name="T111" fmla="*/ 4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" h="556">
                <a:moveTo>
                  <a:pt x="336" y="556"/>
                </a:moveTo>
                <a:cubicBezTo>
                  <a:pt x="336" y="556"/>
                  <a:pt x="334" y="554"/>
                  <a:pt x="331" y="552"/>
                </a:cubicBezTo>
                <a:cubicBezTo>
                  <a:pt x="335" y="548"/>
                  <a:pt x="335" y="548"/>
                  <a:pt x="335" y="548"/>
                </a:cubicBezTo>
                <a:cubicBezTo>
                  <a:pt x="337" y="550"/>
                  <a:pt x="339" y="551"/>
                  <a:pt x="339" y="551"/>
                </a:cubicBezTo>
                <a:lnTo>
                  <a:pt x="336" y="556"/>
                </a:lnTo>
                <a:close/>
                <a:moveTo>
                  <a:pt x="322" y="543"/>
                </a:moveTo>
                <a:cubicBezTo>
                  <a:pt x="319" y="538"/>
                  <a:pt x="319" y="538"/>
                  <a:pt x="319" y="538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7" y="540"/>
                  <a:pt x="327" y="540"/>
                  <a:pt x="327" y="540"/>
                </a:cubicBezTo>
                <a:lnTo>
                  <a:pt x="322" y="543"/>
                </a:lnTo>
                <a:close/>
                <a:moveTo>
                  <a:pt x="313" y="530"/>
                </a:moveTo>
                <a:cubicBezTo>
                  <a:pt x="312" y="529"/>
                  <a:pt x="312" y="529"/>
                  <a:pt x="312" y="529"/>
                </a:cubicBezTo>
                <a:cubicBezTo>
                  <a:pt x="311" y="529"/>
                  <a:pt x="310" y="528"/>
                  <a:pt x="309" y="527"/>
                </a:cubicBezTo>
                <a:cubicBezTo>
                  <a:pt x="311" y="521"/>
                  <a:pt x="311" y="521"/>
                  <a:pt x="311" y="521"/>
                </a:cubicBezTo>
                <a:cubicBezTo>
                  <a:pt x="312" y="522"/>
                  <a:pt x="312" y="522"/>
                  <a:pt x="313" y="523"/>
                </a:cubicBezTo>
                <a:cubicBezTo>
                  <a:pt x="314" y="523"/>
                  <a:pt x="315" y="524"/>
                  <a:pt x="315" y="524"/>
                </a:cubicBezTo>
                <a:cubicBezTo>
                  <a:pt x="316" y="525"/>
                  <a:pt x="316" y="525"/>
                  <a:pt x="316" y="525"/>
                </a:cubicBezTo>
                <a:lnTo>
                  <a:pt x="313" y="530"/>
                </a:lnTo>
                <a:close/>
                <a:moveTo>
                  <a:pt x="299" y="518"/>
                </a:moveTo>
                <a:cubicBezTo>
                  <a:pt x="299" y="516"/>
                  <a:pt x="298" y="515"/>
                  <a:pt x="298" y="514"/>
                </a:cubicBezTo>
                <a:cubicBezTo>
                  <a:pt x="303" y="511"/>
                  <a:pt x="303" y="511"/>
                  <a:pt x="303" y="511"/>
                </a:cubicBezTo>
                <a:cubicBezTo>
                  <a:pt x="304" y="513"/>
                  <a:pt x="304" y="515"/>
                  <a:pt x="304" y="518"/>
                </a:cubicBezTo>
                <a:lnTo>
                  <a:pt x="299" y="518"/>
                </a:lnTo>
                <a:close/>
                <a:moveTo>
                  <a:pt x="292" y="504"/>
                </a:moveTo>
                <a:cubicBezTo>
                  <a:pt x="291" y="502"/>
                  <a:pt x="291" y="500"/>
                  <a:pt x="290" y="497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8"/>
                  <a:pt x="297" y="500"/>
                  <a:pt x="298" y="501"/>
                </a:cubicBezTo>
                <a:lnTo>
                  <a:pt x="292" y="504"/>
                </a:lnTo>
                <a:close/>
                <a:moveTo>
                  <a:pt x="292" y="487"/>
                </a:moveTo>
                <a:cubicBezTo>
                  <a:pt x="286" y="486"/>
                  <a:pt x="286" y="486"/>
                  <a:pt x="286" y="486"/>
                </a:cubicBezTo>
                <a:cubicBezTo>
                  <a:pt x="286" y="485"/>
                  <a:pt x="286" y="485"/>
                  <a:pt x="287" y="484"/>
                </a:cubicBezTo>
                <a:cubicBezTo>
                  <a:pt x="287" y="483"/>
                  <a:pt x="288" y="482"/>
                  <a:pt x="288" y="481"/>
                </a:cubicBezTo>
                <a:cubicBezTo>
                  <a:pt x="288" y="480"/>
                  <a:pt x="288" y="480"/>
                  <a:pt x="288" y="480"/>
                </a:cubicBezTo>
                <a:cubicBezTo>
                  <a:pt x="294" y="482"/>
                  <a:pt x="294" y="482"/>
                  <a:pt x="294" y="482"/>
                </a:cubicBezTo>
                <a:cubicBezTo>
                  <a:pt x="293" y="483"/>
                  <a:pt x="293" y="483"/>
                  <a:pt x="293" y="483"/>
                </a:cubicBezTo>
                <a:cubicBezTo>
                  <a:pt x="293" y="484"/>
                  <a:pt x="293" y="485"/>
                  <a:pt x="292" y="486"/>
                </a:cubicBezTo>
                <a:cubicBezTo>
                  <a:pt x="292" y="486"/>
                  <a:pt x="292" y="487"/>
                  <a:pt x="292" y="487"/>
                </a:cubicBezTo>
                <a:close/>
                <a:moveTo>
                  <a:pt x="284" y="474"/>
                </a:moveTo>
                <a:cubicBezTo>
                  <a:pt x="282" y="472"/>
                  <a:pt x="281" y="470"/>
                  <a:pt x="280" y="469"/>
                </a:cubicBezTo>
                <a:cubicBezTo>
                  <a:pt x="285" y="466"/>
                  <a:pt x="285" y="466"/>
                  <a:pt x="285" y="466"/>
                </a:cubicBezTo>
                <a:cubicBezTo>
                  <a:pt x="286" y="467"/>
                  <a:pt x="287" y="468"/>
                  <a:pt x="288" y="470"/>
                </a:cubicBezTo>
                <a:lnTo>
                  <a:pt x="284" y="474"/>
                </a:lnTo>
                <a:close/>
                <a:moveTo>
                  <a:pt x="94" y="464"/>
                </a:moveTo>
                <a:cubicBezTo>
                  <a:pt x="92" y="459"/>
                  <a:pt x="92" y="459"/>
                  <a:pt x="92" y="459"/>
                </a:cubicBezTo>
                <a:cubicBezTo>
                  <a:pt x="95" y="458"/>
                  <a:pt x="96" y="457"/>
                  <a:pt x="96" y="457"/>
                </a:cubicBezTo>
                <a:cubicBezTo>
                  <a:pt x="100" y="461"/>
                  <a:pt x="100" y="461"/>
                  <a:pt x="100" y="461"/>
                </a:cubicBezTo>
                <a:cubicBezTo>
                  <a:pt x="98" y="463"/>
                  <a:pt x="96" y="464"/>
                  <a:pt x="94" y="464"/>
                </a:cubicBezTo>
                <a:close/>
                <a:moveTo>
                  <a:pt x="80" y="464"/>
                </a:moveTo>
                <a:cubicBezTo>
                  <a:pt x="79" y="463"/>
                  <a:pt x="78" y="461"/>
                  <a:pt x="78" y="460"/>
                </a:cubicBezTo>
                <a:cubicBezTo>
                  <a:pt x="77" y="460"/>
                  <a:pt x="77" y="459"/>
                  <a:pt x="77" y="459"/>
                </a:cubicBezTo>
                <a:cubicBezTo>
                  <a:pt x="81" y="455"/>
                  <a:pt x="81" y="455"/>
                  <a:pt x="81" y="455"/>
                </a:cubicBezTo>
                <a:cubicBezTo>
                  <a:pt x="82" y="456"/>
                  <a:pt x="82" y="457"/>
                  <a:pt x="83" y="458"/>
                </a:cubicBezTo>
                <a:cubicBezTo>
                  <a:pt x="83" y="458"/>
                  <a:pt x="84" y="459"/>
                  <a:pt x="84" y="460"/>
                </a:cubicBezTo>
                <a:lnTo>
                  <a:pt x="80" y="464"/>
                </a:lnTo>
                <a:close/>
                <a:moveTo>
                  <a:pt x="111" y="458"/>
                </a:moveTo>
                <a:cubicBezTo>
                  <a:pt x="106" y="455"/>
                  <a:pt x="106" y="455"/>
                  <a:pt x="106" y="455"/>
                </a:cubicBezTo>
                <a:cubicBezTo>
                  <a:pt x="107" y="455"/>
                  <a:pt x="107" y="454"/>
                  <a:pt x="107" y="453"/>
                </a:cubicBezTo>
                <a:cubicBezTo>
                  <a:pt x="108" y="451"/>
                  <a:pt x="110" y="450"/>
                  <a:pt x="112" y="450"/>
                </a:cubicBezTo>
                <a:cubicBezTo>
                  <a:pt x="113" y="455"/>
                  <a:pt x="113" y="455"/>
                  <a:pt x="113" y="455"/>
                </a:cubicBezTo>
                <a:cubicBezTo>
                  <a:pt x="113" y="455"/>
                  <a:pt x="113" y="455"/>
                  <a:pt x="113" y="455"/>
                </a:cubicBezTo>
                <a:cubicBezTo>
                  <a:pt x="112" y="457"/>
                  <a:pt x="112" y="458"/>
                  <a:pt x="111" y="458"/>
                </a:cubicBezTo>
                <a:close/>
                <a:moveTo>
                  <a:pt x="277" y="457"/>
                </a:moveTo>
                <a:cubicBezTo>
                  <a:pt x="276" y="456"/>
                  <a:pt x="276" y="456"/>
                  <a:pt x="275" y="455"/>
                </a:cubicBezTo>
                <a:cubicBezTo>
                  <a:pt x="275" y="454"/>
                  <a:pt x="274" y="453"/>
                  <a:pt x="274" y="453"/>
                </a:cubicBezTo>
                <a:cubicBezTo>
                  <a:pt x="279" y="450"/>
                  <a:pt x="279" y="450"/>
                  <a:pt x="279" y="450"/>
                </a:cubicBezTo>
                <a:cubicBezTo>
                  <a:pt x="279" y="450"/>
                  <a:pt x="279" y="451"/>
                  <a:pt x="280" y="451"/>
                </a:cubicBezTo>
                <a:cubicBezTo>
                  <a:pt x="281" y="452"/>
                  <a:pt x="281" y="453"/>
                  <a:pt x="282" y="455"/>
                </a:cubicBezTo>
                <a:lnTo>
                  <a:pt x="277" y="457"/>
                </a:lnTo>
                <a:close/>
                <a:moveTo>
                  <a:pt x="192" y="457"/>
                </a:moveTo>
                <a:cubicBezTo>
                  <a:pt x="191" y="457"/>
                  <a:pt x="191" y="457"/>
                  <a:pt x="190" y="457"/>
                </a:cubicBezTo>
                <a:cubicBezTo>
                  <a:pt x="191" y="451"/>
                  <a:pt x="191" y="451"/>
                  <a:pt x="191" y="451"/>
                </a:cubicBezTo>
                <a:cubicBezTo>
                  <a:pt x="192" y="452"/>
                  <a:pt x="193" y="451"/>
                  <a:pt x="193" y="451"/>
                </a:cubicBezTo>
                <a:cubicBezTo>
                  <a:pt x="198" y="453"/>
                  <a:pt x="198" y="453"/>
                  <a:pt x="198" y="453"/>
                </a:cubicBezTo>
                <a:cubicBezTo>
                  <a:pt x="198" y="454"/>
                  <a:pt x="198" y="454"/>
                  <a:pt x="197" y="455"/>
                </a:cubicBezTo>
                <a:cubicBezTo>
                  <a:pt x="196" y="457"/>
                  <a:pt x="194" y="457"/>
                  <a:pt x="192" y="457"/>
                </a:cubicBezTo>
                <a:close/>
                <a:moveTo>
                  <a:pt x="119" y="455"/>
                </a:moveTo>
                <a:cubicBezTo>
                  <a:pt x="119" y="455"/>
                  <a:pt x="119" y="454"/>
                  <a:pt x="119" y="454"/>
                </a:cubicBezTo>
                <a:cubicBezTo>
                  <a:pt x="119" y="453"/>
                  <a:pt x="119" y="453"/>
                  <a:pt x="119" y="452"/>
                </a:cubicBezTo>
                <a:cubicBezTo>
                  <a:pt x="119" y="451"/>
                  <a:pt x="119" y="450"/>
                  <a:pt x="119" y="449"/>
                </a:cubicBezTo>
                <a:cubicBezTo>
                  <a:pt x="125" y="450"/>
                  <a:pt x="125" y="450"/>
                  <a:pt x="125" y="450"/>
                </a:cubicBezTo>
                <a:cubicBezTo>
                  <a:pt x="125" y="450"/>
                  <a:pt x="125" y="451"/>
                  <a:pt x="125" y="452"/>
                </a:cubicBezTo>
                <a:cubicBezTo>
                  <a:pt x="125" y="452"/>
                  <a:pt x="125" y="453"/>
                  <a:pt x="125" y="454"/>
                </a:cubicBezTo>
                <a:cubicBezTo>
                  <a:pt x="125" y="454"/>
                  <a:pt x="125" y="455"/>
                  <a:pt x="125" y="455"/>
                </a:cubicBezTo>
                <a:lnTo>
                  <a:pt x="119" y="455"/>
                </a:lnTo>
                <a:close/>
                <a:moveTo>
                  <a:pt x="69" y="455"/>
                </a:moveTo>
                <a:cubicBezTo>
                  <a:pt x="68" y="454"/>
                  <a:pt x="68" y="454"/>
                  <a:pt x="67" y="454"/>
                </a:cubicBezTo>
                <a:cubicBezTo>
                  <a:pt x="66" y="454"/>
                  <a:pt x="66" y="454"/>
                  <a:pt x="65" y="454"/>
                </a:cubicBezTo>
                <a:cubicBezTo>
                  <a:pt x="63" y="454"/>
                  <a:pt x="62" y="452"/>
                  <a:pt x="62" y="451"/>
                </a:cubicBezTo>
                <a:cubicBezTo>
                  <a:pt x="62" y="450"/>
                  <a:pt x="62" y="449"/>
                  <a:pt x="62" y="449"/>
                </a:cubicBezTo>
                <a:cubicBezTo>
                  <a:pt x="68" y="451"/>
                  <a:pt x="68" y="451"/>
                  <a:pt x="68" y="451"/>
                </a:cubicBezTo>
                <a:cubicBezTo>
                  <a:pt x="68" y="451"/>
                  <a:pt x="68" y="451"/>
                  <a:pt x="68" y="451"/>
                </a:cubicBezTo>
                <a:cubicBezTo>
                  <a:pt x="68" y="449"/>
                  <a:pt x="67" y="448"/>
                  <a:pt x="66" y="448"/>
                </a:cubicBezTo>
                <a:cubicBezTo>
                  <a:pt x="67" y="448"/>
                  <a:pt x="67" y="448"/>
                  <a:pt x="67" y="449"/>
                </a:cubicBezTo>
                <a:cubicBezTo>
                  <a:pt x="69" y="449"/>
                  <a:pt x="70" y="449"/>
                  <a:pt x="71" y="449"/>
                </a:cubicBezTo>
                <a:lnTo>
                  <a:pt x="69" y="455"/>
                </a:lnTo>
                <a:close/>
                <a:moveTo>
                  <a:pt x="179" y="451"/>
                </a:moveTo>
                <a:cubicBezTo>
                  <a:pt x="177" y="450"/>
                  <a:pt x="175" y="449"/>
                  <a:pt x="174" y="447"/>
                </a:cubicBezTo>
                <a:cubicBezTo>
                  <a:pt x="179" y="443"/>
                  <a:pt x="179" y="443"/>
                  <a:pt x="179" y="443"/>
                </a:cubicBezTo>
                <a:cubicBezTo>
                  <a:pt x="180" y="445"/>
                  <a:pt x="181" y="446"/>
                  <a:pt x="182" y="447"/>
                </a:cubicBezTo>
                <a:lnTo>
                  <a:pt x="179" y="451"/>
                </a:lnTo>
                <a:close/>
                <a:moveTo>
                  <a:pt x="254" y="447"/>
                </a:moveTo>
                <a:cubicBezTo>
                  <a:pt x="253" y="447"/>
                  <a:pt x="251" y="447"/>
                  <a:pt x="250" y="446"/>
                </a:cubicBezTo>
                <a:cubicBezTo>
                  <a:pt x="255" y="442"/>
                  <a:pt x="255" y="442"/>
                  <a:pt x="255" y="442"/>
                </a:cubicBezTo>
                <a:cubicBezTo>
                  <a:pt x="254" y="441"/>
                  <a:pt x="255" y="441"/>
                  <a:pt x="255" y="441"/>
                </a:cubicBezTo>
                <a:cubicBezTo>
                  <a:pt x="255" y="441"/>
                  <a:pt x="256" y="441"/>
                  <a:pt x="257" y="441"/>
                </a:cubicBezTo>
                <a:cubicBezTo>
                  <a:pt x="259" y="446"/>
                  <a:pt x="259" y="446"/>
                  <a:pt x="259" y="446"/>
                </a:cubicBezTo>
                <a:cubicBezTo>
                  <a:pt x="258" y="447"/>
                  <a:pt x="257" y="447"/>
                  <a:pt x="256" y="447"/>
                </a:cubicBezTo>
                <a:cubicBezTo>
                  <a:pt x="256" y="447"/>
                  <a:pt x="255" y="447"/>
                  <a:pt x="254" y="447"/>
                </a:cubicBezTo>
                <a:close/>
                <a:moveTo>
                  <a:pt x="136" y="447"/>
                </a:moveTo>
                <a:cubicBezTo>
                  <a:pt x="134" y="447"/>
                  <a:pt x="132" y="446"/>
                  <a:pt x="130" y="446"/>
                </a:cubicBezTo>
                <a:cubicBezTo>
                  <a:pt x="130" y="441"/>
                  <a:pt x="130" y="441"/>
                  <a:pt x="130" y="441"/>
                </a:cubicBezTo>
                <a:cubicBezTo>
                  <a:pt x="132" y="441"/>
                  <a:pt x="134" y="441"/>
                  <a:pt x="137" y="441"/>
                </a:cubicBezTo>
                <a:lnTo>
                  <a:pt x="136" y="447"/>
                </a:lnTo>
                <a:close/>
                <a:moveTo>
                  <a:pt x="149" y="445"/>
                </a:moveTo>
                <a:cubicBezTo>
                  <a:pt x="145" y="440"/>
                  <a:pt x="145" y="440"/>
                  <a:pt x="145" y="440"/>
                </a:cubicBezTo>
                <a:cubicBezTo>
                  <a:pt x="146" y="440"/>
                  <a:pt x="146" y="440"/>
                  <a:pt x="146" y="440"/>
                </a:cubicBezTo>
                <a:cubicBezTo>
                  <a:pt x="146" y="439"/>
                  <a:pt x="147" y="438"/>
                  <a:pt x="148" y="438"/>
                </a:cubicBezTo>
                <a:cubicBezTo>
                  <a:pt x="149" y="437"/>
                  <a:pt x="150" y="437"/>
                  <a:pt x="150" y="436"/>
                </a:cubicBezTo>
                <a:cubicBezTo>
                  <a:pt x="153" y="442"/>
                  <a:pt x="153" y="442"/>
                  <a:pt x="153" y="442"/>
                </a:cubicBezTo>
                <a:cubicBezTo>
                  <a:pt x="153" y="442"/>
                  <a:pt x="152" y="442"/>
                  <a:pt x="152" y="442"/>
                </a:cubicBezTo>
                <a:cubicBezTo>
                  <a:pt x="151" y="443"/>
                  <a:pt x="150" y="444"/>
                  <a:pt x="149" y="444"/>
                </a:cubicBezTo>
                <a:lnTo>
                  <a:pt x="149" y="445"/>
                </a:lnTo>
                <a:close/>
                <a:moveTo>
                  <a:pt x="75" y="444"/>
                </a:moveTo>
                <a:cubicBezTo>
                  <a:pt x="72" y="440"/>
                  <a:pt x="72" y="440"/>
                  <a:pt x="72" y="440"/>
                </a:cubicBezTo>
                <a:cubicBezTo>
                  <a:pt x="73" y="439"/>
                  <a:pt x="74" y="438"/>
                  <a:pt x="76" y="436"/>
                </a:cubicBezTo>
                <a:cubicBezTo>
                  <a:pt x="80" y="440"/>
                  <a:pt x="80" y="440"/>
                  <a:pt x="80" y="440"/>
                </a:cubicBezTo>
                <a:cubicBezTo>
                  <a:pt x="78" y="442"/>
                  <a:pt x="77" y="443"/>
                  <a:pt x="75" y="444"/>
                </a:cubicBezTo>
                <a:close/>
                <a:moveTo>
                  <a:pt x="186" y="444"/>
                </a:moveTo>
                <a:cubicBezTo>
                  <a:pt x="186" y="443"/>
                  <a:pt x="186" y="442"/>
                  <a:pt x="186" y="441"/>
                </a:cubicBezTo>
                <a:cubicBezTo>
                  <a:pt x="186" y="440"/>
                  <a:pt x="186" y="438"/>
                  <a:pt x="186" y="437"/>
                </a:cubicBezTo>
                <a:cubicBezTo>
                  <a:pt x="192" y="438"/>
                  <a:pt x="192" y="438"/>
                  <a:pt x="192" y="438"/>
                </a:cubicBezTo>
                <a:cubicBezTo>
                  <a:pt x="192" y="439"/>
                  <a:pt x="192" y="440"/>
                  <a:pt x="192" y="441"/>
                </a:cubicBezTo>
                <a:cubicBezTo>
                  <a:pt x="192" y="442"/>
                  <a:pt x="192" y="442"/>
                  <a:pt x="192" y="443"/>
                </a:cubicBezTo>
                <a:lnTo>
                  <a:pt x="186" y="444"/>
                </a:lnTo>
                <a:close/>
                <a:moveTo>
                  <a:pt x="270" y="442"/>
                </a:moveTo>
                <a:cubicBezTo>
                  <a:pt x="268" y="437"/>
                  <a:pt x="268" y="437"/>
                  <a:pt x="268" y="437"/>
                </a:cubicBezTo>
                <a:cubicBezTo>
                  <a:pt x="272" y="435"/>
                  <a:pt x="275" y="436"/>
                  <a:pt x="277" y="439"/>
                </a:cubicBezTo>
                <a:cubicBezTo>
                  <a:pt x="272" y="442"/>
                  <a:pt x="272" y="442"/>
                  <a:pt x="272" y="442"/>
                </a:cubicBezTo>
                <a:cubicBezTo>
                  <a:pt x="272" y="442"/>
                  <a:pt x="272" y="442"/>
                  <a:pt x="272" y="442"/>
                </a:cubicBezTo>
                <a:cubicBezTo>
                  <a:pt x="272" y="442"/>
                  <a:pt x="271" y="442"/>
                  <a:pt x="270" y="442"/>
                </a:cubicBezTo>
                <a:close/>
                <a:moveTo>
                  <a:pt x="167" y="439"/>
                </a:moveTo>
                <a:cubicBezTo>
                  <a:pt x="166" y="438"/>
                  <a:pt x="164" y="438"/>
                  <a:pt x="164" y="438"/>
                </a:cubicBezTo>
                <a:cubicBezTo>
                  <a:pt x="163" y="438"/>
                  <a:pt x="163" y="438"/>
                  <a:pt x="163" y="438"/>
                </a:cubicBezTo>
                <a:cubicBezTo>
                  <a:pt x="162" y="432"/>
                  <a:pt x="162" y="432"/>
                  <a:pt x="162" y="432"/>
                </a:cubicBezTo>
                <a:cubicBezTo>
                  <a:pt x="163" y="432"/>
                  <a:pt x="163" y="432"/>
                  <a:pt x="164" y="432"/>
                </a:cubicBezTo>
                <a:cubicBezTo>
                  <a:pt x="165" y="432"/>
                  <a:pt x="168" y="433"/>
                  <a:pt x="170" y="434"/>
                </a:cubicBezTo>
                <a:lnTo>
                  <a:pt x="167" y="439"/>
                </a:lnTo>
                <a:close/>
                <a:moveTo>
                  <a:pt x="246" y="436"/>
                </a:moveTo>
                <a:cubicBezTo>
                  <a:pt x="246" y="436"/>
                  <a:pt x="245" y="436"/>
                  <a:pt x="245" y="435"/>
                </a:cubicBezTo>
                <a:cubicBezTo>
                  <a:pt x="244" y="435"/>
                  <a:pt x="242" y="434"/>
                  <a:pt x="241" y="433"/>
                </a:cubicBezTo>
                <a:cubicBezTo>
                  <a:pt x="244" y="429"/>
                  <a:pt x="244" y="429"/>
                  <a:pt x="244" y="429"/>
                </a:cubicBezTo>
                <a:cubicBezTo>
                  <a:pt x="245" y="429"/>
                  <a:pt x="246" y="429"/>
                  <a:pt x="246" y="430"/>
                </a:cubicBezTo>
                <a:cubicBezTo>
                  <a:pt x="247" y="430"/>
                  <a:pt x="248" y="430"/>
                  <a:pt x="249" y="431"/>
                </a:cubicBezTo>
                <a:lnTo>
                  <a:pt x="246" y="436"/>
                </a:lnTo>
                <a:close/>
                <a:moveTo>
                  <a:pt x="223" y="429"/>
                </a:moveTo>
                <a:cubicBezTo>
                  <a:pt x="222" y="423"/>
                  <a:pt x="222" y="423"/>
                  <a:pt x="222" y="423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26" y="422"/>
                  <a:pt x="228" y="422"/>
                  <a:pt x="230" y="423"/>
                </a:cubicBezTo>
                <a:cubicBezTo>
                  <a:pt x="227" y="429"/>
                  <a:pt x="227" y="429"/>
                  <a:pt x="227" y="429"/>
                </a:cubicBezTo>
                <a:cubicBezTo>
                  <a:pt x="227" y="428"/>
                  <a:pt x="226" y="428"/>
                  <a:pt x="224" y="428"/>
                </a:cubicBezTo>
                <a:lnTo>
                  <a:pt x="223" y="429"/>
                </a:lnTo>
                <a:close/>
                <a:moveTo>
                  <a:pt x="78" y="428"/>
                </a:moveTo>
                <a:cubicBezTo>
                  <a:pt x="78" y="427"/>
                  <a:pt x="78" y="426"/>
                  <a:pt x="78" y="425"/>
                </a:cubicBezTo>
                <a:cubicBezTo>
                  <a:pt x="78" y="423"/>
                  <a:pt x="78" y="422"/>
                  <a:pt x="78" y="421"/>
                </a:cubicBezTo>
                <a:cubicBezTo>
                  <a:pt x="84" y="423"/>
                  <a:pt x="84" y="423"/>
                  <a:pt x="84" y="423"/>
                </a:cubicBezTo>
                <a:cubicBezTo>
                  <a:pt x="84" y="423"/>
                  <a:pt x="84" y="424"/>
                  <a:pt x="84" y="425"/>
                </a:cubicBezTo>
                <a:cubicBezTo>
                  <a:pt x="84" y="426"/>
                  <a:pt x="84" y="426"/>
                  <a:pt x="84" y="427"/>
                </a:cubicBezTo>
                <a:lnTo>
                  <a:pt x="78" y="428"/>
                </a:lnTo>
                <a:close/>
                <a:moveTo>
                  <a:pt x="195" y="428"/>
                </a:moveTo>
                <a:cubicBezTo>
                  <a:pt x="190" y="425"/>
                  <a:pt x="190" y="425"/>
                  <a:pt x="190" y="425"/>
                </a:cubicBezTo>
                <a:cubicBezTo>
                  <a:pt x="191" y="423"/>
                  <a:pt x="193" y="421"/>
                  <a:pt x="195" y="420"/>
                </a:cubicBezTo>
                <a:cubicBezTo>
                  <a:pt x="198" y="425"/>
                  <a:pt x="198" y="425"/>
                  <a:pt x="198" y="425"/>
                </a:cubicBezTo>
                <a:cubicBezTo>
                  <a:pt x="197" y="426"/>
                  <a:pt x="196" y="427"/>
                  <a:pt x="195" y="428"/>
                </a:cubicBezTo>
                <a:close/>
                <a:moveTo>
                  <a:pt x="240" y="428"/>
                </a:moveTo>
                <a:cubicBezTo>
                  <a:pt x="235" y="424"/>
                  <a:pt x="235" y="424"/>
                  <a:pt x="235" y="424"/>
                </a:cubicBezTo>
                <a:cubicBezTo>
                  <a:pt x="235" y="424"/>
                  <a:pt x="236" y="423"/>
                  <a:pt x="237" y="422"/>
                </a:cubicBezTo>
                <a:cubicBezTo>
                  <a:pt x="237" y="420"/>
                  <a:pt x="238" y="419"/>
                  <a:pt x="240" y="419"/>
                </a:cubicBezTo>
                <a:cubicBezTo>
                  <a:pt x="242" y="424"/>
                  <a:pt x="242" y="424"/>
                  <a:pt x="242" y="424"/>
                </a:cubicBezTo>
                <a:cubicBezTo>
                  <a:pt x="242" y="424"/>
                  <a:pt x="242" y="424"/>
                  <a:pt x="242" y="424"/>
                </a:cubicBezTo>
                <a:cubicBezTo>
                  <a:pt x="242" y="424"/>
                  <a:pt x="242" y="424"/>
                  <a:pt x="242" y="425"/>
                </a:cubicBezTo>
                <a:cubicBezTo>
                  <a:pt x="241" y="426"/>
                  <a:pt x="240" y="427"/>
                  <a:pt x="240" y="428"/>
                </a:cubicBezTo>
                <a:close/>
                <a:moveTo>
                  <a:pt x="210" y="424"/>
                </a:moveTo>
                <a:cubicBezTo>
                  <a:pt x="209" y="423"/>
                  <a:pt x="208" y="422"/>
                  <a:pt x="207" y="422"/>
                </a:cubicBezTo>
                <a:cubicBezTo>
                  <a:pt x="208" y="416"/>
                  <a:pt x="208" y="416"/>
                  <a:pt x="208" y="416"/>
                </a:cubicBezTo>
                <a:cubicBezTo>
                  <a:pt x="210" y="417"/>
                  <a:pt x="212" y="418"/>
                  <a:pt x="214" y="419"/>
                </a:cubicBezTo>
                <a:lnTo>
                  <a:pt x="210" y="424"/>
                </a:lnTo>
                <a:close/>
                <a:moveTo>
                  <a:pt x="93" y="417"/>
                </a:moveTo>
                <a:cubicBezTo>
                  <a:pt x="90" y="416"/>
                  <a:pt x="90" y="416"/>
                  <a:pt x="90" y="416"/>
                </a:cubicBezTo>
                <a:cubicBezTo>
                  <a:pt x="88" y="414"/>
                  <a:pt x="88" y="414"/>
                  <a:pt x="88" y="414"/>
                </a:cubicBezTo>
                <a:cubicBezTo>
                  <a:pt x="88" y="413"/>
                  <a:pt x="88" y="413"/>
                  <a:pt x="88" y="413"/>
                </a:cubicBezTo>
                <a:cubicBezTo>
                  <a:pt x="89" y="412"/>
                  <a:pt x="91" y="411"/>
                  <a:pt x="94" y="410"/>
                </a:cubicBezTo>
                <a:cubicBezTo>
                  <a:pt x="96" y="415"/>
                  <a:pt x="96" y="415"/>
                  <a:pt x="96" y="415"/>
                </a:cubicBezTo>
                <a:cubicBezTo>
                  <a:pt x="94" y="416"/>
                  <a:pt x="93" y="416"/>
                  <a:pt x="93" y="417"/>
                </a:cubicBezTo>
                <a:close/>
                <a:moveTo>
                  <a:pt x="107" y="407"/>
                </a:moveTo>
                <a:cubicBezTo>
                  <a:pt x="102" y="406"/>
                  <a:pt x="102" y="406"/>
                  <a:pt x="102" y="406"/>
                </a:cubicBezTo>
                <a:cubicBezTo>
                  <a:pt x="102" y="405"/>
                  <a:pt x="102" y="404"/>
                  <a:pt x="102" y="403"/>
                </a:cubicBezTo>
                <a:cubicBezTo>
                  <a:pt x="102" y="402"/>
                  <a:pt x="102" y="401"/>
                  <a:pt x="102" y="400"/>
                </a:cubicBezTo>
                <a:cubicBezTo>
                  <a:pt x="108" y="401"/>
                  <a:pt x="108" y="401"/>
                  <a:pt x="108" y="401"/>
                </a:cubicBezTo>
                <a:cubicBezTo>
                  <a:pt x="108" y="402"/>
                  <a:pt x="108" y="403"/>
                  <a:pt x="108" y="403"/>
                </a:cubicBezTo>
                <a:cubicBezTo>
                  <a:pt x="108" y="405"/>
                  <a:pt x="108" y="406"/>
                  <a:pt x="107" y="407"/>
                </a:cubicBezTo>
                <a:close/>
                <a:moveTo>
                  <a:pt x="55" y="397"/>
                </a:moveTo>
                <a:cubicBezTo>
                  <a:pt x="53" y="392"/>
                  <a:pt x="53" y="392"/>
                  <a:pt x="53" y="392"/>
                </a:cubicBezTo>
                <a:cubicBezTo>
                  <a:pt x="54" y="391"/>
                  <a:pt x="54" y="391"/>
                  <a:pt x="55" y="390"/>
                </a:cubicBezTo>
                <a:cubicBezTo>
                  <a:pt x="55" y="389"/>
                  <a:pt x="56" y="389"/>
                  <a:pt x="57" y="388"/>
                </a:cubicBezTo>
                <a:cubicBezTo>
                  <a:pt x="60" y="393"/>
                  <a:pt x="60" y="393"/>
                  <a:pt x="60" y="393"/>
                </a:cubicBezTo>
                <a:cubicBezTo>
                  <a:pt x="60" y="393"/>
                  <a:pt x="60" y="393"/>
                  <a:pt x="60" y="393"/>
                </a:cubicBezTo>
                <a:cubicBezTo>
                  <a:pt x="59" y="395"/>
                  <a:pt x="57" y="396"/>
                  <a:pt x="55" y="397"/>
                </a:cubicBezTo>
                <a:close/>
                <a:moveTo>
                  <a:pt x="74" y="394"/>
                </a:moveTo>
                <a:cubicBezTo>
                  <a:pt x="74" y="394"/>
                  <a:pt x="73" y="394"/>
                  <a:pt x="73" y="394"/>
                </a:cubicBezTo>
                <a:cubicBezTo>
                  <a:pt x="73" y="394"/>
                  <a:pt x="72" y="394"/>
                  <a:pt x="71" y="394"/>
                </a:cubicBezTo>
                <a:cubicBezTo>
                  <a:pt x="69" y="393"/>
                  <a:pt x="69" y="393"/>
                  <a:pt x="69" y="393"/>
                </a:cubicBezTo>
                <a:cubicBezTo>
                  <a:pt x="70" y="387"/>
                  <a:pt x="70" y="387"/>
                  <a:pt x="70" y="387"/>
                </a:cubicBezTo>
                <a:cubicBezTo>
                  <a:pt x="74" y="388"/>
                  <a:pt x="74" y="388"/>
                  <a:pt x="74" y="388"/>
                </a:cubicBezTo>
                <a:cubicBezTo>
                  <a:pt x="74" y="388"/>
                  <a:pt x="75" y="388"/>
                  <a:pt x="75" y="388"/>
                </a:cubicBezTo>
                <a:cubicBezTo>
                  <a:pt x="76" y="394"/>
                  <a:pt x="76" y="394"/>
                  <a:pt x="76" y="394"/>
                </a:cubicBezTo>
                <a:cubicBezTo>
                  <a:pt x="76" y="394"/>
                  <a:pt x="75" y="394"/>
                  <a:pt x="74" y="394"/>
                </a:cubicBezTo>
                <a:close/>
                <a:moveTo>
                  <a:pt x="102" y="392"/>
                </a:moveTo>
                <a:cubicBezTo>
                  <a:pt x="101" y="391"/>
                  <a:pt x="99" y="390"/>
                  <a:pt x="98" y="388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3" y="385"/>
                  <a:pt x="104" y="386"/>
                  <a:pt x="106" y="388"/>
                </a:cubicBezTo>
                <a:lnTo>
                  <a:pt x="102" y="392"/>
                </a:lnTo>
                <a:close/>
                <a:moveTo>
                  <a:pt x="47" y="388"/>
                </a:moveTo>
                <a:cubicBezTo>
                  <a:pt x="46" y="387"/>
                  <a:pt x="46" y="387"/>
                  <a:pt x="46" y="386"/>
                </a:cubicBezTo>
                <a:cubicBezTo>
                  <a:pt x="45" y="385"/>
                  <a:pt x="44" y="384"/>
                  <a:pt x="43" y="383"/>
                </a:cubicBezTo>
                <a:cubicBezTo>
                  <a:pt x="49" y="381"/>
                  <a:pt x="49" y="381"/>
                  <a:pt x="49" y="381"/>
                </a:cubicBezTo>
                <a:cubicBezTo>
                  <a:pt x="49" y="381"/>
                  <a:pt x="49" y="382"/>
                  <a:pt x="50" y="383"/>
                </a:cubicBezTo>
                <a:cubicBezTo>
                  <a:pt x="51" y="384"/>
                  <a:pt x="51" y="384"/>
                  <a:pt x="52" y="385"/>
                </a:cubicBezTo>
                <a:lnTo>
                  <a:pt x="47" y="388"/>
                </a:lnTo>
                <a:close/>
                <a:moveTo>
                  <a:pt x="87" y="385"/>
                </a:moveTo>
                <a:cubicBezTo>
                  <a:pt x="82" y="382"/>
                  <a:pt x="82" y="382"/>
                  <a:pt x="82" y="382"/>
                </a:cubicBezTo>
                <a:cubicBezTo>
                  <a:pt x="82" y="382"/>
                  <a:pt x="82" y="382"/>
                  <a:pt x="82" y="382"/>
                </a:cubicBezTo>
                <a:cubicBezTo>
                  <a:pt x="84" y="379"/>
                  <a:pt x="86" y="378"/>
                  <a:pt x="88" y="378"/>
                </a:cubicBezTo>
                <a:cubicBezTo>
                  <a:pt x="89" y="378"/>
                  <a:pt x="89" y="378"/>
                  <a:pt x="90" y="378"/>
                </a:cubicBezTo>
                <a:cubicBezTo>
                  <a:pt x="88" y="384"/>
                  <a:pt x="88" y="384"/>
                  <a:pt x="88" y="384"/>
                </a:cubicBezTo>
                <a:cubicBezTo>
                  <a:pt x="88" y="384"/>
                  <a:pt x="88" y="384"/>
                  <a:pt x="88" y="384"/>
                </a:cubicBezTo>
                <a:cubicBezTo>
                  <a:pt x="88" y="384"/>
                  <a:pt x="88" y="384"/>
                  <a:pt x="87" y="385"/>
                </a:cubicBezTo>
                <a:close/>
                <a:moveTo>
                  <a:pt x="42" y="371"/>
                </a:moveTo>
                <a:cubicBezTo>
                  <a:pt x="42" y="369"/>
                  <a:pt x="41" y="368"/>
                  <a:pt x="41" y="366"/>
                </a:cubicBezTo>
                <a:cubicBezTo>
                  <a:pt x="40" y="366"/>
                  <a:pt x="40" y="366"/>
                  <a:pt x="40" y="366"/>
                </a:cubicBezTo>
                <a:cubicBezTo>
                  <a:pt x="46" y="363"/>
                  <a:pt x="46" y="363"/>
                  <a:pt x="46" y="363"/>
                </a:cubicBezTo>
                <a:cubicBezTo>
                  <a:pt x="46" y="364"/>
                  <a:pt x="46" y="364"/>
                  <a:pt x="46" y="364"/>
                </a:cubicBezTo>
                <a:cubicBezTo>
                  <a:pt x="47" y="366"/>
                  <a:pt x="47" y="367"/>
                  <a:pt x="48" y="369"/>
                </a:cubicBezTo>
                <a:lnTo>
                  <a:pt x="42" y="371"/>
                </a:lnTo>
                <a:close/>
                <a:moveTo>
                  <a:pt x="44" y="354"/>
                </a:moveTo>
                <a:cubicBezTo>
                  <a:pt x="38" y="353"/>
                  <a:pt x="38" y="353"/>
                  <a:pt x="38" y="353"/>
                </a:cubicBezTo>
                <a:cubicBezTo>
                  <a:pt x="38" y="352"/>
                  <a:pt x="39" y="351"/>
                  <a:pt x="39" y="350"/>
                </a:cubicBezTo>
                <a:cubicBezTo>
                  <a:pt x="40" y="349"/>
                  <a:pt x="40" y="348"/>
                  <a:pt x="40" y="347"/>
                </a:cubicBezTo>
                <a:cubicBezTo>
                  <a:pt x="46" y="349"/>
                  <a:pt x="46" y="349"/>
                  <a:pt x="46" y="349"/>
                </a:cubicBezTo>
                <a:cubicBezTo>
                  <a:pt x="45" y="350"/>
                  <a:pt x="45" y="351"/>
                  <a:pt x="44" y="352"/>
                </a:cubicBezTo>
                <a:cubicBezTo>
                  <a:pt x="44" y="353"/>
                  <a:pt x="44" y="353"/>
                  <a:pt x="44" y="354"/>
                </a:cubicBezTo>
                <a:close/>
                <a:moveTo>
                  <a:pt x="49" y="337"/>
                </a:moveTo>
                <a:cubicBezTo>
                  <a:pt x="43" y="336"/>
                  <a:pt x="43" y="336"/>
                  <a:pt x="43" y="336"/>
                </a:cubicBezTo>
                <a:cubicBezTo>
                  <a:pt x="43" y="335"/>
                  <a:pt x="43" y="335"/>
                  <a:pt x="43" y="334"/>
                </a:cubicBezTo>
                <a:cubicBezTo>
                  <a:pt x="44" y="332"/>
                  <a:pt x="44" y="331"/>
                  <a:pt x="45" y="330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3"/>
                  <a:pt x="49" y="334"/>
                  <a:pt x="49" y="335"/>
                </a:cubicBezTo>
                <a:cubicBezTo>
                  <a:pt x="49" y="336"/>
                  <a:pt x="49" y="336"/>
                  <a:pt x="49" y="337"/>
                </a:cubicBezTo>
                <a:close/>
                <a:moveTo>
                  <a:pt x="56" y="325"/>
                </a:moveTo>
                <a:cubicBezTo>
                  <a:pt x="54" y="320"/>
                  <a:pt x="54" y="320"/>
                  <a:pt x="54" y="320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6" y="318"/>
                  <a:pt x="57" y="318"/>
                  <a:pt x="58" y="317"/>
                </a:cubicBezTo>
                <a:cubicBezTo>
                  <a:pt x="62" y="321"/>
                  <a:pt x="62" y="321"/>
                  <a:pt x="62" y="321"/>
                </a:cubicBezTo>
                <a:cubicBezTo>
                  <a:pt x="61" y="322"/>
                  <a:pt x="59" y="323"/>
                  <a:pt x="57" y="324"/>
                </a:cubicBezTo>
                <a:lnTo>
                  <a:pt x="56" y="325"/>
                </a:lnTo>
                <a:close/>
                <a:moveTo>
                  <a:pt x="51" y="318"/>
                </a:moveTo>
                <a:cubicBezTo>
                  <a:pt x="49" y="313"/>
                  <a:pt x="49" y="313"/>
                  <a:pt x="49" y="313"/>
                </a:cubicBezTo>
                <a:cubicBezTo>
                  <a:pt x="50" y="312"/>
                  <a:pt x="50" y="312"/>
                  <a:pt x="50" y="312"/>
                </a:cubicBezTo>
                <a:cubicBezTo>
                  <a:pt x="51" y="312"/>
                  <a:pt x="52" y="311"/>
                  <a:pt x="53" y="311"/>
                </a:cubicBezTo>
                <a:cubicBezTo>
                  <a:pt x="54" y="311"/>
                  <a:pt x="54" y="311"/>
                  <a:pt x="55" y="310"/>
                </a:cubicBezTo>
                <a:cubicBezTo>
                  <a:pt x="56" y="316"/>
                  <a:pt x="56" y="316"/>
                  <a:pt x="56" y="316"/>
                </a:cubicBezTo>
                <a:cubicBezTo>
                  <a:pt x="56" y="316"/>
                  <a:pt x="56" y="316"/>
                  <a:pt x="55" y="316"/>
                </a:cubicBezTo>
                <a:cubicBezTo>
                  <a:pt x="54" y="317"/>
                  <a:pt x="53" y="317"/>
                  <a:pt x="52" y="318"/>
                </a:cubicBezTo>
                <a:lnTo>
                  <a:pt x="51" y="318"/>
                </a:lnTo>
                <a:close/>
                <a:moveTo>
                  <a:pt x="45" y="313"/>
                </a:moveTo>
                <a:cubicBezTo>
                  <a:pt x="40" y="311"/>
                  <a:pt x="40" y="311"/>
                  <a:pt x="40" y="311"/>
                </a:cubicBezTo>
                <a:cubicBezTo>
                  <a:pt x="41" y="309"/>
                  <a:pt x="42" y="308"/>
                  <a:pt x="43" y="307"/>
                </a:cubicBezTo>
                <a:cubicBezTo>
                  <a:pt x="44" y="307"/>
                  <a:pt x="44" y="307"/>
                  <a:pt x="45" y="306"/>
                </a:cubicBezTo>
                <a:cubicBezTo>
                  <a:pt x="49" y="310"/>
                  <a:pt x="49" y="310"/>
                  <a:pt x="49" y="310"/>
                </a:cubicBezTo>
                <a:cubicBezTo>
                  <a:pt x="48" y="311"/>
                  <a:pt x="47" y="312"/>
                  <a:pt x="47" y="312"/>
                </a:cubicBezTo>
                <a:cubicBezTo>
                  <a:pt x="46" y="313"/>
                  <a:pt x="45" y="313"/>
                  <a:pt x="45" y="313"/>
                </a:cubicBezTo>
                <a:close/>
                <a:moveTo>
                  <a:pt x="51" y="297"/>
                </a:moveTo>
                <a:cubicBezTo>
                  <a:pt x="45" y="296"/>
                  <a:pt x="45" y="296"/>
                  <a:pt x="45" y="296"/>
                </a:cubicBezTo>
                <a:cubicBezTo>
                  <a:pt x="45" y="295"/>
                  <a:pt x="46" y="294"/>
                  <a:pt x="47" y="293"/>
                </a:cubicBezTo>
                <a:cubicBezTo>
                  <a:pt x="47" y="292"/>
                  <a:pt x="47" y="292"/>
                  <a:pt x="48" y="291"/>
                </a:cubicBezTo>
                <a:cubicBezTo>
                  <a:pt x="48" y="291"/>
                  <a:pt x="48" y="291"/>
                  <a:pt x="49" y="290"/>
                </a:cubicBezTo>
                <a:cubicBezTo>
                  <a:pt x="53" y="294"/>
                  <a:pt x="53" y="294"/>
                  <a:pt x="53" y="294"/>
                </a:cubicBezTo>
                <a:cubicBezTo>
                  <a:pt x="53" y="294"/>
                  <a:pt x="52" y="295"/>
                  <a:pt x="52" y="295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6"/>
                  <a:pt x="51" y="296"/>
                  <a:pt x="51" y="296"/>
                </a:cubicBezTo>
                <a:cubicBezTo>
                  <a:pt x="51" y="296"/>
                  <a:pt x="51" y="297"/>
                  <a:pt x="51" y="297"/>
                </a:cubicBezTo>
                <a:close/>
                <a:moveTo>
                  <a:pt x="48" y="283"/>
                </a:moveTo>
                <a:cubicBezTo>
                  <a:pt x="48" y="283"/>
                  <a:pt x="47" y="283"/>
                  <a:pt x="46" y="283"/>
                </a:cubicBezTo>
                <a:cubicBezTo>
                  <a:pt x="46" y="283"/>
                  <a:pt x="45" y="282"/>
                  <a:pt x="44" y="282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6" y="277"/>
                  <a:pt x="47" y="277"/>
                  <a:pt x="48" y="277"/>
                </a:cubicBezTo>
                <a:cubicBezTo>
                  <a:pt x="49" y="277"/>
                  <a:pt x="51" y="278"/>
                  <a:pt x="52" y="279"/>
                </a:cubicBezTo>
                <a:cubicBezTo>
                  <a:pt x="48" y="283"/>
                  <a:pt x="48" y="283"/>
                  <a:pt x="48" y="283"/>
                </a:cubicBezTo>
                <a:cubicBezTo>
                  <a:pt x="48" y="283"/>
                  <a:pt x="48" y="283"/>
                  <a:pt x="48" y="283"/>
                </a:cubicBezTo>
                <a:close/>
                <a:moveTo>
                  <a:pt x="31" y="279"/>
                </a:moveTo>
                <a:cubicBezTo>
                  <a:pt x="29" y="277"/>
                  <a:pt x="28" y="275"/>
                  <a:pt x="27" y="272"/>
                </a:cubicBezTo>
                <a:cubicBezTo>
                  <a:pt x="33" y="271"/>
                  <a:pt x="33" y="271"/>
                  <a:pt x="33" y="271"/>
                </a:cubicBezTo>
                <a:cubicBezTo>
                  <a:pt x="33" y="272"/>
                  <a:pt x="34" y="273"/>
                  <a:pt x="35" y="274"/>
                </a:cubicBezTo>
                <a:lnTo>
                  <a:pt x="31" y="279"/>
                </a:lnTo>
                <a:close/>
                <a:moveTo>
                  <a:pt x="34" y="261"/>
                </a:moveTo>
                <a:cubicBezTo>
                  <a:pt x="29" y="259"/>
                  <a:pt x="29" y="259"/>
                  <a:pt x="29" y="259"/>
                </a:cubicBezTo>
                <a:cubicBezTo>
                  <a:pt x="29" y="258"/>
                  <a:pt x="30" y="257"/>
                  <a:pt x="30" y="255"/>
                </a:cubicBezTo>
                <a:cubicBezTo>
                  <a:pt x="31" y="255"/>
                  <a:pt x="31" y="255"/>
                  <a:pt x="31" y="255"/>
                </a:cubicBezTo>
                <a:cubicBezTo>
                  <a:pt x="31" y="254"/>
                  <a:pt x="31" y="254"/>
                  <a:pt x="31" y="253"/>
                </a:cubicBezTo>
                <a:cubicBezTo>
                  <a:pt x="37" y="255"/>
                  <a:pt x="37" y="255"/>
                  <a:pt x="37" y="255"/>
                </a:cubicBezTo>
                <a:cubicBezTo>
                  <a:pt x="36" y="256"/>
                  <a:pt x="36" y="257"/>
                  <a:pt x="36" y="257"/>
                </a:cubicBezTo>
                <a:cubicBezTo>
                  <a:pt x="36" y="258"/>
                  <a:pt x="36" y="258"/>
                  <a:pt x="36" y="258"/>
                </a:cubicBezTo>
                <a:cubicBezTo>
                  <a:pt x="35" y="259"/>
                  <a:pt x="35" y="260"/>
                  <a:pt x="34" y="261"/>
                </a:cubicBezTo>
                <a:close/>
                <a:moveTo>
                  <a:pt x="30" y="245"/>
                </a:moveTo>
                <a:cubicBezTo>
                  <a:pt x="30" y="245"/>
                  <a:pt x="30" y="244"/>
                  <a:pt x="29" y="244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28" y="242"/>
                  <a:pt x="27" y="241"/>
                  <a:pt x="27" y="241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2" y="238"/>
                  <a:pt x="32" y="238"/>
                  <a:pt x="33" y="239"/>
                </a:cubicBezTo>
                <a:cubicBezTo>
                  <a:pt x="34" y="240"/>
                  <a:pt x="34" y="240"/>
                  <a:pt x="34" y="240"/>
                </a:cubicBezTo>
                <a:cubicBezTo>
                  <a:pt x="34" y="241"/>
                  <a:pt x="35" y="241"/>
                  <a:pt x="35" y="242"/>
                </a:cubicBezTo>
                <a:lnTo>
                  <a:pt x="30" y="245"/>
                </a:lnTo>
                <a:close/>
                <a:moveTo>
                  <a:pt x="31" y="228"/>
                </a:moveTo>
                <a:cubicBezTo>
                  <a:pt x="25" y="227"/>
                  <a:pt x="25" y="227"/>
                  <a:pt x="25" y="227"/>
                </a:cubicBezTo>
                <a:cubicBezTo>
                  <a:pt x="26" y="225"/>
                  <a:pt x="26" y="225"/>
                  <a:pt x="26" y="225"/>
                </a:cubicBezTo>
                <a:cubicBezTo>
                  <a:pt x="26" y="224"/>
                  <a:pt x="26" y="223"/>
                  <a:pt x="26" y="222"/>
                </a:cubicBezTo>
                <a:cubicBezTo>
                  <a:pt x="32" y="222"/>
                  <a:pt x="32" y="222"/>
                  <a:pt x="32" y="222"/>
                </a:cubicBezTo>
                <a:cubicBezTo>
                  <a:pt x="32" y="223"/>
                  <a:pt x="32" y="225"/>
                  <a:pt x="31" y="226"/>
                </a:cubicBezTo>
                <a:lnTo>
                  <a:pt x="31" y="228"/>
                </a:lnTo>
                <a:close/>
                <a:moveTo>
                  <a:pt x="10" y="217"/>
                </a:moveTo>
                <a:cubicBezTo>
                  <a:pt x="10" y="216"/>
                  <a:pt x="10" y="216"/>
                  <a:pt x="10" y="216"/>
                </a:cubicBezTo>
                <a:cubicBezTo>
                  <a:pt x="10" y="215"/>
                  <a:pt x="9" y="215"/>
                  <a:pt x="9" y="214"/>
                </a:cubicBezTo>
                <a:cubicBezTo>
                  <a:pt x="9" y="213"/>
                  <a:pt x="8" y="212"/>
                  <a:pt x="8" y="211"/>
                </a:cubicBezTo>
                <a:cubicBezTo>
                  <a:pt x="13" y="209"/>
                  <a:pt x="13" y="209"/>
                  <a:pt x="13" y="209"/>
                </a:cubicBezTo>
                <a:cubicBezTo>
                  <a:pt x="14" y="210"/>
                  <a:pt x="14" y="210"/>
                  <a:pt x="14" y="211"/>
                </a:cubicBezTo>
                <a:cubicBezTo>
                  <a:pt x="15" y="212"/>
                  <a:pt x="15" y="213"/>
                  <a:pt x="16" y="214"/>
                </a:cubicBezTo>
                <a:lnTo>
                  <a:pt x="10" y="217"/>
                </a:lnTo>
                <a:close/>
                <a:moveTo>
                  <a:pt x="25" y="215"/>
                </a:moveTo>
                <a:cubicBezTo>
                  <a:pt x="22" y="210"/>
                  <a:pt x="22" y="210"/>
                  <a:pt x="22" y="210"/>
                </a:cubicBezTo>
                <a:cubicBezTo>
                  <a:pt x="23" y="209"/>
                  <a:pt x="24" y="208"/>
                  <a:pt x="24" y="208"/>
                </a:cubicBezTo>
                <a:cubicBezTo>
                  <a:pt x="27" y="207"/>
                  <a:pt x="29" y="207"/>
                  <a:pt x="30" y="208"/>
                </a:cubicBezTo>
                <a:cubicBezTo>
                  <a:pt x="27" y="213"/>
                  <a:pt x="27" y="213"/>
                  <a:pt x="27" y="213"/>
                </a:cubicBezTo>
                <a:cubicBezTo>
                  <a:pt x="27" y="213"/>
                  <a:pt x="27" y="213"/>
                  <a:pt x="27" y="213"/>
                </a:cubicBezTo>
                <a:cubicBezTo>
                  <a:pt x="27" y="213"/>
                  <a:pt x="27" y="213"/>
                  <a:pt x="27" y="213"/>
                </a:cubicBezTo>
                <a:cubicBezTo>
                  <a:pt x="26" y="214"/>
                  <a:pt x="25" y="214"/>
                  <a:pt x="25" y="215"/>
                </a:cubicBezTo>
                <a:close/>
                <a:moveTo>
                  <a:pt x="9" y="200"/>
                </a:moveTo>
                <a:cubicBezTo>
                  <a:pt x="7" y="199"/>
                  <a:pt x="6" y="198"/>
                  <a:pt x="5" y="196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4"/>
                  <a:pt x="11" y="195"/>
                  <a:pt x="11" y="195"/>
                </a:cubicBezTo>
                <a:cubicBezTo>
                  <a:pt x="13" y="196"/>
                  <a:pt x="14" y="197"/>
                  <a:pt x="14" y="199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9"/>
                  <a:pt x="8" y="200"/>
                  <a:pt x="9" y="200"/>
                </a:cubicBezTo>
                <a:close/>
                <a:moveTo>
                  <a:pt x="14" y="187"/>
                </a:moveTo>
                <a:cubicBezTo>
                  <a:pt x="10" y="183"/>
                  <a:pt x="10" y="183"/>
                  <a:pt x="10" y="183"/>
                </a:cubicBezTo>
                <a:cubicBezTo>
                  <a:pt x="11" y="182"/>
                  <a:pt x="12" y="181"/>
                  <a:pt x="13" y="179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4"/>
                  <a:pt x="16" y="185"/>
                  <a:pt x="14" y="187"/>
                </a:cubicBezTo>
                <a:close/>
                <a:moveTo>
                  <a:pt x="21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5" y="168"/>
                  <a:pt x="15" y="168"/>
                  <a:pt x="15" y="168"/>
                </a:cubicBezTo>
                <a:cubicBezTo>
                  <a:pt x="15" y="166"/>
                  <a:pt x="15" y="165"/>
                  <a:pt x="15" y="164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1" y="164"/>
                  <a:pt x="21" y="166"/>
                  <a:pt x="21" y="168"/>
                </a:cubicBezTo>
                <a:lnTo>
                  <a:pt x="21" y="169"/>
                </a:lnTo>
                <a:close/>
                <a:moveTo>
                  <a:pt x="25" y="157"/>
                </a:moveTo>
                <a:cubicBezTo>
                  <a:pt x="24" y="155"/>
                  <a:pt x="24" y="155"/>
                  <a:pt x="24" y="155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24" y="151"/>
                  <a:pt x="26" y="150"/>
                  <a:pt x="29" y="150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29" y="156"/>
                  <a:pt x="26" y="156"/>
                  <a:pt x="25" y="157"/>
                </a:cubicBezTo>
                <a:close/>
                <a:moveTo>
                  <a:pt x="42" y="151"/>
                </a:moveTo>
                <a:cubicBezTo>
                  <a:pt x="38" y="147"/>
                  <a:pt x="38" y="147"/>
                  <a:pt x="38" y="147"/>
                </a:cubicBezTo>
                <a:cubicBezTo>
                  <a:pt x="38" y="146"/>
                  <a:pt x="37" y="146"/>
                  <a:pt x="37" y="145"/>
                </a:cubicBezTo>
                <a:cubicBezTo>
                  <a:pt x="42" y="142"/>
                  <a:pt x="42" y="142"/>
                  <a:pt x="42" y="142"/>
                </a:cubicBezTo>
                <a:cubicBezTo>
                  <a:pt x="43" y="144"/>
                  <a:pt x="43" y="145"/>
                  <a:pt x="43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148"/>
                  <a:pt x="43" y="150"/>
                  <a:pt x="42" y="151"/>
                </a:cubicBezTo>
                <a:close/>
                <a:moveTo>
                  <a:pt x="42" y="139"/>
                </a:moveTo>
                <a:cubicBezTo>
                  <a:pt x="42" y="133"/>
                  <a:pt x="42" y="133"/>
                  <a:pt x="42" y="133"/>
                </a:cubicBezTo>
                <a:cubicBezTo>
                  <a:pt x="42" y="133"/>
                  <a:pt x="43" y="133"/>
                  <a:pt x="43" y="133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133"/>
                  <a:pt x="44" y="133"/>
                  <a:pt x="45" y="133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48" y="138"/>
                  <a:pt x="47" y="139"/>
                  <a:pt x="44" y="139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3" y="139"/>
                  <a:pt x="43" y="139"/>
                  <a:pt x="42" y="139"/>
                </a:cubicBezTo>
                <a:close/>
                <a:moveTo>
                  <a:pt x="56" y="126"/>
                </a:moveTo>
                <a:cubicBezTo>
                  <a:pt x="51" y="123"/>
                  <a:pt x="51" y="123"/>
                  <a:pt x="51" y="123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59" y="119"/>
                  <a:pt x="59" y="119"/>
                  <a:pt x="59" y="120"/>
                </a:cubicBezTo>
                <a:cubicBezTo>
                  <a:pt x="59" y="122"/>
                  <a:pt x="57" y="124"/>
                  <a:pt x="56" y="126"/>
                </a:cubicBezTo>
                <a:close/>
                <a:moveTo>
                  <a:pt x="48" y="110"/>
                </a:moveTo>
                <a:cubicBezTo>
                  <a:pt x="48" y="110"/>
                  <a:pt x="47" y="109"/>
                  <a:pt x="47" y="109"/>
                </a:cubicBezTo>
                <a:cubicBezTo>
                  <a:pt x="46" y="109"/>
                  <a:pt x="45" y="108"/>
                  <a:pt x="45" y="108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9" y="103"/>
                  <a:pt x="49" y="104"/>
                  <a:pt x="50" y="104"/>
                </a:cubicBezTo>
                <a:cubicBezTo>
                  <a:pt x="51" y="105"/>
                  <a:pt x="53" y="106"/>
                  <a:pt x="54" y="108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51" y="109"/>
                  <a:pt x="51" y="109"/>
                  <a:pt x="51" y="109"/>
                </a:cubicBezTo>
                <a:lnTo>
                  <a:pt x="48" y="110"/>
                </a:lnTo>
                <a:close/>
                <a:moveTo>
                  <a:pt x="48" y="95"/>
                </a:moveTo>
                <a:cubicBezTo>
                  <a:pt x="42" y="94"/>
                  <a:pt x="42" y="94"/>
                  <a:pt x="42" y="94"/>
                </a:cubicBezTo>
                <a:cubicBezTo>
                  <a:pt x="43" y="92"/>
                  <a:pt x="43" y="90"/>
                  <a:pt x="43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91"/>
                  <a:pt x="49" y="93"/>
                  <a:pt x="48" y="95"/>
                </a:cubicBezTo>
                <a:close/>
                <a:moveTo>
                  <a:pt x="42" y="81"/>
                </a:moveTo>
                <a:cubicBezTo>
                  <a:pt x="40" y="81"/>
                  <a:pt x="37" y="80"/>
                  <a:pt x="35" y="78"/>
                </a:cubicBezTo>
                <a:cubicBezTo>
                  <a:pt x="39" y="74"/>
                  <a:pt x="39" y="74"/>
                  <a:pt x="39" y="74"/>
                </a:cubicBezTo>
                <a:cubicBezTo>
                  <a:pt x="40" y="75"/>
                  <a:pt x="42" y="76"/>
                  <a:pt x="42" y="76"/>
                </a:cubicBezTo>
                <a:lnTo>
                  <a:pt x="42" y="81"/>
                </a:lnTo>
                <a:close/>
                <a:moveTo>
                  <a:pt x="28" y="69"/>
                </a:moveTo>
                <a:cubicBezTo>
                  <a:pt x="27" y="69"/>
                  <a:pt x="27" y="69"/>
                  <a:pt x="27" y="69"/>
                </a:cubicBezTo>
                <a:cubicBezTo>
                  <a:pt x="25" y="67"/>
                  <a:pt x="23" y="66"/>
                  <a:pt x="23" y="64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0" y="64"/>
                </a:cubicBezTo>
                <a:cubicBezTo>
                  <a:pt x="31" y="65"/>
                  <a:pt x="31" y="65"/>
                  <a:pt x="31" y="65"/>
                </a:cubicBezTo>
                <a:lnTo>
                  <a:pt x="28" y="69"/>
                </a:lnTo>
                <a:close/>
                <a:moveTo>
                  <a:pt x="12" y="63"/>
                </a:moveTo>
                <a:cubicBezTo>
                  <a:pt x="11" y="63"/>
                  <a:pt x="10" y="63"/>
                  <a:pt x="9" y="62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7"/>
                  <a:pt x="14" y="56"/>
                  <a:pt x="15" y="56"/>
                </a:cubicBezTo>
                <a:cubicBezTo>
                  <a:pt x="16" y="59"/>
                  <a:pt x="16" y="59"/>
                  <a:pt x="16" y="59"/>
                </a:cubicBezTo>
                <a:cubicBezTo>
                  <a:pt x="17" y="61"/>
                  <a:pt x="17" y="61"/>
                  <a:pt x="17" y="61"/>
                </a:cubicBezTo>
                <a:cubicBezTo>
                  <a:pt x="15" y="62"/>
                  <a:pt x="14" y="63"/>
                  <a:pt x="12" y="63"/>
                </a:cubicBezTo>
                <a:close/>
                <a:moveTo>
                  <a:pt x="5" y="50"/>
                </a:moveTo>
                <a:cubicBezTo>
                  <a:pt x="5" y="49"/>
                  <a:pt x="5" y="49"/>
                  <a:pt x="4" y="49"/>
                </a:cubicBezTo>
                <a:cubicBezTo>
                  <a:pt x="3" y="48"/>
                  <a:pt x="2" y="48"/>
                  <a:pt x="1" y="47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6" y="43"/>
                  <a:pt x="6" y="43"/>
                </a:cubicBezTo>
                <a:cubicBezTo>
                  <a:pt x="8" y="44"/>
                  <a:pt x="9" y="46"/>
                  <a:pt x="10" y="47"/>
                </a:cubicBezTo>
                <a:lnTo>
                  <a:pt x="5" y="50"/>
                </a:lnTo>
                <a:close/>
                <a:moveTo>
                  <a:pt x="6" y="37"/>
                </a:moveTo>
                <a:cubicBezTo>
                  <a:pt x="2" y="33"/>
                  <a:pt x="2" y="33"/>
                  <a:pt x="2" y="33"/>
                </a:cubicBezTo>
                <a:cubicBezTo>
                  <a:pt x="4" y="31"/>
                  <a:pt x="5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11" y="33"/>
                  <a:pt x="11" y="33"/>
                  <a:pt x="11" y="33"/>
                </a:cubicBezTo>
                <a:cubicBezTo>
                  <a:pt x="10" y="34"/>
                  <a:pt x="10" y="34"/>
                  <a:pt x="9" y="34"/>
                </a:cubicBezTo>
                <a:cubicBezTo>
                  <a:pt x="9" y="35"/>
                  <a:pt x="8" y="35"/>
                  <a:pt x="6" y="37"/>
                </a:cubicBezTo>
                <a:close/>
                <a:moveTo>
                  <a:pt x="7" y="23"/>
                </a:moveTo>
                <a:cubicBezTo>
                  <a:pt x="7" y="23"/>
                  <a:pt x="6" y="23"/>
                  <a:pt x="6" y="23"/>
                </a:cubicBezTo>
                <a:cubicBezTo>
                  <a:pt x="3" y="22"/>
                  <a:pt x="2" y="20"/>
                  <a:pt x="2" y="18"/>
                </a:cubicBezTo>
                <a:cubicBezTo>
                  <a:pt x="2" y="18"/>
                  <a:pt x="3" y="17"/>
                  <a:pt x="3" y="15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lnTo>
                  <a:pt x="7" y="23"/>
                </a:lnTo>
                <a:close/>
                <a:moveTo>
                  <a:pt x="4" y="8"/>
                </a:moveTo>
                <a:cubicBezTo>
                  <a:pt x="0" y="4"/>
                  <a:pt x="0" y="4"/>
                  <a:pt x="0" y="4"/>
                </a:cubicBezTo>
                <a:cubicBezTo>
                  <a:pt x="4" y="0"/>
                  <a:pt x="4" y="0"/>
                  <a:pt x="4" y="0"/>
                </a:cubicBezTo>
                <a:cubicBezTo>
                  <a:pt x="8" y="4"/>
                  <a:pt x="8" y="4"/>
                  <a:pt x="8" y="4"/>
                </a:cubicBezTo>
                <a:lnTo>
                  <a:pt x="4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1" name="ïš1íḓé">
            <a:extLst>
              <a:ext uri="{FF2B5EF4-FFF2-40B4-BE49-F238E27FC236}">
                <a16:creationId xmlns:a16="http://schemas.microsoft.com/office/drawing/2014/main" id="{8ABA7247-D212-4768-960A-E5B0DA3207A1}"/>
              </a:ext>
            </a:extLst>
          </p:cNvPr>
          <p:cNvSpPr/>
          <p:nvPr/>
        </p:nvSpPr>
        <p:spPr bwMode="auto">
          <a:xfrm>
            <a:off x="3151854" y="4018196"/>
            <a:ext cx="335875" cy="101167"/>
          </a:xfrm>
          <a:custGeom>
            <a:avLst/>
            <a:gdLst>
              <a:gd name="T0" fmla="*/ 5 w 307"/>
              <a:gd name="T1" fmla="*/ 86 h 93"/>
              <a:gd name="T2" fmla="*/ 12 w 307"/>
              <a:gd name="T3" fmla="*/ 82 h 93"/>
              <a:gd name="T4" fmla="*/ 14 w 307"/>
              <a:gd name="T5" fmla="*/ 75 h 93"/>
              <a:gd name="T6" fmla="*/ 12 w 307"/>
              <a:gd name="T7" fmla="*/ 82 h 93"/>
              <a:gd name="T8" fmla="*/ 17 w 307"/>
              <a:gd name="T9" fmla="*/ 62 h 93"/>
              <a:gd name="T10" fmla="*/ 23 w 307"/>
              <a:gd name="T11" fmla="*/ 61 h 93"/>
              <a:gd name="T12" fmla="*/ 22 w 307"/>
              <a:gd name="T13" fmla="*/ 66 h 93"/>
              <a:gd name="T14" fmla="*/ 241 w 307"/>
              <a:gd name="T15" fmla="*/ 58 h 93"/>
              <a:gd name="T16" fmla="*/ 246 w 307"/>
              <a:gd name="T17" fmla="*/ 51 h 93"/>
              <a:gd name="T18" fmla="*/ 31 w 307"/>
              <a:gd name="T19" fmla="*/ 56 h 93"/>
              <a:gd name="T20" fmla="*/ 29 w 307"/>
              <a:gd name="T21" fmla="*/ 46 h 93"/>
              <a:gd name="T22" fmla="*/ 31 w 307"/>
              <a:gd name="T23" fmla="*/ 56 h 93"/>
              <a:gd name="T24" fmla="*/ 299 w 307"/>
              <a:gd name="T25" fmla="*/ 48 h 93"/>
              <a:gd name="T26" fmla="*/ 303 w 307"/>
              <a:gd name="T27" fmla="*/ 48 h 93"/>
              <a:gd name="T28" fmla="*/ 256 w 307"/>
              <a:gd name="T29" fmla="*/ 45 h 93"/>
              <a:gd name="T30" fmla="*/ 263 w 307"/>
              <a:gd name="T31" fmla="*/ 50 h 93"/>
              <a:gd name="T32" fmla="*/ 44 w 307"/>
              <a:gd name="T33" fmla="*/ 50 h 93"/>
              <a:gd name="T34" fmla="*/ 42 w 307"/>
              <a:gd name="T35" fmla="*/ 42 h 93"/>
              <a:gd name="T36" fmla="*/ 47 w 307"/>
              <a:gd name="T37" fmla="*/ 46 h 93"/>
              <a:gd name="T38" fmla="*/ 101 w 307"/>
              <a:gd name="T39" fmla="*/ 48 h 93"/>
              <a:gd name="T40" fmla="*/ 102 w 307"/>
              <a:gd name="T41" fmla="*/ 39 h 93"/>
              <a:gd name="T42" fmla="*/ 101 w 307"/>
              <a:gd name="T43" fmla="*/ 48 h 93"/>
              <a:gd name="T44" fmla="*/ 232 w 307"/>
              <a:gd name="T45" fmla="*/ 43 h 93"/>
              <a:gd name="T46" fmla="*/ 236 w 307"/>
              <a:gd name="T47" fmla="*/ 46 h 93"/>
              <a:gd name="T48" fmla="*/ 236 w 307"/>
              <a:gd name="T49" fmla="*/ 48 h 93"/>
              <a:gd name="T50" fmla="*/ 83 w 307"/>
              <a:gd name="T51" fmla="*/ 42 h 93"/>
              <a:gd name="T52" fmla="*/ 91 w 307"/>
              <a:gd name="T53" fmla="*/ 43 h 93"/>
              <a:gd name="T54" fmla="*/ 270 w 307"/>
              <a:gd name="T55" fmla="*/ 42 h 93"/>
              <a:gd name="T56" fmla="*/ 274 w 307"/>
              <a:gd name="T57" fmla="*/ 46 h 93"/>
              <a:gd name="T58" fmla="*/ 225 w 307"/>
              <a:gd name="T59" fmla="*/ 36 h 93"/>
              <a:gd name="T60" fmla="*/ 117 w 307"/>
              <a:gd name="T61" fmla="*/ 38 h 93"/>
              <a:gd name="T62" fmla="*/ 110 w 307"/>
              <a:gd name="T63" fmla="*/ 33 h 93"/>
              <a:gd name="T64" fmla="*/ 117 w 307"/>
              <a:gd name="T65" fmla="*/ 38 h 93"/>
              <a:gd name="T66" fmla="*/ 53 w 307"/>
              <a:gd name="T67" fmla="*/ 32 h 93"/>
              <a:gd name="T68" fmla="*/ 71 w 307"/>
              <a:gd name="T69" fmla="*/ 37 h 93"/>
              <a:gd name="T70" fmla="*/ 77 w 307"/>
              <a:gd name="T71" fmla="*/ 30 h 93"/>
              <a:gd name="T72" fmla="*/ 71 w 307"/>
              <a:gd name="T73" fmla="*/ 37 h 93"/>
              <a:gd name="T74" fmla="*/ 290 w 307"/>
              <a:gd name="T75" fmla="*/ 29 h 93"/>
              <a:gd name="T76" fmla="*/ 307 w 307"/>
              <a:gd name="T77" fmla="*/ 36 h 93"/>
              <a:gd name="T78" fmla="*/ 301 w 307"/>
              <a:gd name="T79" fmla="*/ 33 h 93"/>
              <a:gd name="T80" fmla="*/ 307 w 307"/>
              <a:gd name="T81" fmla="*/ 35 h 93"/>
              <a:gd name="T82" fmla="*/ 208 w 307"/>
              <a:gd name="T83" fmla="*/ 29 h 93"/>
              <a:gd name="T84" fmla="*/ 213 w 307"/>
              <a:gd name="T85" fmla="*/ 32 h 93"/>
              <a:gd name="T86" fmla="*/ 101 w 307"/>
              <a:gd name="T87" fmla="*/ 17 h 93"/>
              <a:gd name="T88" fmla="*/ 103 w 307"/>
              <a:gd name="T89" fmla="*/ 26 h 93"/>
              <a:gd name="T90" fmla="*/ 177 w 307"/>
              <a:gd name="T91" fmla="*/ 21 h 93"/>
              <a:gd name="T92" fmla="*/ 181 w 307"/>
              <a:gd name="T93" fmla="*/ 25 h 93"/>
              <a:gd name="T94" fmla="*/ 200 w 307"/>
              <a:gd name="T95" fmla="*/ 18 h 93"/>
              <a:gd name="T96" fmla="*/ 167 w 307"/>
              <a:gd name="T97" fmla="*/ 21 h 93"/>
              <a:gd name="T98" fmla="*/ 169 w 307"/>
              <a:gd name="T99" fmla="*/ 15 h 93"/>
              <a:gd name="T100" fmla="*/ 156 w 307"/>
              <a:gd name="T101" fmla="*/ 11 h 93"/>
              <a:gd name="T102" fmla="*/ 150 w 307"/>
              <a:gd name="T103" fmla="*/ 5 h 93"/>
              <a:gd name="T104" fmla="*/ 156 w 307"/>
              <a:gd name="T105" fmla="*/ 11 h 93"/>
              <a:gd name="T106" fmla="*/ 132 w 307"/>
              <a:gd name="T107" fmla="*/ 4 h 93"/>
              <a:gd name="T108" fmla="*/ 139 w 307"/>
              <a:gd name="T109" fmla="*/ 5 h 93"/>
              <a:gd name="T110" fmla="*/ 138 w 307"/>
              <a:gd name="T111" fmla="*/ 5 h 93"/>
              <a:gd name="T112" fmla="*/ 138 w 307"/>
              <a:gd name="T113" fmla="*/ 4 h 93"/>
              <a:gd name="T114" fmla="*/ 121 w 307"/>
              <a:gd name="T115" fmla="*/ 4 h 93"/>
              <a:gd name="T116" fmla="*/ 126 w 307"/>
              <a:gd name="T117" fmla="*/ 5 h 93"/>
              <a:gd name="T118" fmla="*/ 109 w 307"/>
              <a:gd name="T119" fmla="*/ 8 h 93"/>
              <a:gd name="T120" fmla="*/ 110 w 307"/>
              <a:gd name="T121" fmla="*/ 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7" h="93">
                <a:moveTo>
                  <a:pt x="0" y="93"/>
                </a:moveTo>
                <a:cubicBezTo>
                  <a:pt x="0" y="87"/>
                  <a:pt x="0" y="87"/>
                  <a:pt x="0" y="87"/>
                </a:cubicBezTo>
                <a:cubicBezTo>
                  <a:pt x="2" y="87"/>
                  <a:pt x="3" y="86"/>
                  <a:pt x="5" y="86"/>
                </a:cubicBezTo>
                <a:cubicBezTo>
                  <a:pt x="7" y="91"/>
                  <a:pt x="7" y="91"/>
                  <a:pt x="7" y="91"/>
                </a:cubicBezTo>
                <a:cubicBezTo>
                  <a:pt x="5" y="92"/>
                  <a:pt x="3" y="93"/>
                  <a:pt x="0" y="93"/>
                </a:cubicBezTo>
                <a:close/>
                <a:moveTo>
                  <a:pt x="12" y="82"/>
                </a:moveTo>
                <a:cubicBezTo>
                  <a:pt x="9" y="77"/>
                  <a:pt x="9" y="77"/>
                  <a:pt x="9" y="77"/>
                </a:cubicBezTo>
                <a:cubicBezTo>
                  <a:pt x="10" y="76"/>
                  <a:pt x="11" y="76"/>
                  <a:pt x="12" y="76"/>
                </a:cubicBezTo>
                <a:cubicBezTo>
                  <a:pt x="13" y="76"/>
                  <a:pt x="14" y="75"/>
                  <a:pt x="14" y="75"/>
                </a:cubicBezTo>
                <a:cubicBezTo>
                  <a:pt x="18" y="79"/>
                  <a:pt x="18" y="79"/>
                  <a:pt x="18" y="79"/>
                </a:cubicBezTo>
                <a:cubicBezTo>
                  <a:pt x="17" y="80"/>
                  <a:pt x="15" y="81"/>
                  <a:pt x="13" y="81"/>
                </a:cubicBezTo>
                <a:cubicBezTo>
                  <a:pt x="13" y="82"/>
                  <a:pt x="13" y="82"/>
                  <a:pt x="12" y="82"/>
                </a:cubicBezTo>
                <a:close/>
                <a:moveTo>
                  <a:pt x="16" y="66"/>
                </a:moveTo>
                <a:cubicBezTo>
                  <a:pt x="16" y="66"/>
                  <a:pt x="16" y="66"/>
                  <a:pt x="16" y="66"/>
                </a:cubicBezTo>
                <a:cubicBezTo>
                  <a:pt x="16" y="64"/>
                  <a:pt x="16" y="63"/>
                  <a:pt x="17" y="62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0"/>
                  <a:pt x="17" y="60"/>
                  <a:pt x="17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2" y="62"/>
                  <a:pt x="22" y="62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5"/>
                  <a:pt x="22" y="65"/>
                  <a:pt x="22" y="66"/>
                </a:cubicBezTo>
                <a:lnTo>
                  <a:pt x="16" y="66"/>
                </a:lnTo>
                <a:close/>
                <a:moveTo>
                  <a:pt x="243" y="58"/>
                </a:moveTo>
                <a:cubicBezTo>
                  <a:pt x="242" y="58"/>
                  <a:pt x="242" y="58"/>
                  <a:pt x="241" y="58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3" y="52"/>
                  <a:pt x="244" y="52"/>
                  <a:pt x="246" y="51"/>
                </a:cubicBezTo>
                <a:cubicBezTo>
                  <a:pt x="249" y="57"/>
                  <a:pt x="249" y="57"/>
                  <a:pt x="249" y="57"/>
                </a:cubicBezTo>
                <a:cubicBezTo>
                  <a:pt x="247" y="57"/>
                  <a:pt x="245" y="58"/>
                  <a:pt x="243" y="58"/>
                </a:cubicBezTo>
                <a:close/>
                <a:moveTo>
                  <a:pt x="31" y="56"/>
                </a:moveTo>
                <a:cubicBezTo>
                  <a:pt x="26" y="52"/>
                  <a:pt x="26" y="52"/>
                  <a:pt x="26" y="52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8"/>
                  <a:pt x="28" y="46"/>
                  <a:pt x="29" y="46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3" y="50"/>
                  <a:pt x="33" y="50"/>
                </a:cubicBezTo>
                <a:cubicBezTo>
                  <a:pt x="33" y="52"/>
                  <a:pt x="32" y="54"/>
                  <a:pt x="31" y="56"/>
                </a:cubicBezTo>
                <a:close/>
                <a:moveTo>
                  <a:pt x="300" y="51"/>
                </a:moveTo>
                <a:cubicBezTo>
                  <a:pt x="298" y="45"/>
                  <a:pt x="298" y="45"/>
                  <a:pt x="298" y="45"/>
                </a:cubicBezTo>
                <a:cubicBezTo>
                  <a:pt x="299" y="48"/>
                  <a:pt x="299" y="48"/>
                  <a:pt x="299" y="48"/>
                </a:cubicBezTo>
                <a:cubicBezTo>
                  <a:pt x="298" y="45"/>
                  <a:pt x="298" y="45"/>
                  <a:pt x="298" y="45"/>
                </a:cubicBezTo>
                <a:cubicBezTo>
                  <a:pt x="298" y="45"/>
                  <a:pt x="298" y="45"/>
                  <a:pt x="298" y="45"/>
                </a:cubicBezTo>
                <a:cubicBezTo>
                  <a:pt x="303" y="48"/>
                  <a:pt x="303" y="48"/>
                  <a:pt x="303" y="48"/>
                </a:cubicBezTo>
                <a:cubicBezTo>
                  <a:pt x="302" y="50"/>
                  <a:pt x="301" y="51"/>
                  <a:pt x="300" y="51"/>
                </a:cubicBezTo>
                <a:close/>
                <a:moveTo>
                  <a:pt x="258" y="50"/>
                </a:moveTo>
                <a:cubicBezTo>
                  <a:pt x="256" y="45"/>
                  <a:pt x="256" y="45"/>
                  <a:pt x="256" y="45"/>
                </a:cubicBezTo>
                <a:cubicBezTo>
                  <a:pt x="258" y="44"/>
                  <a:pt x="260" y="44"/>
                  <a:pt x="261" y="44"/>
                </a:cubicBezTo>
                <a:cubicBezTo>
                  <a:pt x="262" y="44"/>
                  <a:pt x="263" y="44"/>
                  <a:pt x="264" y="44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2" y="50"/>
                  <a:pt x="262" y="50"/>
                  <a:pt x="261" y="50"/>
                </a:cubicBezTo>
                <a:cubicBezTo>
                  <a:pt x="260" y="50"/>
                  <a:pt x="259" y="50"/>
                  <a:pt x="258" y="50"/>
                </a:cubicBezTo>
                <a:close/>
                <a:moveTo>
                  <a:pt x="44" y="50"/>
                </a:move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4"/>
                  <a:pt x="41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3" y="42"/>
                  <a:pt x="43" y="41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5"/>
                  <a:pt x="47" y="45"/>
                  <a:pt x="47" y="46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8"/>
                  <a:pt x="45" y="49"/>
                  <a:pt x="44" y="50"/>
                </a:cubicBezTo>
                <a:close/>
                <a:moveTo>
                  <a:pt x="101" y="48"/>
                </a:moveTo>
                <a:cubicBezTo>
                  <a:pt x="98" y="43"/>
                  <a:pt x="98" y="43"/>
                  <a:pt x="98" y="43"/>
                </a:cubicBezTo>
                <a:cubicBezTo>
                  <a:pt x="99" y="42"/>
                  <a:pt x="99" y="42"/>
                  <a:pt x="100" y="41"/>
                </a:cubicBezTo>
                <a:cubicBezTo>
                  <a:pt x="100" y="40"/>
                  <a:pt x="101" y="40"/>
                  <a:pt x="102" y="39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5"/>
                  <a:pt x="104" y="45"/>
                  <a:pt x="104" y="45"/>
                </a:cubicBezTo>
                <a:cubicBezTo>
                  <a:pt x="103" y="46"/>
                  <a:pt x="102" y="47"/>
                  <a:pt x="101" y="48"/>
                </a:cubicBezTo>
                <a:close/>
                <a:moveTo>
                  <a:pt x="236" y="48"/>
                </a:moveTo>
                <a:cubicBezTo>
                  <a:pt x="232" y="44"/>
                  <a:pt x="232" y="44"/>
                  <a:pt x="232" y="44"/>
                </a:cubicBezTo>
                <a:cubicBezTo>
                  <a:pt x="232" y="43"/>
                  <a:pt x="232" y="43"/>
                  <a:pt x="232" y="43"/>
                </a:cubicBezTo>
                <a:cubicBezTo>
                  <a:pt x="233" y="41"/>
                  <a:pt x="235" y="41"/>
                  <a:pt x="236" y="41"/>
                </a:cubicBezTo>
                <a:cubicBezTo>
                  <a:pt x="237" y="41"/>
                  <a:pt x="239" y="41"/>
                  <a:pt x="241" y="43"/>
                </a:cubicBezTo>
                <a:cubicBezTo>
                  <a:pt x="236" y="46"/>
                  <a:pt x="236" y="46"/>
                  <a:pt x="236" y="46"/>
                </a:cubicBezTo>
                <a:cubicBezTo>
                  <a:pt x="236" y="46"/>
                  <a:pt x="237" y="47"/>
                  <a:pt x="237" y="46"/>
                </a:cubicBezTo>
                <a:cubicBezTo>
                  <a:pt x="237" y="46"/>
                  <a:pt x="237" y="47"/>
                  <a:pt x="236" y="47"/>
                </a:cubicBezTo>
                <a:cubicBezTo>
                  <a:pt x="236" y="47"/>
                  <a:pt x="236" y="47"/>
                  <a:pt x="236" y="48"/>
                </a:cubicBezTo>
                <a:close/>
                <a:moveTo>
                  <a:pt x="86" y="47"/>
                </a:moveTo>
                <a:cubicBezTo>
                  <a:pt x="86" y="47"/>
                  <a:pt x="86" y="46"/>
                  <a:pt x="85" y="46"/>
                </a:cubicBezTo>
                <a:cubicBezTo>
                  <a:pt x="85" y="44"/>
                  <a:pt x="84" y="43"/>
                  <a:pt x="83" y="42"/>
                </a:cubicBezTo>
                <a:cubicBezTo>
                  <a:pt x="88" y="38"/>
                  <a:pt x="88" y="38"/>
                  <a:pt x="88" y="38"/>
                </a:cubicBezTo>
                <a:cubicBezTo>
                  <a:pt x="89" y="40"/>
                  <a:pt x="90" y="41"/>
                  <a:pt x="90" y="43"/>
                </a:cubicBezTo>
                <a:cubicBezTo>
                  <a:pt x="91" y="43"/>
                  <a:pt x="91" y="43"/>
                  <a:pt x="91" y="43"/>
                </a:cubicBezTo>
                <a:lnTo>
                  <a:pt x="86" y="47"/>
                </a:lnTo>
                <a:close/>
                <a:moveTo>
                  <a:pt x="274" y="46"/>
                </a:moveTo>
                <a:cubicBezTo>
                  <a:pt x="270" y="42"/>
                  <a:pt x="270" y="42"/>
                  <a:pt x="270" y="42"/>
                </a:cubicBezTo>
                <a:cubicBezTo>
                  <a:pt x="270" y="41"/>
                  <a:pt x="272" y="40"/>
                  <a:pt x="275" y="38"/>
                </a:cubicBezTo>
                <a:cubicBezTo>
                  <a:pt x="278" y="43"/>
                  <a:pt x="278" y="43"/>
                  <a:pt x="278" y="43"/>
                </a:cubicBezTo>
                <a:cubicBezTo>
                  <a:pt x="275" y="45"/>
                  <a:pt x="274" y="46"/>
                  <a:pt x="274" y="46"/>
                </a:cubicBezTo>
                <a:close/>
                <a:moveTo>
                  <a:pt x="223" y="44"/>
                </a:moveTo>
                <a:cubicBezTo>
                  <a:pt x="222" y="42"/>
                  <a:pt x="222" y="41"/>
                  <a:pt x="221" y="40"/>
                </a:cubicBezTo>
                <a:cubicBezTo>
                  <a:pt x="225" y="36"/>
                  <a:pt x="225" y="36"/>
                  <a:pt x="225" y="36"/>
                </a:cubicBezTo>
                <a:cubicBezTo>
                  <a:pt x="226" y="38"/>
                  <a:pt x="228" y="39"/>
                  <a:pt x="228" y="42"/>
                </a:cubicBezTo>
                <a:lnTo>
                  <a:pt x="223" y="44"/>
                </a:lnTo>
                <a:close/>
                <a:moveTo>
                  <a:pt x="117" y="38"/>
                </a:moveTo>
                <a:cubicBezTo>
                  <a:pt x="111" y="37"/>
                  <a:pt x="111" y="37"/>
                  <a:pt x="111" y="37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7"/>
                  <a:pt x="111" y="36"/>
                  <a:pt x="110" y="33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6" y="32"/>
                  <a:pt x="117" y="35"/>
                  <a:pt x="117" y="37"/>
                </a:cubicBezTo>
                <a:cubicBezTo>
                  <a:pt x="117" y="37"/>
                  <a:pt x="117" y="38"/>
                  <a:pt x="117" y="38"/>
                </a:cubicBezTo>
                <a:close/>
                <a:moveTo>
                  <a:pt x="59" y="38"/>
                </a:moveTo>
                <a:cubicBezTo>
                  <a:pt x="57" y="38"/>
                  <a:pt x="54" y="38"/>
                  <a:pt x="53" y="38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2"/>
                  <a:pt x="57" y="32"/>
                  <a:pt x="59" y="32"/>
                </a:cubicBezTo>
                <a:lnTo>
                  <a:pt x="59" y="38"/>
                </a:lnTo>
                <a:close/>
                <a:moveTo>
                  <a:pt x="71" y="37"/>
                </a:moveTo>
                <a:cubicBezTo>
                  <a:pt x="70" y="32"/>
                  <a:pt x="70" y="32"/>
                  <a:pt x="70" y="32"/>
                </a:cubicBezTo>
                <a:cubicBezTo>
                  <a:pt x="71" y="31"/>
                  <a:pt x="72" y="31"/>
                  <a:pt x="72" y="31"/>
                </a:cubicBezTo>
                <a:cubicBezTo>
                  <a:pt x="74" y="30"/>
                  <a:pt x="75" y="30"/>
                  <a:pt x="77" y="30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4" y="37"/>
                  <a:pt x="73" y="37"/>
                  <a:pt x="71" y="37"/>
                </a:cubicBezTo>
                <a:close/>
                <a:moveTo>
                  <a:pt x="288" y="37"/>
                </a:moveTo>
                <a:cubicBezTo>
                  <a:pt x="285" y="32"/>
                  <a:pt x="285" y="32"/>
                  <a:pt x="285" y="32"/>
                </a:cubicBezTo>
                <a:cubicBezTo>
                  <a:pt x="287" y="31"/>
                  <a:pt x="289" y="30"/>
                  <a:pt x="290" y="29"/>
                </a:cubicBezTo>
                <a:cubicBezTo>
                  <a:pt x="293" y="35"/>
                  <a:pt x="293" y="35"/>
                  <a:pt x="293" y="35"/>
                </a:cubicBezTo>
                <a:cubicBezTo>
                  <a:pt x="291" y="35"/>
                  <a:pt x="289" y="36"/>
                  <a:pt x="288" y="37"/>
                </a:cubicBezTo>
                <a:close/>
                <a:moveTo>
                  <a:pt x="307" y="36"/>
                </a:moveTo>
                <a:cubicBezTo>
                  <a:pt x="301" y="36"/>
                  <a:pt x="301" y="36"/>
                  <a:pt x="301" y="36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34"/>
                  <a:pt x="301" y="33"/>
                  <a:pt x="301" y="33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5" y="28"/>
                  <a:pt x="305" y="28"/>
                  <a:pt x="305" y="28"/>
                </a:cubicBezTo>
                <a:cubicBezTo>
                  <a:pt x="306" y="30"/>
                  <a:pt x="307" y="32"/>
                  <a:pt x="307" y="35"/>
                </a:cubicBezTo>
                <a:lnTo>
                  <a:pt x="307" y="36"/>
                </a:lnTo>
                <a:close/>
                <a:moveTo>
                  <a:pt x="213" y="32"/>
                </a:moveTo>
                <a:cubicBezTo>
                  <a:pt x="211" y="31"/>
                  <a:pt x="209" y="30"/>
                  <a:pt x="208" y="29"/>
                </a:cubicBezTo>
                <a:cubicBezTo>
                  <a:pt x="211" y="24"/>
                  <a:pt x="211" y="24"/>
                  <a:pt x="211" y="24"/>
                </a:cubicBezTo>
                <a:cubicBezTo>
                  <a:pt x="213" y="25"/>
                  <a:pt x="214" y="26"/>
                  <a:pt x="216" y="27"/>
                </a:cubicBezTo>
                <a:lnTo>
                  <a:pt x="213" y="32"/>
                </a:lnTo>
                <a:close/>
                <a:moveTo>
                  <a:pt x="103" y="26"/>
                </a:moveTo>
                <a:cubicBezTo>
                  <a:pt x="100" y="24"/>
                  <a:pt x="100" y="22"/>
                  <a:pt x="100" y="20"/>
                </a:cubicBezTo>
                <a:cubicBezTo>
                  <a:pt x="100" y="19"/>
                  <a:pt x="100" y="18"/>
                  <a:pt x="101" y="17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1"/>
                  <a:pt x="107" y="22"/>
                </a:cubicBezTo>
                <a:lnTo>
                  <a:pt x="103" y="26"/>
                </a:lnTo>
                <a:close/>
                <a:moveTo>
                  <a:pt x="181" y="25"/>
                </a:moveTo>
                <a:cubicBezTo>
                  <a:pt x="180" y="25"/>
                  <a:pt x="180" y="24"/>
                  <a:pt x="179" y="23"/>
                </a:cubicBezTo>
                <a:cubicBezTo>
                  <a:pt x="178" y="22"/>
                  <a:pt x="177" y="21"/>
                  <a:pt x="177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81" y="17"/>
                  <a:pt x="182" y="18"/>
                  <a:pt x="184" y="20"/>
                </a:cubicBezTo>
                <a:lnTo>
                  <a:pt x="181" y="25"/>
                </a:lnTo>
                <a:close/>
                <a:moveTo>
                  <a:pt x="194" y="24"/>
                </a:moveTo>
                <a:cubicBezTo>
                  <a:pt x="193" y="18"/>
                  <a:pt x="193" y="18"/>
                  <a:pt x="193" y="18"/>
                </a:cubicBezTo>
                <a:cubicBezTo>
                  <a:pt x="196" y="18"/>
                  <a:pt x="198" y="18"/>
                  <a:pt x="200" y="18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6" y="24"/>
                  <a:pt x="194" y="24"/>
                </a:cubicBezTo>
                <a:close/>
                <a:moveTo>
                  <a:pt x="167" y="21"/>
                </a:moveTo>
                <a:cubicBezTo>
                  <a:pt x="166" y="20"/>
                  <a:pt x="163" y="18"/>
                  <a:pt x="163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69" y="13"/>
                  <a:pt x="169" y="14"/>
                  <a:pt x="169" y="15"/>
                </a:cubicBezTo>
                <a:cubicBezTo>
                  <a:pt x="169" y="15"/>
                  <a:pt x="169" y="15"/>
                  <a:pt x="170" y="16"/>
                </a:cubicBezTo>
                <a:lnTo>
                  <a:pt x="167" y="21"/>
                </a:lnTo>
                <a:close/>
                <a:moveTo>
                  <a:pt x="156" y="11"/>
                </a:moveTo>
                <a:cubicBezTo>
                  <a:pt x="155" y="11"/>
                  <a:pt x="154" y="11"/>
                  <a:pt x="154" y="11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5" y="5"/>
                  <a:pt x="156" y="6"/>
                </a:cubicBezTo>
                <a:lnTo>
                  <a:pt x="156" y="11"/>
                </a:lnTo>
                <a:close/>
                <a:moveTo>
                  <a:pt x="138" y="10"/>
                </a:moveTo>
                <a:cubicBezTo>
                  <a:pt x="134" y="9"/>
                  <a:pt x="133" y="7"/>
                  <a:pt x="133" y="5"/>
                </a:cubicBezTo>
                <a:cubicBezTo>
                  <a:pt x="133" y="5"/>
                  <a:pt x="133" y="4"/>
                  <a:pt x="132" y="4"/>
                </a:cubicBezTo>
                <a:cubicBezTo>
                  <a:pt x="138" y="2"/>
                  <a:pt x="138" y="2"/>
                  <a:pt x="138" y="2"/>
                </a:cubicBezTo>
                <a:cubicBezTo>
                  <a:pt x="138" y="3"/>
                  <a:pt x="138" y="4"/>
                  <a:pt x="138" y="4"/>
                </a:cubicBezTo>
                <a:cubicBezTo>
                  <a:pt x="139" y="4"/>
                  <a:pt x="139" y="5"/>
                  <a:pt x="139" y="5"/>
                </a:cubicBezTo>
                <a:lnTo>
                  <a:pt x="138" y="10"/>
                </a:lnTo>
                <a:close/>
                <a:moveTo>
                  <a:pt x="138" y="5"/>
                </a:moveTo>
                <a:cubicBezTo>
                  <a:pt x="138" y="5"/>
                  <a:pt x="138" y="5"/>
                  <a:pt x="138" y="5"/>
                </a:cubicBezTo>
                <a:cubicBezTo>
                  <a:pt x="138" y="5"/>
                  <a:pt x="138" y="5"/>
                  <a:pt x="138" y="5"/>
                </a:cubicBezTo>
                <a:close/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lose/>
                <a:moveTo>
                  <a:pt x="123" y="10"/>
                </a:moveTo>
                <a:cubicBezTo>
                  <a:pt x="120" y="5"/>
                  <a:pt x="120" y="5"/>
                  <a:pt x="120" y="5"/>
                </a:cubicBezTo>
                <a:cubicBezTo>
                  <a:pt x="120" y="5"/>
                  <a:pt x="120" y="5"/>
                  <a:pt x="121" y="4"/>
                </a:cubicBezTo>
                <a:cubicBezTo>
                  <a:pt x="121" y="2"/>
                  <a:pt x="122" y="1"/>
                  <a:pt x="123" y="0"/>
                </a:cubicBezTo>
                <a:cubicBezTo>
                  <a:pt x="127" y="4"/>
                  <a:pt x="127" y="4"/>
                  <a:pt x="127" y="4"/>
                </a:cubicBezTo>
                <a:cubicBezTo>
                  <a:pt x="127" y="4"/>
                  <a:pt x="127" y="5"/>
                  <a:pt x="126" y="5"/>
                </a:cubicBezTo>
                <a:cubicBezTo>
                  <a:pt x="126" y="8"/>
                  <a:pt x="124" y="9"/>
                  <a:pt x="123" y="10"/>
                </a:cubicBezTo>
                <a:close/>
                <a:moveTo>
                  <a:pt x="109" y="9"/>
                </a:moveTo>
                <a:cubicBezTo>
                  <a:pt x="109" y="9"/>
                  <a:pt x="109" y="8"/>
                  <a:pt x="109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3" y="7"/>
                  <a:pt x="104" y="3"/>
                  <a:pt x="110" y="3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9"/>
                  <a:pt x="109" y="9"/>
                  <a:pt x="109" y="9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2" name="ïṩlïḑê">
            <a:extLst>
              <a:ext uri="{FF2B5EF4-FFF2-40B4-BE49-F238E27FC236}">
                <a16:creationId xmlns:a16="http://schemas.microsoft.com/office/drawing/2014/main" id="{8F32C7E5-150E-44D0-A0BE-21D506B039BA}"/>
              </a:ext>
            </a:extLst>
          </p:cNvPr>
          <p:cNvSpPr/>
          <p:nvPr/>
        </p:nvSpPr>
        <p:spPr bwMode="auto">
          <a:xfrm>
            <a:off x="3736195" y="4167923"/>
            <a:ext cx="202334" cy="343968"/>
          </a:xfrm>
          <a:custGeom>
            <a:avLst/>
            <a:gdLst>
              <a:gd name="T0" fmla="*/ 8 w 185"/>
              <a:gd name="T1" fmla="*/ 313 h 315"/>
              <a:gd name="T2" fmla="*/ 0 w 185"/>
              <a:gd name="T3" fmla="*/ 296 h 315"/>
              <a:gd name="T4" fmla="*/ 5 w 185"/>
              <a:gd name="T5" fmla="*/ 301 h 315"/>
              <a:gd name="T6" fmla="*/ 8 w 185"/>
              <a:gd name="T7" fmla="*/ 279 h 315"/>
              <a:gd name="T8" fmla="*/ 9 w 185"/>
              <a:gd name="T9" fmla="*/ 268 h 315"/>
              <a:gd name="T10" fmla="*/ 16 w 185"/>
              <a:gd name="T11" fmla="*/ 265 h 315"/>
              <a:gd name="T12" fmla="*/ 14 w 185"/>
              <a:gd name="T13" fmla="*/ 245 h 315"/>
              <a:gd name="T14" fmla="*/ 23 w 185"/>
              <a:gd name="T15" fmla="*/ 236 h 315"/>
              <a:gd name="T16" fmla="*/ 22 w 185"/>
              <a:gd name="T17" fmla="*/ 236 h 315"/>
              <a:gd name="T18" fmla="*/ 26 w 185"/>
              <a:gd name="T19" fmla="*/ 241 h 315"/>
              <a:gd name="T20" fmla="*/ 28 w 185"/>
              <a:gd name="T21" fmla="*/ 222 h 315"/>
              <a:gd name="T22" fmla="*/ 40 w 185"/>
              <a:gd name="T23" fmla="*/ 216 h 315"/>
              <a:gd name="T24" fmla="*/ 38 w 185"/>
              <a:gd name="T25" fmla="*/ 209 h 315"/>
              <a:gd name="T26" fmla="*/ 40 w 185"/>
              <a:gd name="T27" fmla="*/ 204 h 315"/>
              <a:gd name="T28" fmla="*/ 44 w 185"/>
              <a:gd name="T29" fmla="*/ 197 h 315"/>
              <a:gd name="T30" fmla="*/ 43 w 185"/>
              <a:gd name="T31" fmla="*/ 203 h 315"/>
              <a:gd name="T32" fmla="*/ 39 w 185"/>
              <a:gd name="T33" fmla="*/ 185 h 315"/>
              <a:gd name="T34" fmla="*/ 46 w 185"/>
              <a:gd name="T35" fmla="*/ 181 h 315"/>
              <a:gd name="T36" fmla="*/ 55 w 185"/>
              <a:gd name="T37" fmla="*/ 182 h 315"/>
              <a:gd name="T38" fmla="*/ 48 w 185"/>
              <a:gd name="T39" fmla="*/ 165 h 315"/>
              <a:gd name="T40" fmla="*/ 50 w 185"/>
              <a:gd name="T41" fmla="*/ 170 h 315"/>
              <a:gd name="T42" fmla="*/ 43 w 185"/>
              <a:gd name="T43" fmla="*/ 147 h 315"/>
              <a:gd name="T44" fmla="*/ 48 w 185"/>
              <a:gd name="T45" fmla="*/ 153 h 315"/>
              <a:gd name="T46" fmla="*/ 50 w 185"/>
              <a:gd name="T47" fmla="*/ 130 h 315"/>
              <a:gd name="T48" fmla="*/ 61 w 185"/>
              <a:gd name="T49" fmla="*/ 122 h 315"/>
              <a:gd name="T50" fmla="*/ 65 w 185"/>
              <a:gd name="T51" fmla="*/ 127 h 315"/>
              <a:gd name="T52" fmla="*/ 81 w 185"/>
              <a:gd name="T53" fmla="*/ 115 h 315"/>
              <a:gd name="T54" fmla="*/ 87 w 185"/>
              <a:gd name="T55" fmla="*/ 106 h 315"/>
              <a:gd name="T56" fmla="*/ 94 w 185"/>
              <a:gd name="T57" fmla="*/ 106 h 315"/>
              <a:gd name="T58" fmla="*/ 86 w 185"/>
              <a:gd name="T59" fmla="*/ 87 h 315"/>
              <a:gd name="T60" fmla="*/ 92 w 185"/>
              <a:gd name="T61" fmla="*/ 90 h 315"/>
              <a:gd name="T62" fmla="*/ 86 w 185"/>
              <a:gd name="T63" fmla="*/ 78 h 315"/>
              <a:gd name="T64" fmla="*/ 85 w 185"/>
              <a:gd name="T65" fmla="*/ 72 h 315"/>
              <a:gd name="T66" fmla="*/ 85 w 185"/>
              <a:gd name="T67" fmla="*/ 68 h 315"/>
              <a:gd name="T68" fmla="*/ 91 w 185"/>
              <a:gd name="T69" fmla="*/ 66 h 315"/>
              <a:gd name="T70" fmla="*/ 97 w 185"/>
              <a:gd name="T71" fmla="*/ 52 h 315"/>
              <a:gd name="T72" fmla="*/ 100 w 185"/>
              <a:gd name="T73" fmla="*/ 57 h 315"/>
              <a:gd name="T74" fmla="*/ 137 w 185"/>
              <a:gd name="T75" fmla="*/ 42 h 315"/>
              <a:gd name="T76" fmla="*/ 111 w 185"/>
              <a:gd name="T77" fmla="*/ 43 h 315"/>
              <a:gd name="T78" fmla="*/ 111 w 185"/>
              <a:gd name="T79" fmla="*/ 43 h 315"/>
              <a:gd name="T80" fmla="*/ 129 w 185"/>
              <a:gd name="T81" fmla="*/ 40 h 315"/>
              <a:gd name="T82" fmla="*/ 147 w 185"/>
              <a:gd name="T83" fmla="*/ 30 h 315"/>
              <a:gd name="T84" fmla="*/ 147 w 185"/>
              <a:gd name="T85" fmla="*/ 36 h 315"/>
              <a:gd name="T86" fmla="*/ 162 w 185"/>
              <a:gd name="T87" fmla="*/ 27 h 315"/>
              <a:gd name="T88" fmla="*/ 168 w 185"/>
              <a:gd name="T89" fmla="*/ 27 h 315"/>
              <a:gd name="T90" fmla="*/ 177 w 185"/>
              <a:gd name="T91" fmla="*/ 24 h 315"/>
              <a:gd name="T92" fmla="*/ 177 w 185"/>
              <a:gd name="T93" fmla="*/ 24 h 315"/>
              <a:gd name="T94" fmla="*/ 182 w 185"/>
              <a:gd name="T95" fmla="*/ 0 h 315"/>
              <a:gd name="T96" fmla="*/ 177 w 185"/>
              <a:gd name="T97" fmla="*/ 7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5" h="315">
                <a:moveTo>
                  <a:pt x="3" y="315"/>
                </a:moveTo>
                <a:cubicBezTo>
                  <a:pt x="3" y="315"/>
                  <a:pt x="1" y="312"/>
                  <a:pt x="1" y="309"/>
                </a:cubicBezTo>
                <a:cubicBezTo>
                  <a:pt x="7" y="308"/>
                  <a:pt x="7" y="308"/>
                  <a:pt x="7" y="308"/>
                </a:cubicBezTo>
                <a:cubicBezTo>
                  <a:pt x="7" y="310"/>
                  <a:pt x="8" y="313"/>
                  <a:pt x="8" y="313"/>
                </a:cubicBezTo>
                <a:lnTo>
                  <a:pt x="3" y="315"/>
                </a:lnTo>
                <a:close/>
                <a:moveTo>
                  <a:pt x="5" y="301"/>
                </a:moveTo>
                <a:cubicBezTo>
                  <a:pt x="4" y="301"/>
                  <a:pt x="4" y="301"/>
                  <a:pt x="4" y="301"/>
                </a:cubicBezTo>
                <a:cubicBezTo>
                  <a:pt x="3" y="299"/>
                  <a:pt x="1" y="297"/>
                  <a:pt x="0" y="296"/>
                </a:cubicBezTo>
                <a:cubicBezTo>
                  <a:pt x="6" y="293"/>
                  <a:pt x="6" y="293"/>
                  <a:pt x="6" y="293"/>
                </a:cubicBezTo>
                <a:cubicBezTo>
                  <a:pt x="6" y="294"/>
                  <a:pt x="7" y="295"/>
                  <a:pt x="8" y="296"/>
                </a:cubicBezTo>
                <a:cubicBezTo>
                  <a:pt x="9" y="297"/>
                  <a:pt x="9" y="297"/>
                  <a:pt x="9" y="297"/>
                </a:cubicBezTo>
                <a:lnTo>
                  <a:pt x="5" y="301"/>
                </a:lnTo>
                <a:close/>
                <a:moveTo>
                  <a:pt x="9" y="286"/>
                </a:moveTo>
                <a:cubicBezTo>
                  <a:pt x="5" y="282"/>
                  <a:pt x="5" y="282"/>
                  <a:pt x="5" y="282"/>
                </a:cubicBezTo>
                <a:cubicBezTo>
                  <a:pt x="5" y="282"/>
                  <a:pt x="5" y="282"/>
                  <a:pt x="5" y="282"/>
                </a:cubicBezTo>
                <a:cubicBezTo>
                  <a:pt x="6" y="281"/>
                  <a:pt x="7" y="280"/>
                  <a:pt x="8" y="279"/>
                </a:cubicBezTo>
                <a:cubicBezTo>
                  <a:pt x="13" y="281"/>
                  <a:pt x="13" y="281"/>
                  <a:pt x="13" y="281"/>
                </a:cubicBezTo>
                <a:cubicBezTo>
                  <a:pt x="12" y="284"/>
                  <a:pt x="10" y="285"/>
                  <a:pt x="9" y="286"/>
                </a:cubicBezTo>
                <a:close/>
                <a:moveTo>
                  <a:pt x="15" y="269"/>
                </a:moveTo>
                <a:cubicBezTo>
                  <a:pt x="9" y="268"/>
                  <a:pt x="9" y="268"/>
                  <a:pt x="9" y="268"/>
                </a:cubicBezTo>
                <a:cubicBezTo>
                  <a:pt x="9" y="267"/>
                  <a:pt x="10" y="265"/>
                  <a:pt x="10" y="263"/>
                </a:cubicBezTo>
                <a:cubicBezTo>
                  <a:pt x="10" y="262"/>
                  <a:pt x="11" y="262"/>
                  <a:pt x="11" y="261"/>
                </a:cubicBezTo>
                <a:cubicBezTo>
                  <a:pt x="16" y="264"/>
                  <a:pt x="16" y="264"/>
                  <a:pt x="16" y="264"/>
                </a:cubicBezTo>
                <a:cubicBezTo>
                  <a:pt x="16" y="264"/>
                  <a:pt x="16" y="265"/>
                  <a:pt x="16" y="265"/>
                </a:cubicBezTo>
                <a:cubicBezTo>
                  <a:pt x="15" y="266"/>
                  <a:pt x="15" y="267"/>
                  <a:pt x="15" y="269"/>
                </a:cubicBezTo>
                <a:close/>
                <a:moveTo>
                  <a:pt x="19" y="252"/>
                </a:moveTo>
                <a:cubicBezTo>
                  <a:pt x="13" y="252"/>
                  <a:pt x="13" y="252"/>
                  <a:pt x="13" y="252"/>
                </a:cubicBezTo>
                <a:cubicBezTo>
                  <a:pt x="14" y="249"/>
                  <a:pt x="14" y="247"/>
                  <a:pt x="14" y="245"/>
                </a:cubicBezTo>
                <a:cubicBezTo>
                  <a:pt x="20" y="247"/>
                  <a:pt x="20" y="247"/>
                  <a:pt x="20" y="247"/>
                </a:cubicBezTo>
                <a:cubicBezTo>
                  <a:pt x="20" y="248"/>
                  <a:pt x="19" y="250"/>
                  <a:pt x="19" y="252"/>
                </a:cubicBezTo>
                <a:close/>
                <a:moveTo>
                  <a:pt x="26" y="241"/>
                </a:moveTo>
                <a:cubicBezTo>
                  <a:pt x="23" y="236"/>
                  <a:pt x="23" y="236"/>
                  <a:pt x="23" y="236"/>
                </a:cubicBezTo>
                <a:cubicBezTo>
                  <a:pt x="23" y="236"/>
                  <a:pt x="23" y="236"/>
                  <a:pt x="23" y="237"/>
                </a:cubicBezTo>
                <a:cubicBezTo>
                  <a:pt x="23" y="237"/>
                  <a:pt x="23" y="238"/>
                  <a:pt x="23" y="238"/>
                </a:cubicBezTo>
                <a:cubicBezTo>
                  <a:pt x="23" y="238"/>
                  <a:pt x="23" y="237"/>
                  <a:pt x="23" y="237"/>
                </a:cubicBezTo>
                <a:cubicBezTo>
                  <a:pt x="22" y="237"/>
                  <a:pt x="22" y="236"/>
                  <a:pt x="22" y="236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6" y="232"/>
                  <a:pt x="27" y="233"/>
                  <a:pt x="27" y="233"/>
                </a:cubicBezTo>
                <a:cubicBezTo>
                  <a:pt x="27" y="234"/>
                  <a:pt x="29" y="235"/>
                  <a:pt x="29" y="237"/>
                </a:cubicBezTo>
                <a:cubicBezTo>
                  <a:pt x="29" y="239"/>
                  <a:pt x="28" y="240"/>
                  <a:pt x="26" y="241"/>
                </a:cubicBezTo>
                <a:close/>
                <a:moveTo>
                  <a:pt x="24" y="228"/>
                </a:moveTo>
                <a:cubicBezTo>
                  <a:pt x="23" y="222"/>
                  <a:pt x="23" y="222"/>
                  <a:pt x="23" y="222"/>
                </a:cubicBezTo>
                <a:cubicBezTo>
                  <a:pt x="24" y="222"/>
                  <a:pt x="25" y="222"/>
                  <a:pt x="25" y="222"/>
                </a:cubicBezTo>
                <a:cubicBezTo>
                  <a:pt x="26" y="222"/>
                  <a:pt x="27" y="222"/>
                  <a:pt x="28" y="222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29" y="228"/>
                  <a:pt x="27" y="228"/>
                  <a:pt x="25" y="228"/>
                </a:cubicBezTo>
                <a:cubicBezTo>
                  <a:pt x="25" y="228"/>
                  <a:pt x="24" y="228"/>
                  <a:pt x="24" y="228"/>
                </a:cubicBezTo>
                <a:close/>
                <a:moveTo>
                  <a:pt x="40" y="216"/>
                </a:moveTo>
                <a:cubicBezTo>
                  <a:pt x="34" y="216"/>
                  <a:pt x="34" y="216"/>
                  <a:pt x="34" y="216"/>
                </a:cubicBezTo>
                <a:cubicBezTo>
                  <a:pt x="34" y="216"/>
                  <a:pt x="34" y="216"/>
                  <a:pt x="34" y="216"/>
                </a:cubicBezTo>
                <a:cubicBezTo>
                  <a:pt x="34" y="212"/>
                  <a:pt x="36" y="211"/>
                  <a:pt x="37" y="210"/>
                </a:cubicBezTo>
                <a:cubicBezTo>
                  <a:pt x="37" y="210"/>
                  <a:pt x="38" y="209"/>
                  <a:pt x="38" y="209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214"/>
                  <a:pt x="41" y="214"/>
                  <a:pt x="41" y="214"/>
                </a:cubicBezTo>
                <a:cubicBezTo>
                  <a:pt x="40" y="215"/>
                  <a:pt x="40" y="215"/>
                  <a:pt x="40" y="216"/>
                </a:cubicBezTo>
                <a:close/>
                <a:moveTo>
                  <a:pt x="40" y="204"/>
                </a:moveTo>
                <a:cubicBezTo>
                  <a:pt x="40" y="198"/>
                  <a:pt x="40" y="198"/>
                  <a:pt x="40" y="198"/>
                </a:cubicBezTo>
                <a:cubicBezTo>
                  <a:pt x="40" y="198"/>
                  <a:pt x="41" y="198"/>
                  <a:pt x="41" y="198"/>
                </a:cubicBezTo>
                <a:cubicBezTo>
                  <a:pt x="42" y="198"/>
                  <a:pt x="42" y="197"/>
                  <a:pt x="43" y="197"/>
                </a:cubicBezTo>
                <a:cubicBezTo>
                  <a:pt x="43" y="197"/>
                  <a:pt x="44" y="197"/>
                  <a:pt x="44" y="197"/>
                </a:cubicBezTo>
                <a:cubicBezTo>
                  <a:pt x="46" y="197"/>
                  <a:pt x="48" y="199"/>
                  <a:pt x="48" y="201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42" y="202"/>
                  <a:pt x="43" y="203"/>
                  <a:pt x="44" y="203"/>
                </a:cubicBezTo>
                <a:cubicBezTo>
                  <a:pt x="44" y="203"/>
                  <a:pt x="43" y="203"/>
                  <a:pt x="43" y="203"/>
                </a:cubicBezTo>
                <a:cubicBezTo>
                  <a:pt x="42" y="204"/>
                  <a:pt x="41" y="204"/>
                  <a:pt x="40" y="204"/>
                </a:cubicBezTo>
                <a:close/>
                <a:moveTo>
                  <a:pt x="42" y="193"/>
                </a:moveTo>
                <a:cubicBezTo>
                  <a:pt x="37" y="191"/>
                  <a:pt x="37" y="191"/>
                  <a:pt x="37" y="191"/>
                </a:cubicBezTo>
                <a:cubicBezTo>
                  <a:pt x="38" y="189"/>
                  <a:pt x="38" y="187"/>
                  <a:pt x="39" y="185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9"/>
                  <a:pt x="43" y="191"/>
                  <a:pt x="42" y="193"/>
                </a:cubicBezTo>
                <a:close/>
                <a:moveTo>
                  <a:pt x="51" y="184"/>
                </a:moveTo>
                <a:cubicBezTo>
                  <a:pt x="49" y="184"/>
                  <a:pt x="48" y="183"/>
                  <a:pt x="46" y="181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77"/>
                  <a:pt x="51" y="178"/>
                  <a:pt x="52" y="178"/>
                </a:cubicBezTo>
                <a:cubicBezTo>
                  <a:pt x="51" y="178"/>
                  <a:pt x="50" y="178"/>
                  <a:pt x="50" y="178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4" y="183"/>
                  <a:pt x="52" y="184"/>
                  <a:pt x="51" y="184"/>
                </a:cubicBezTo>
                <a:close/>
                <a:moveTo>
                  <a:pt x="50" y="170"/>
                </a:moveTo>
                <a:cubicBezTo>
                  <a:pt x="50" y="169"/>
                  <a:pt x="49" y="168"/>
                  <a:pt x="48" y="166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3" y="163"/>
                  <a:pt x="53" y="163"/>
                  <a:pt x="53" y="163"/>
                </a:cubicBezTo>
                <a:cubicBezTo>
                  <a:pt x="54" y="165"/>
                  <a:pt x="55" y="166"/>
                  <a:pt x="56" y="168"/>
                </a:cubicBezTo>
                <a:lnTo>
                  <a:pt x="50" y="170"/>
                </a:lnTo>
                <a:close/>
                <a:moveTo>
                  <a:pt x="42" y="154"/>
                </a:moveTo>
                <a:cubicBezTo>
                  <a:pt x="42" y="153"/>
                  <a:pt x="42" y="153"/>
                  <a:pt x="42" y="153"/>
                </a:cubicBezTo>
                <a:cubicBezTo>
                  <a:pt x="42" y="151"/>
                  <a:pt x="43" y="150"/>
                  <a:pt x="43" y="148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9"/>
                  <a:pt x="49" y="149"/>
                  <a:pt x="49" y="149"/>
                </a:cubicBezTo>
                <a:cubicBezTo>
                  <a:pt x="48" y="151"/>
                  <a:pt x="48" y="152"/>
                  <a:pt x="48" y="153"/>
                </a:cubicBezTo>
                <a:cubicBezTo>
                  <a:pt x="48" y="153"/>
                  <a:pt x="48" y="153"/>
                  <a:pt x="48" y="153"/>
                </a:cubicBezTo>
                <a:lnTo>
                  <a:pt x="42" y="154"/>
                </a:lnTo>
                <a:close/>
                <a:moveTo>
                  <a:pt x="52" y="138"/>
                </a:moveTo>
                <a:cubicBezTo>
                  <a:pt x="46" y="135"/>
                  <a:pt x="46" y="135"/>
                  <a:pt x="46" y="135"/>
                </a:cubicBezTo>
                <a:cubicBezTo>
                  <a:pt x="47" y="133"/>
                  <a:pt x="49" y="131"/>
                  <a:pt x="50" y="13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3" y="135"/>
                  <a:pt x="52" y="136"/>
                  <a:pt x="52" y="138"/>
                </a:cubicBezTo>
                <a:close/>
                <a:moveTo>
                  <a:pt x="63" y="128"/>
                </a:moveTo>
                <a:cubicBezTo>
                  <a:pt x="61" y="122"/>
                  <a:pt x="61" y="122"/>
                  <a:pt x="61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4" y="121"/>
                  <a:pt x="66" y="121"/>
                  <a:pt x="67" y="121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7" y="127"/>
                  <a:pt x="66" y="127"/>
                  <a:pt x="65" y="127"/>
                </a:cubicBezTo>
                <a:cubicBezTo>
                  <a:pt x="64" y="128"/>
                  <a:pt x="63" y="128"/>
                  <a:pt x="63" y="128"/>
                </a:cubicBezTo>
                <a:close/>
                <a:moveTo>
                  <a:pt x="80" y="124"/>
                </a:moveTo>
                <a:cubicBezTo>
                  <a:pt x="78" y="118"/>
                  <a:pt x="78" y="118"/>
                  <a:pt x="78" y="118"/>
                </a:cubicBezTo>
                <a:cubicBezTo>
                  <a:pt x="79" y="118"/>
                  <a:pt x="79" y="117"/>
                  <a:pt x="81" y="115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4" y="121"/>
                  <a:pt x="82" y="123"/>
                  <a:pt x="80" y="124"/>
                </a:cubicBezTo>
                <a:close/>
                <a:moveTo>
                  <a:pt x="92" y="109"/>
                </a:moveTo>
                <a:cubicBezTo>
                  <a:pt x="87" y="106"/>
                  <a:pt x="87" y="106"/>
                  <a:pt x="87" y="106"/>
                </a:cubicBezTo>
                <a:cubicBezTo>
                  <a:pt x="88" y="105"/>
                  <a:pt x="89" y="104"/>
                  <a:pt x="90" y="102"/>
                </a:cubicBezTo>
                <a:cubicBezTo>
                  <a:pt x="90" y="102"/>
                  <a:pt x="90" y="102"/>
                  <a:pt x="91" y="101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5" y="105"/>
                  <a:pt x="95" y="106"/>
                  <a:pt x="94" y="106"/>
                </a:cubicBezTo>
                <a:cubicBezTo>
                  <a:pt x="93" y="107"/>
                  <a:pt x="92" y="108"/>
                  <a:pt x="92" y="109"/>
                </a:cubicBezTo>
                <a:close/>
                <a:moveTo>
                  <a:pt x="87" y="94"/>
                </a:moveTo>
                <a:cubicBezTo>
                  <a:pt x="86" y="92"/>
                  <a:pt x="86" y="91"/>
                  <a:pt x="86" y="90"/>
                </a:cubicBezTo>
                <a:cubicBezTo>
                  <a:pt x="86" y="89"/>
                  <a:pt x="86" y="88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8"/>
                  <a:pt x="92" y="89"/>
                  <a:pt x="92" y="89"/>
                </a:cubicBezTo>
                <a:cubicBezTo>
                  <a:pt x="92" y="89"/>
                  <a:pt x="92" y="89"/>
                  <a:pt x="92" y="90"/>
                </a:cubicBezTo>
                <a:cubicBezTo>
                  <a:pt x="92" y="90"/>
                  <a:pt x="92" y="91"/>
                  <a:pt x="92" y="91"/>
                </a:cubicBezTo>
                <a:lnTo>
                  <a:pt x="87" y="94"/>
                </a:lnTo>
                <a:close/>
                <a:moveTo>
                  <a:pt x="87" y="78"/>
                </a:moveTo>
                <a:cubicBezTo>
                  <a:pt x="87" y="78"/>
                  <a:pt x="87" y="78"/>
                  <a:pt x="86" y="78"/>
                </a:cubicBezTo>
                <a:cubicBezTo>
                  <a:pt x="86" y="78"/>
                  <a:pt x="85" y="78"/>
                  <a:pt x="85" y="78"/>
                </a:cubicBezTo>
                <a:cubicBezTo>
                  <a:pt x="83" y="78"/>
                  <a:pt x="82" y="78"/>
                  <a:pt x="82" y="77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2"/>
                  <a:pt x="85" y="72"/>
                  <a:pt x="85" y="72"/>
                </a:cubicBezTo>
                <a:cubicBezTo>
                  <a:pt x="86" y="72"/>
                  <a:pt x="87" y="72"/>
                  <a:pt x="87" y="72"/>
                </a:cubicBezTo>
                <a:cubicBezTo>
                  <a:pt x="88" y="73"/>
                  <a:pt x="89" y="73"/>
                  <a:pt x="90" y="73"/>
                </a:cubicBezTo>
                <a:lnTo>
                  <a:pt x="87" y="78"/>
                </a:lnTo>
                <a:close/>
                <a:moveTo>
                  <a:pt x="85" y="68"/>
                </a:moveTo>
                <a:cubicBezTo>
                  <a:pt x="83" y="62"/>
                  <a:pt x="83" y="62"/>
                  <a:pt x="83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7" y="61"/>
                  <a:pt x="89" y="61"/>
                </a:cubicBezTo>
                <a:cubicBezTo>
                  <a:pt x="91" y="66"/>
                  <a:pt x="91" y="66"/>
                  <a:pt x="91" y="66"/>
                </a:cubicBezTo>
                <a:cubicBezTo>
                  <a:pt x="89" y="67"/>
                  <a:pt x="87" y="67"/>
                  <a:pt x="85" y="68"/>
                </a:cubicBezTo>
                <a:close/>
                <a:moveTo>
                  <a:pt x="100" y="57"/>
                </a:moveTo>
                <a:cubicBezTo>
                  <a:pt x="96" y="53"/>
                  <a:pt x="96" y="53"/>
                  <a:pt x="96" y="53"/>
                </a:cubicBezTo>
                <a:cubicBezTo>
                  <a:pt x="97" y="52"/>
                  <a:pt x="97" y="52"/>
                  <a:pt x="97" y="52"/>
                </a:cubicBezTo>
                <a:cubicBezTo>
                  <a:pt x="98" y="51"/>
                  <a:pt x="99" y="50"/>
                  <a:pt x="100" y="49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3" y="54"/>
                  <a:pt x="102" y="55"/>
                  <a:pt x="101" y="56"/>
                </a:cubicBezTo>
                <a:lnTo>
                  <a:pt x="100" y="57"/>
                </a:lnTo>
                <a:close/>
                <a:moveTo>
                  <a:pt x="137" y="50"/>
                </a:move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6" y="44"/>
                  <a:pt x="136" y="43"/>
                </a:cubicBezTo>
                <a:cubicBezTo>
                  <a:pt x="137" y="43"/>
                  <a:pt x="137" y="42"/>
                  <a:pt x="137" y="42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42" y="45"/>
                  <a:pt x="141" y="47"/>
                  <a:pt x="140" y="47"/>
                </a:cubicBezTo>
                <a:cubicBezTo>
                  <a:pt x="139" y="48"/>
                  <a:pt x="138" y="49"/>
                  <a:pt x="137" y="50"/>
                </a:cubicBezTo>
                <a:close/>
                <a:moveTo>
                  <a:pt x="111" y="43"/>
                </a:moveTo>
                <a:cubicBezTo>
                  <a:pt x="106" y="39"/>
                  <a:pt x="106" y="39"/>
                  <a:pt x="106" y="39"/>
                </a:cubicBezTo>
                <a:cubicBezTo>
                  <a:pt x="108" y="38"/>
                  <a:pt x="109" y="36"/>
                  <a:pt x="111" y="35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3" y="41"/>
                  <a:pt x="112" y="42"/>
                  <a:pt x="111" y="43"/>
                </a:cubicBezTo>
                <a:close/>
                <a:moveTo>
                  <a:pt x="124" y="43"/>
                </a:moveTo>
                <a:cubicBezTo>
                  <a:pt x="124" y="42"/>
                  <a:pt x="123" y="40"/>
                  <a:pt x="122" y="39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6"/>
                  <a:pt x="128" y="38"/>
                  <a:pt x="129" y="40"/>
                </a:cubicBezTo>
                <a:lnTo>
                  <a:pt x="124" y="43"/>
                </a:lnTo>
                <a:close/>
                <a:moveTo>
                  <a:pt x="147" y="36"/>
                </a:moveTo>
                <a:cubicBezTo>
                  <a:pt x="144" y="30"/>
                  <a:pt x="144" y="30"/>
                  <a:pt x="144" y="30"/>
                </a:cubicBezTo>
                <a:cubicBezTo>
                  <a:pt x="145" y="30"/>
                  <a:pt x="146" y="30"/>
                  <a:pt x="147" y="30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48" y="35"/>
                  <a:pt x="148" y="35"/>
                  <a:pt x="148" y="35"/>
                </a:cubicBezTo>
                <a:cubicBezTo>
                  <a:pt x="148" y="35"/>
                  <a:pt x="147" y="35"/>
                  <a:pt x="147" y="36"/>
                </a:cubicBezTo>
                <a:close/>
                <a:moveTo>
                  <a:pt x="164" y="33"/>
                </a:moveTo>
                <a:cubicBezTo>
                  <a:pt x="162" y="28"/>
                  <a:pt x="162" y="28"/>
                  <a:pt x="162" y="28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2" y="28"/>
                  <a:pt x="162" y="27"/>
                  <a:pt x="162" y="27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2" y="25"/>
                  <a:pt x="162" y="24"/>
                  <a:pt x="163" y="23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28"/>
                  <a:pt x="168" y="28"/>
                  <a:pt x="168" y="28"/>
                </a:cubicBezTo>
                <a:cubicBezTo>
                  <a:pt x="167" y="30"/>
                  <a:pt x="167" y="32"/>
                  <a:pt x="164" y="33"/>
                </a:cubicBezTo>
                <a:close/>
                <a:moveTo>
                  <a:pt x="177" y="24"/>
                </a:moveTo>
                <a:cubicBezTo>
                  <a:pt x="175" y="18"/>
                  <a:pt x="175" y="18"/>
                  <a:pt x="175" y="18"/>
                </a:cubicBezTo>
                <a:cubicBezTo>
                  <a:pt x="176" y="18"/>
                  <a:pt x="179" y="17"/>
                  <a:pt x="179" y="16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2" y="22"/>
                  <a:pt x="180" y="23"/>
                  <a:pt x="177" y="24"/>
                </a:cubicBezTo>
                <a:close/>
                <a:moveTo>
                  <a:pt x="177" y="7"/>
                </a:moveTo>
                <a:cubicBezTo>
                  <a:pt x="177" y="7"/>
                  <a:pt x="177" y="6"/>
                  <a:pt x="177" y="6"/>
                </a:cubicBezTo>
                <a:cubicBezTo>
                  <a:pt x="177" y="5"/>
                  <a:pt x="178" y="4"/>
                  <a:pt x="178" y="3"/>
                </a:cubicBezTo>
                <a:cubicBezTo>
                  <a:pt x="179" y="2"/>
                  <a:pt x="180" y="1"/>
                  <a:pt x="182" y="0"/>
                </a:cubicBezTo>
                <a:cubicBezTo>
                  <a:pt x="185" y="5"/>
                  <a:pt x="185" y="5"/>
                  <a:pt x="185" y="5"/>
                </a:cubicBezTo>
                <a:cubicBezTo>
                  <a:pt x="183" y="6"/>
                  <a:pt x="183" y="7"/>
                  <a:pt x="183" y="7"/>
                </a:cubicBezTo>
                <a:cubicBezTo>
                  <a:pt x="183" y="6"/>
                  <a:pt x="183" y="6"/>
                  <a:pt x="183" y="6"/>
                </a:cubicBezTo>
                <a:lnTo>
                  <a:pt x="177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3" name="îṡľîďê">
            <a:extLst>
              <a:ext uri="{FF2B5EF4-FFF2-40B4-BE49-F238E27FC236}">
                <a16:creationId xmlns:a16="http://schemas.microsoft.com/office/drawing/2014/main" id="{8C8F6176-DC17-450A-98B9-11B16E1ED898}"/>
              </a:ext>
            </a:extLst>
          </p:cNvPr>
          <p:cNvSpPr/>
          <p:nvPr/>
        </p:nvSpPr>
        <p:spPr bwMode="auto">
          <a:xfrm>
            <a:off x="3894824" y="3890321"/>
            <a:ext cx="252513" cy="386862"/>
          </a:xfrm>
          <a:custGeom>
            <a:avLst/>
            <a:gdLst>
              <a:gd name="T0" fmla="*/ 229 w 231"/>
              <a:gd name="T1" fmla="*/ 354 h 354"/>
              <a:gd name="T2" fmla="*/ 213 w 231"/>
              <a:gd name="T3" fmla="*/ 348 h 354"/>
              <a:gd name="T4" fmla="*/ 166 w 231"/>
              <a:gd name="T5" fmla="*/ 335 h 354"/>
              <a:gd name="T6" fmla="*/ 198 w 231"/>
              <a:gd name="T7" fmla="*/ 329 h 354"/>
              <a:gd name="T8" fmla="*/ 112 w 231"/>
              <a:gd name="T9" fmla="*/ 325 h 354"/>
              <a:gd name="T10" fmla="*/ 150 w 231"/>
              <a:gd name="T11" fmla="*/ 329 h 354"/>
              <a:gd name="T12" fmla="*/ 151 w 231"/>
              <a:gd name="T13" fmla="*/ 330 h 354"/>
              <a:gd name="T14" fmla="*/ 173 w 231"/>
              <a:gd name="T15" fmla="*/ 321 h 354"/>
              <a:gd name="T16" fmla="*/ 178 w 231"/>
              <a:gd name="T17" fmla="*/ 329 h 354"/>
              <a:gd name="T18" fmla="*/ 86 w 231"/>
              <a:gd name="T19" fmla="*/ 321 h 354"/>
              <a:gd name="T20" fmla="*/ 98 w 231"/>
              <a:gd name="T21" fmla="*/ 319 h 354"/>
              <a:gd name="T22" fmla="*/ 186 w 231"/>
              <a:gd name="T23" fmla="*/ 322 h 354"/>
              <a:gd name="T24" fmla="*/ 127 w 231"/>
              <a:gd name="T25" fmla="*/ 319 h 354"/>
              <a:gd name="T26" fmla="*/ 133 w 231"/>
              <a:gd name="T27" fmla="*/ 315 h 354"/>
              <a:gd name="T28" fmla="*/ 147 w 231"/>
              <a:gd name="T29" fmla="*/ 312 h 354"/>
              <a:gd name="T30" fmla="*/ 86 w 231"/>
              <a:gd name="T31" fmla="*/ 309 h 354"/>
              <a:gd name="T32" fmla="*/ 136 w 231"/>
              <a:gd name="T33" fmla="*/ 299 h 354"/>
              <a:gd name="T34" fmla="*/ 134 w 231"/>
              <a:gd name="T35" fmla="*/ 305 h 354"/>
              <a:gd name="T36" fmla="*/ 75 w 231"/>
              <a:gd name="T37" fmla="*/ 294 h 354"/>
              <a:gd name="T38" fmla="*/ 69 w 231"/>
              <a:gd name="T39" fmla="*/ 276 h 354"/>
              <a:gd name="T40" fmla="*/ 71 w 231"/>
              <a:gd name="T41" fmla="*/ 264 h 354"/>
              <a:gd name="T42" fmla="*/ 73 w 231"/>
              <a:gd name="T43" fmla="*/ 259 h 354"/>
              <a:gd name="T44" fmla="*/ 40 w 231"/>
              <a:gd name="T45" fmla="*/ 254 h 354"/>
              <a:gd name="T46" fmla="*/ 57 w 231"/>
              <a:gd name="T47" fmla="*/ 259 h 354"/>
              <a:gd name="T48" fmla="*/ 62 w 231"/>
              <a:gd name="T49" fmla="*/ 256 h 354"/>
              <a:gd name="T50" fmla="*/ 44 w 231"/>
              <a:gd name="T51" fmla="*/ 235 h 354"/>
              <a:gd name="T52" fmla="*/ 37 w 231"/>
              <a:gd name="T53" fmla="*/ 221 h 354"/>
              <a:gd name="T54" fmla="*/ 26 w 231"/>
              <a:gd name="T55" fmla="*/ 208 h 354"/>
              <a:gd name="T56" fmla="*/ 13 w 231"/>
              <a:gd name="T57" fmla="*/ 198 h 354"/>
              <a:gd name="T58" fmla="*/ 0 w 231"/>
              <a:gd name="T59" fmla="*/ 183 h 354"/>
              <a:gd name="T60" fmla="*/ 8 w 231"/>
              <a:gd name="T61" fmla="*/ 172 h 354"/>
              <a:gd name="T62" fmla="*/ 7 w 231"/>
              <a:gd name="T63" fmla="*/ 172 h 354"/>
              <a:gd name="T64" fmla="*/ 18 w 231"/>
              <a:gd name="T65" fmla="*/ 160 h 354"/>
              <a:gd name="T66" fmla="*/ 31 w 231"/>
              <a:gd name="T67" fmla="*/ 148 h 354"/>
              <a:gd name="T68" fmla="*/ 37 w 231"/>
              <a:gd name="T69" fmla="*/ 136 h 354"/>
              <a:gd name="T70" fmla="*/ 52 w 231"/>
              <a:gd name="T71" fmla="*/ 130 h 354"/>
              <a:gd name="T72" fmla="*/ 52 w 231"/>
              <a:gd name="T73" fmla="*/ 130 h 354"/>
              <a:gd name="T74" fmla="*/ 61 w 231"/>
              <a:gd name="T75" fmla="*/ 109 h 354"/>
              <a:gd name="T76" fmla="*/ 58 w 231"/>
              <a:gd name="T77" fmla="*/ 94 h 354"/>
              <a:gd name="T78" fmla="*/ 64 w 231"/>
              <a:gd name="T79" fmla="*/ 82 h 354"/>
              <a:gd name="T80" fmla="*/ 64 w 231"/>
              <a:gd name="T81" fmla="*/ 80 h 354"/>
              <a:gd name="T82" fmla="*/ 84 w 231"/>
              <a:gd name="T83" fmla="*/ 69 h 354"/>
              <a:gd name="T84" fmla="*/ 63 w 231"/>
              <a:gd name="T85" fmla="*/ 64 h 354"/>
              <a:gd name="T86" fmla="*/ 93 w 231"/>
              <a:gd name="T87" fmla="*/ 61 h 354"/>
              <a:gd name="T88" fmla="*/ 86 w 231"/>
              <a:gd name="T89" fmla="*/ 49 h 354"/>
              <a:gd name="T90" fmla="*/ 85 w 231"/>
              <a:gd name="T91" fmla="*/ 39 h 354"/>
              <a:gd name="T92" fmla="*/ 87 w 231"/>
              <a:gd name="T93" fmla="*/ 45 h 354"/>
              <a:gd name="T94" fmla="*/ 100 w 231"/>
              <a:gd name="T95" fmla="*/ 35 h 354"/>
              <a:gd name="T96" fmla="*/ 109 w 231"/>
              <a:gd name="T97" fmla="*/ 24 h 354"/>
              <a:gd name="T98" fmla="*/ 109 w 231"/>
              <a:gd name="T99" fmla="*/ 21 h 354"/>
              <a:gd name="T100" fmla="*/ 112 w 231"/>
              <a:gd name="T101" fmla="*/ 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354">
                <a:moveTo>
                  <a:pt x="229" y="354"/>
                </a:moveTo>
                <a:cubicBezTo>
                  <a:pt x="229" y="354"/>
                  <a:pt x="227" y="354"/>
                  <a:pt x="224" y="352"/>
                </a:cubicBezTo>
                <a:cubicBezTo>
                  <a:pt x="226" y="347"/>
                  <a:pt x="226" y="347"/>
                  <a:pt x="226" y="347"/>
                </a:cubicBezTo>
                <a:cubicBezTo>
                  <a:pt x="229" y="348"/>
                  <a:pt x="231" y="349"/>
                  <a:pt x="231" y="349"/>
                </a:cubicBezTo>
                <a:lnTo>
                  <a:pt x="229" y="354"/>
                </a:lnTo>
                <a:close/>
                <a:moveTo>
                  <a:pt x="213" y="348"/>
                </a:moveTo>
                <a:cubicBezTo>
                  <a:pt x="211" y="347"/>
                  <a:pt x="209" y="346"/>
                  <a:pt x="207" y="344"/>
                </a:cubicBezTo>
                <a:cubicBezTo>
                  <a:pt x="211" y="340"/>
                  <a:pt x="211" y="340"/>
                  <a:pt x="211" y="340"/>
                </a:cubicBezTo>
                <a:cubicBezTo>
                  <a:pt x="212" y="341"/>
                  <a:pt x="214" y="342"/>
                  <a:pt x="215" y="343"/>
                </a:cubicBezTo>
                <a:lnTo>
                  <a:pt x="213" y="348"/>
                </a:lnTo>
                <a:close/>
                <a:moveTo>
                  <a:pt x="162" y="336"/>
                </a:moveTo>
                <a:cubicBezTo>
                  <a:pt x="159" y="330"/>
                  <a:pt x="159" y="330"/>
                  <a:pt x="159" y="330"/>
                </a:cubicBezTo>
                <a:cubicBezTo>
                  <a:pt x="161" y="330"/>
                  <a:pt x="163" y="329"/>
                  <a:pt x="164" y="329"/>
                </a:cubicBezTo>
                <a:cubicBezTo>
                  <a:pt x="165" y="329"/>
                  <a:pt x="165" y="329"/>
                  <a:pt x="166" y="329"/>
                </a:cubicBezTo>
                <a:cubicBezTo>
                  <a:pt x="166" y="335"/>
                  <a:pt x="166" y="335"/>
                  <a:pt x="166" y="335"/>
                </a:cubicBezTo>
                <a:cubicBezTo>
                  <a:pt x="166" y="335"/>
                  <a:pt x="165" y="335"/>
                  <a:pt x="164" y="335"/>
                </a:cubicBezTo>
                <a:cubicBezTo>
                  <a:pt x="164" y="335"/>
                  <a:pt x="162" y="335"/>
                  <a:pt x="162" y="336"/>
                </a:cubicBezTo>
                <a:close/>
                <a:moveTo>
                  <a:pt x="199" y="334"/>
                </a:moveTo>
                <a:cubicBezTo>
                  <a:pt x="199" y="333"/>
                  <a:pt x="199" y="333"/>
                  <a:pt x="199" y="333"/>
                </a:cubicBezTo>
                <a:cubicBezTo>
                  <a:pt x="198" y="332"/>
                  <a:pt x="198" y="330"/>
                  <a:pt x="198" y="329"/>
                </a:cubicBezTo>
                <a:cubicBezTo>
                  <a:pt x="203" y="327"/>
                  <a:pt x="203" y="327"/>
                  <a:pt x="203" y="327"/>
                </a:cubicBezTo>
                <a:cubicBezTo>
                  <a:pt x="204" y="329"/>
                  <a:pt x="204" y="331"/>
                  <a:pt x="204" y="333"/>
                </a:cubicBezTo>
                <a:lnTo>
                  <a:pt x="199" y="334"/>
                </a:lnTo>
                <a:close/>
                <a:moveTo>
                  <a:pt x="114" y="330"/>
                </a:moveTo>
                <a:cubicBezTo>
                  <a:pt x="112" y="325"/>
                  <a:pt x="112" y="325"/>
                  <a:pt x="112" y="325"/>
                </a:cubicBezTo>
                <a:cubicBezTo>
                  <a:pt x="113" y="324"/>
                  <a:pt x="115" y="323"/>
                  <a:pt x="116" y="322"/>
                </a:cubicBezTo>
                <a:cubicBezTo>
                  <a:pt x="120" y="327"/>
                  <a:pt x="120" y="327"/>
                  <a:pt x="120" y="327"/>
                </a:cubicBezTo>
                <a:cubicBezTo>
                  <a:pt x="118" y="328"/>
                  <a:pt x="116" y="329"/>
                  <a:pt x="114" y="330"/>
                </a:cubicBezTo>
                <a:close/>
                <a:moveTo>
                  <a:pt x="151" y="330"/>
                </a:moveTo>
                <a:cubicBezTo>
                  <a:pt x="150" y="329"/>
                  <a:pt x="150" y="329"/>
                  <a:pt x="150" y="329"/>
                </a:cubicBezTo>
                <a:cubicBezTo>
                  <a:pt x="148" y="328"/>
                  <a:pt x="147" y="326"/>
                  <a:pt x="146" y="325"/>
                </a:cubicBezTo>
                <a:cubicBezTo>
                  <a:pt x="151" y="322"/>
                  <a:pt x="151" y="322"/>
                  <a:pt x="151" y="322"/>
                </a:cubicBezTo>
                <a:cubicBezTo>
                  <a:pt x="152" y="323"/>
                  <a:pt x="153" y="324"/>
                  <a:pt x="154" y="325"/>
                </a:cubicBezTo>
                <a:cubicBezTo>
                  <a:pt x="155" y="326"/>
                  <a:pt x="155" y="326"/>
                  <a:pt x="155" y="326"/>
                </a:cubicBezTo>
                <a:lnTo>
                  <a:pt x="151" y="330"/>
                </a:lnTo>
                <a:close/>
                <a:moveTo>
                  <a:pt x="178" y="329"/>
                </a:moveTo>
                <a:cubicBezTo>
                  <a:pt x="177" y="329"/>
                  <a:pt x="177" y="329"/>
                  <a:pt x="176" y="329"/>
                </a:cubicBezTo>
                <a:cubicBezTo>
                  <a:pt x="175" y="328"/>
                  <a:pt x="174" y="328"/>
                  <a:pt x="173" y="328"/>
                </a:cubicBezTo>
                <a:cubicBezTo>
                  <a:pt x="173" y="327"/>
                  <a:pt x="172" y="327"/>
                  <a:pt x="172" y="327"/>
                </a:cubicBezTo>
                <a:cubicBezTo>
                  <a:pt x="173" y="321"/>
                  <a:pt x="173" y="321"/>
                  <a:pt x="173" y="321"/>
                </a:cubicBezTo>
                <a:cubicBezTo>
                  <a:pt x="174" y="321"/>
                  <a:pt x="175" y="322"/>
                  <a:pt x="176" y="322"/>
                </a:cubicBezTo>
                <a:cubicBezTo>
                  <a:pt x="176" y="323"/>
                  <a:pt x="177" y="323"/>
                  <a:pt x="178" y="323"/>
                </a:cubicBezTo>
                <a:cubicBezTo>
                  <a:pt x="178" y="329"/>
                  <a:pt x="178" y="329"/>
                  <a:pt x="178" y="329"/>
                </a:cubicBezTo>
                <a:cubicBezTo>
                  <a:pt x="178" y="329"/>
                  <a:pt x="178" y="329"/>
                  <a:pt x="178" y="329"/>
                </a:cubicBezTo>
                <a:cubicBezTo>
                  <a:pt x="178" y="329"/>
                  <a:pt x="178" y="329"/>
                  <a:pt x="178" y="329"/>
                </a:cubicBezTo>
                <a:close/>
                <a:moveTo>
                  <a:pt x="87" y="327"/>
                </a:moveTo>
                <a:cubicBezTo>
                  <a:pt x="81" y="327"/>
                  <a:pt x="81" y="324"/>
                  <a:pt x="81" y="322"/>
                </a:cubicBezTo>
                <a:cubicBezTo>
                  <a:pt x="81" y="322"/>
                  <a:pt x="81" y="321"/>
                  <a:pt x="81" y="321"/>
                </a:cubicBezTo>
                <a:cubicBezTo>
                  <a:pt x="86" y="321"/>
                  <a:pt x="86" y="321"/>
                  <a:pt x="86" y="321"/>
                </a:cubicBezTo>
                <a:cubicBezTo>
                  <a:pt x="86" y="321"/>
                  <a:pt x="86" y="321"/>
                  <a:pt x="86" y="321"/>
                </a:cubicBezTo>
                <a:cubicBezTo>
                  <a:pt x="86" y="321"/>
                  <a:pt x="86" y="321"/>
                  <a:pt x="87" y="321"/>
                </a:cubicBezTo>
                <a:cubicBezTo>
                  <a:pt x="87" y="327"/>
                  <a:pt x="87" y="327"/>
                  <a:pt x="87" y="327"/>
                </a:cubicBezTo>
                <a:close/>
                <a:moveTo>
                  <a:pt x="102" y="325"/>
                </a:moveTo>
                <a:cubicBezTo>
                  <a:pt x="101" y="325"/>
                  <a:pt x="101" y="324"/>
                  <a:pt x="100" y="325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101" y="318"/>
                  <a:pt x="104" y="319"/>
                  <a:pt x="106" y="321"/>
                </a:cubicBezTo>
                <a:lnTo>
                  <a:pt x="102" y="325"/>
                </a:lnTo>
                <a:close/>
                <a:moveTo>
                  <a:pt x="190" y="323"/>
                </a:moveTo>
                <a:cubicBezTo>
                  <a:pt x="189" y="323"/>
                  <a:pt x="187" y="322"/>
                  <a:pt x="186" y="322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8" y="316"/>
                  <a:pt x="191" y="317"/>
                  <a:pt x="193" y="318"/>
                </a:cubicBezTo>
                <a:lnTo>
                  <a:pt x="190" y="323"/>
                </a:lnTo>
                <a:close/>
                <a:moveTo>
                  <a:pt x="128" y="319"/>
                </a:moveTo>
                <a:cubicBezTo>
                  <a:pt x="127" y="319"/>
                  <a:pt x="127" y="319"/>
                  <a:pt x="127" y="319"/>
                </a:cubicBezTo>
                <a:cubicBezTo>
                  <a:pt x="127" y="319"/>
                  <a:pt x="127" y="319"/>
                  <a:pt x="127" y="319"/>
                </a:cubicBezTo>
                <a:cubicBezTo>
                  <a:pt x="125" y="313"/>
                  <a:pt x="125" y="313"/>
                  <a:pt x="125" y="313"/>
                </a:cubicBezTo>
                <a:cubicBezTo>
                  <a:pt x="126" y="313"/>
                  <a:pt x="127" y="313"/>
                  <a:pt x="128" y="313"/>
                </a:cubicBezTo>
                <a:cubicBezTo>
                  <a:pt x="128" y="313"/>
                  <a:pt x="128" y="313"/>
                  <a:pt x="128" y="313"/>
                </a:cubicBezTo>
                <a:cubicBezTo>
                  <a:pt x="133" y="315"/>
                  <a:pt x="133" y="315"/>
                  <a:pt x="133" y="315"/>
                </a:cubicBezTo>
                <a:cubicBezTo>
                  <a:pt x="132" y="318"/>
                  <a:pt x="130" y="319"/>
                  <a:pt x="128" y="319"/>
                </a:cubicBezTo>
                <a:close/>
                <a:moveTo>
                  <a:pt x="145" y="317"/>
                </a:moveTo>
                <a:cubicBezTo>
                  <a:pt x="143" y="316"/>
                  <a:pt x="140" y="315"/>
                  <a:pt x="139" y="311"/>
                </a:cubicBezTo>
                <a:cubicBezTo>
                  <a:pt x="145" y="309"/>
                  <a:pt x="145" y="309"/>
                  <a:pt x="145" y="309"/>
                </a:cubicBezTo>
                <a:cubicBezTo>
                  <a:pt x="145" y="311"/>
                  <a:pt x="146" y="311"/>
                  <a:pt x="147" y="312"/>
                </a:cubicBezTo>
                <a:lnTo>
                  <a:pt x="145" y="317"/>
                </a:lnTo>
                <a:close/>
                <a:moveTo>
                  <a:pt x="81" y="310"/>
                </a:moveTo>
                <a:cubicBezTo>
                  <a:pt x="80" y="308"/>
                  <a:pt x="80" y="306"/>
                  <a:pt x="79" y="305"/>
                </a:cubicBezTo>
                <a:cubicBezTo>
                  <a:pt x="85" y="303"/>
                  <a:pt x="85" y="303"/>
                  <a:pt x="85" y="303"/>
                </a:cubicBezTo>
                <a:cubicBezTo>
                  <a:pt x="85" y="305"/>
                  <a:pt x="86" y="306"/>
                  <a:pt x="86" y="309"/>
                </a:cubicBezTo>
                <a:lnTo>
                  <a:pt x="81" y="310"/>
                </a:lnTo>
                <a:close/>
                <a:moveTo>
                  <a:pt x="134" y="305"/>
                </a:moveTo>
                <a:cubicBezTo>
                  <a:pt x="131" y="300"/>
                  <a:pt x="131" y="300"/>
                  <a:pt x="131" y="300"/>
                </a:cubicBezTo>
                <a:cubicBezTo>
                  <a:pt x="132" y="300"/>
                  <a:pt x="133" y="300"/>
                  <a:pt x="133" y="299"/>
                </a:cubicBezTo>
                <a:cubicBezTo>
                  <a:pt x="134" y="299"/>
                  <a:pt x="135" y="299"/>
                  <a:pt x="136" y="299"/>
                </a:cubicBezTo>
                <a:cubicBezTo>
                  <a:pt x="136" y="299"/>
                  <a:pt x="136" y="298"/>
                  <a:pt x="137" y="298"/>
                </a:cubicBezTo>
                <a:cubicBezTo>
                  <a:pt x="139" y="304"/>
                  <a:pt x="139" y="304"/>
                  <a:pt x="139" y="304"/>
                </a:cubicBezTo>
                <a:cubicBezTo>
                  <a:pt x="138" y="304"/>
                  <a:pt x="138" y="304"/>
                  <a:pt x="138" y="304"/>
                </a:cubicBezTo>
                <a:cubicBezTo>
                  <a:pt x="137" y="305"/>
                  <a:pt x="136" y="305"/>
                  <a:pt x="135" y="305"/>
                </a:cubicBezTo>
                <a:cubicBezTo>
                  <a:pt x="134" y="305"/>
                  <a:pt x="134" y="305"/>
                  <a:pt x="134" y="305"/>
                </a:cubicBezTo>
                <a:close/>
                <a:moveTo>
                  <a:pt x="75" y="294"/>
                </a:moveTo>
                <a:cubicBezTo>
                  <a:pt x="74" y="292"/>
                  <a:pt x="73" y="291"/>
                  <a:pt x="72" y="290"/>
                </a:cubicBezTo>
                <a:cubicBezTo>
                  <a:pt x="77" y="286"/>
                  <a:pt x="77" y="286"/>
                  <a:pt x="77" y="286"/>
                </a:cubicBezTo>
                <a:cubicBezTo>
                  <a:pt x="78" y="288"/>
                  <a:pt x="79" y="290"/>
                  <a:pt x="80" y="292"/>
                </a:cubicBezTo>
                <a:lnTo>
                  <a:pt x="75" y="294"/>
                </a:lnTo>
                <a:close/>
                <a:moveTo>
                  <a:pt x="64" y="282"/>
                </a:moveTo>
                <a:cubicBezTo>
                  <a:pt x="63" y="280"/>
                  <a:pt x="62" y="279"/>
                  <a:pt x="62" y="277"/>
                </a:cubicBezTo>
                <a:cubicBezTo>
                  <a:pt x="62" y="277"/>
                  <a:pt x="63" y="276"/>
                  <a:pt x="63" y="275"/>
                </a:cubicBezTo>
                <a:cubicBezTo>
                  <a:pt x="63" y="274"/>
                  <a:pt x="63" y="274"/>
                  <a:pt x="64" y="273"/>
                </a:cubicBezTo>
                <a:cubicBezTo>
                  <a:pt x="69" y="276"/>
                  <a:pt x="69" y="276"/>
                  <a:pt x="69" y="276"/>
                </a:cubicBezTo>
                <a:cubicBezTo>
                  <a:pt x="69" y="276"/>
                  <a:pt x="68" y="277"/>
                  <a:pt x="68" y="277"/>
                </a:cubicBezTo>
                <a:cubicBezTo>
                  <a:pt x="68" y="278"/>
                  <a:pt x="68" y="278"/>
                  <a:pt x="69" y="278"/>
                </a:cubicBezTo>
                <a:lnTo>
                  <a:pt x="64" y="282"/>
                </a:lnTo>
                <a:close/>
                <a:moveTo>
                  <a:pt x="68" y="265"/>
                </a:moveTo>
                <a:cubicBezTo>
                  <a:pt x="71" y="264"/>
                  <a:pt x="71" y="264"/>
                  <a:pt x="71" y="264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68" y="263"/>
                  <a:pt x="67" y="262"/>
                  <a:pt x="67" y="259"/>
                </a:cubicBezTo>
                <a:cubicBezTo>
                  <a:pt x="67" y="259"/>
                  <a:pt x="67" y="259"/>
                  <a:pt x="67" y="259"/>
                </a:cubicBezTo>
                <a:cubicBezTo>
                  <a:pt x="73" y="258"/>
                  <a:pt x="73" y="258"/>
                  <a:pt x="73" y="258"/>
                </a:cubicBezTo>
                <a:cubicBezTo>
                  <a:pt x="73" y="258"/>
                  <a:pt x="73" y="259"/>
                  <a:pt x="73" y="259"/>
                </a:cubicBezTo>
                <a:cubicBezTo>
                  <a:pt x="73" y="261"/>
                  <a:pt x="73" y="262"/>
                  <a:pt x="74" y="263"/>
                </a:cubicBezTo>
                <a:cubicBezTo>
                  <a:pt x="71" y="264"/>
                  <a:pt x="71" y="264"/>
                  <a:pt x="71" y="264"/>
                </a:cubicBezTo>
                <a:lnTo>
                  <a:pt x="68" y="265"/>
                </a:lnTo>
                <a:close/>
                <a:moveTo>
                  <a:pt x="46" y="260"/>
                </a:moveTo>
                <a:cubicBezTo>
                  <a:pt x="42" y="260"/>
                  <a:pt x="41" y="256"/>
                  <a:pt x="40" y="254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254"/>
                  <a:pt x="47" y="255"/>
                  <a:pt x="47" y="255"/>
                </a:cubicBezTo>
                <a:cubicBezTo>
                  <a:pt x="47" y="255"/>
                  <a:pt x="47" y="254"/>
                  <a:pt x="46" y="254"/>
                </a:cubicBezTo>
                <a:lnTo>
                  <a:pt x="46" y="260"/>
                </a:lnTo>
                <a:close/>
                <a:moveTo>
                  <a:pt x="57" y="259"/>
                </a:moveTo>
                <a:cubicBezTo>
                  <a:pt x="55" y="254"/>
                  <a:pt x="55" y="254"/>
                  <a:pt x="55" y="254"/>
                </a:cubicBezTo>
                <a:cubicBezTo>
                  <a:pt x="56" y="253"/>
                  <a:pt x="58" y="252"/>
                  <a:pt x="59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3" y="256"/>
                  <a:pt x="63" y="256"/>
                  <a:pt x="63" y="256"/>
                </a:cubicBezTo>
                <a:cubicBezTo>
                  <a:pt x="62" y="256"/>
                  <a:pt x="62" y="256"/>
                  <a:pt x="62" y="256"/>
                </a:cubicBezTo>
                <a:cubicBezTo>
                  <a:pt x="61" y="257"/>
                  <a:pt x="59" y="258"/>
                  <a:pt x="57" y="259"/>
                </a:cubicBezTo>
                <a:close/>
                <a:moveTo>
                  <a:pt x="40" y="242"/>
                </a:moveTo>
                <a:cubicBezTo>
                  <a:pt x="40" y="241"/>
                  <a:pt x="40" y="241"/>
                  <a:pt x="39" y="240"/>
                </a:cubicBezTo>
                <a:cubicBezTo>
                  <a:pt x="39" y="238"/>
                  <a:pt x="38" y="237"/>
                  <a:pt x="38" y="236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36"/>
                  <a:pt x="44" y="237"/>
                  <a:pt x="45" y="238"/>
                </a:cubicBezTo>
                <a:cubicBezTo>
                  <a:pt x="45" y="239"/>
                  <a:pt x="45" y="240"/>
                  <a:pt x="46" y="241"/>
                </a:cubicBezTo>
                <a:lnTo>
                  <a:pt x="40" y="242"/>
                </a:lnTo>
                <a:close/>
                <a:moveTo>
                  <a:pt x="39" y="225"/>
                </a:moveTo>
                <a:cubicBezTo>
                  <a:pt x="39" y="224"/>
                  <a:pt x="38" y="222"/>
                  <a:pt x="37" y="221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3" y="220"/>
                  <a:pt x="44" y="222"/>
                  <a:pt x="45" y="224"/>
                </a:cubicBezTo>
                <a:lnTo>
                  <a:pt x="39" y="225"/>
                </a:lnTo>
                <a:close/>
                <a:moveTo>
                  <a:pt x="30" y="212"/>
                </a:moveTo>
                <a:cubicBezTo>
                  <a:pt x="26" y="208"/>
                  <a:pt x="26" y="208"/>
                  <a:pt x="26" y="208"/>
                </a:cubicBezTo>
                <a:cubicBezTo>
                  <a:pt x="31" y="204"/>
                  <a:pt x="31" y="204"/>
                  <a:pt x="31" y="204"/>
                </a:cubicBezTo>
                <a:cubicBezTo>
                  <a:pt x="35" y="208"/>
                  <a:pt x="35" y="208"/>
                  <a:pt x="35" y="208"/>
                </a:cubicBezTo>
                <a:lnTo>
                  <a:pt x="30" y="212"/>
                </a:lnTo>
                <a:close/>
                <a:moveTo>
                  <a:pt x="18" y="201"/>
                </a:moveTo>
                <a:cubicBezTo>
                  <a:pt x="17" y="200"/>
                  <a:pt x="15" y="199"/>
                  <a:pt x="13" y="198"/>
                </a:cubicBezTo>
                <a:cubicBezTo>
                  <a:pt x="16" y="193"/>
                  <a:pt x="16" y="193"/>
                  <a:pt x="16" y="193"/>
                </a:cubicBezTo>
                <a:cubicBezTo>
                  <a:pt x="17" y="194"/>
                  <a:pt x="19" y="195"/>
                  <a:pt x="21" y="196"/>
                </a:cubicBezTo>
                <a:lnTo>
                  <a:pt x="18" y="201"/>
                </a:lnTo>
                <a:close/>
                <a:moveTo>
                  <a:pt x="3" y="190"/>
                </a:moveTo>
                <a:cubicBezTo>
                  <a:pt x="1" y="188"/>
                  <a:pt x="1" y="186"/>
                  <a:pt x="0" y="183"/>
                </a:cubicBezTo>
                <a:cubicBezTo>
                  <a:pt x="6" y="183"/>
                  <a:pt x="6" y="183"/>
                  <a:pt x="6" y="183"/>
                </a:cubicBezTo>
                <a:cubicBezTo>
                  <a:pt x="6" y="184"/>
                  <a:pt x="7" y="185"/>
                  <a:pt x="8" y="187"/>
                </a:cubicBezTo>
                <a:lnTo>
                  <a:pt x="3" y="190"/>
                </a:lnTo>
                <a:close/>
                <a:moveTo>
                  <a:pt x="7" y="172"/>
                </a:moveTo>
                <a:cubicBezTo>
                  <a:pt x="7" y="172"/>
                  <a:pt x="8" y="172"/>
                  <a:pt x="8" y="172"/>
                </a:cubicBezTo>
                <a:cubicBezTo>
                  <a:pt x="2" y="170"/>
                  <a:pt x="2" y="170"/>
                  <a:pt x="2" y="170"/>
                </a:cubicBezTo>
                <a:cubicBezTo>
                  <a:pt x="3" y="167"/>
                  <a:pt x="5" y="167"/>
                  <a:pt x="7" y="167"/>
                </a:cubicBezTo>
                <a:cubicBezTo>
                  <a:pt x="8" y="167"/>
                  <a:pt x="8" y="166"/>
                  <a:pt x="9" y="166"/>
                </a:cubicBezTo>
                <a:cubicBezTo>
                  <a:pt x="11" y="172"/>
                  <a:pt x="11" y="172"/>
                  <a:pt x="11" y="172"/>
                </a:cubicBezTo>
                <a:cubicBezTo>
                  <a:pt x="10" y="172"/>
                  <a:pt x="8" y="172"/>
                  <a:pt x="7" y="172"/>
                </a:cubicBezTo>
                <a:close/>
                <a:moveTo>
                  <a:pt x="18" y="160"/>
                </a:moveTo>
                <a:cubicBezTo>
                  <a:pt x="13" y="159"/>
                  <a:pt x="13" y="159"/>
                  <a:pt x="13" y="159"/>
                </a:cubicBezTo>
                <a:cubicBezTo>
                  <a:pt x="13" y="157"/>
                  <a:pt x="14" y="155"/>
                  <a:pt x="16" y="153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19" y="158"/>
                  <a:pt x="19" y="159"/>
                  <a:pt x="18" y="160"/>
                </a:cubicBezTo>
                <a:close/>
                <a:moveTo>
                  <a:pt x="26" y="149"/>
                </a:moveTo>
                <a:cubicBezTo>
                  <a:pt x="24" y="143"/>
                  <a:pt x="24" y="143"/>
                  <a:pt x="24" y="143"/>
                </a:cubicBezTo>
                <a:cubicBezTo>
                  <a:pt x="25" y="143"/>
                  <a:pt x="26" y="143"/>
                  <a:pt x="27" y="143"/>
                </a:cubicBezTo>
                <a:cubicBezTo>
                  <a:pt x="28" y="143"/>
                  <a:pt x="30" y="142"/>
                  <a:pt x="31" y="142"/>
                </a:cubicBezTo>
                <a:cubicBezTo>
                  <a:pt x="31" y="148"/>
                  <a:pt x="31" y="148"/>
                  <a:pt x="31" y="148"/>
                </a:cubicBezTo>
                <a:cubicBezTo>
                  <a:pt x="30" y="148"/>
                  <a:pt x="29" y="148"/>
                  <a:pt x="27" y="149"/>
                </a:cubicBezTo>
                <a:cubicBezTo>
                  <a:pt x="27" y="149"/>
                  <a:pt x="26" y="149"/>
                  <a:pt x="26" y="149"/>
                </a:cubicBezTo>
                <a:close/>
                <a:moveTo>
                  <a:pt x="42" y="140"/>
                </a:moveTo>
                <a:cubicBezTo>
                  <a:pt x="36" y="138"/>
                  <a:pt x="36" y="138"/>
                  <a:pt x="36" y="138"/>
                </a:cubicBezTo>
                <a:cubicBezTo>
                  <a:pt x="36" y="137"/>
                  <a:pt x="37" y="137"/>
                  <a:pt x="37" y="136"/>
                </a:cubicBezTo>
                <a:cubicBezTo>
                  <a:pt x="37" y="135"/>
                  <a:pt x="37" y="133"/>
                  <a:pt x="38" y="132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36"/>
                  <a:pt x="42" y="136"/>
                  <a:pt x="42" y="136"/>
                </a:cubicBezTo>
                <a:cubicBezTo>
                  <a:pt x="42" y="137"/>
                  <a:pt x="42" y="138"/>
                  <a:pt x="42" y="140"/>
                </a:cubicBezTo>
                <a:close/>
                <a:moveTo>
                  <a:pt x="52" y="130"/>
                </a:moveTo>
                <a:cubicBezTo>
                  <a:pt x="49" y="125"/>
                  <a:pt x="49" y="125"/>
                  <a:pt x="49" y="125"/>
                </a:cubicBezTo>
                <a:cubicBezTo>
                  <a:pt x="50" y="124"/>
                  <a:pt x="50" y="123"/>
                  <a:pt x="51" y="123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5"/>
                  <a:pt x="56" y="126"/>
                  <a:pt x="55" y="127"/>
                </a:cubicBezTo>
                <a:cubicBezTo>
                  <a:pt x="54" y="128"/>
                  <a:pt x="53" y="129"/>
                  <a:pt x="52" y="130"/>
                </a:cubicBezTo>
                <a:close/>
                <a:moveTo>
                  <a:pt x="58" y="113"/>
                </a:moveTo>
                <a:cubicBezTo>
                  <a:pt x="53" y="110"/>
                  <a:pt x="53" y="110"/>
                  <a:pt x="53" y="110"/>
                </a:cubicBezTo>
                <a:cubicBezTo>
                  <a:pt x="53" y="110"/>
                  <a:pt x="53" y="110"/>
                  <a:pt x="54" y="109"/>
                </a:cubicBezTo>
                <a:cubicBezTo>
                  <a:pt x="55" y="108"/>
                  <a:pt x="56" y="106"/>
                  <a:pt x="58" y="105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10"/>
                  <a:pt x="59" y="111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lose/>
                <a:moveTo>
                  <a:pt x="61" y="99"/>
                </a:moveTo>
                <a:cubicBezTo>
                  <a:pt x="60" y="98"/>
                  <a:pt x="59" y="97"/>
                  <a:pt x="59" y="96"/>
                </a:cubicBezTo>
                <a:cubicBezTo>
                  <a:pt x="58" y="96"/>
                  <a:pt x="58" y="95"/>
                  <a:pt x="58" y="94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2"/>
                  <a:pt x="63" y="93"/>
                  <a:pt x="64" y="93"/>
                </a:cubicBezTo>
                <a:cubicBezTo>
                  <a:pt x="64" y="94"/>
                  <a:pt x="65" y="95"/>
                  <a:pt x="66" y="96"/>
                </a:cubicBezTo>
                <a:lnTo>
                  <a:pt x="61" y="99"/>
                </a:lnTo>
                <a:close/>
                <a:moveTo>
                  <a:pt x="64" y="82"/>
                </a:moveTo>
                <a:cubicBezTo>
                  <a:pt x="58" y="81"/>
                  <a:pt x="58" y="81"/>
                  <a:pt x="58" y="81"/>
                </a:cubicBezTo>
                <a:cubicBezTo>
                  <a:pt x="58" y="81"/>
                  <a:pt x="58" y="80"/>
                  <a:pt x="58" y="80"/>
                </a:cubicBezTo>
                <a:cubicBezTo>
                  <a:pt x="58" y="78"/>
                  <a:pt x="58" y="78"/>
                  <a:pt x="57" y="77"/>
                </a:cubicBezTo>
                <a:cubicBezTo>
                  <a:pt x="62" y="74"/>
                  <a:pt x="62" y="74"/>
                  <a:pt x="62" y="74"/>
                </a:cubicBezTo>
                <a:cubicBezTo>
                  <a:pt x="63" y="75"/>
                  <a:pt x="64" y="77"/>
                  <a:pt x="64" y="80"/>
                </a:cubicBezTo>
                <a:cubicBezTo>
                  <a:pt x="64" y="80"/>
                  <a:pt x="64" y="81"/>
                  <a:pt x="64" y="82"/>
                </a:cubicBezTo>
                <a:close/>
                <a:moveTo>
                  <a:pt x="82" y="76"/>
                </a:moveTo>
                <a:cubicBezTo>
                  <a:pt x="81" y="76"/>
                  <a:pt x="80" y="75"/>
                  <a:pt x="79" y="75"/>
                </a:cubicBezTo>
                <a:cubicBezTo>
                  <a:pt x="80" y="70"/>
                  <a:pt x="80" y="70"/>
                  <a:pt x="80" y="70"/>
                </a:cubicBezTo>
                <a:cubicBezTo>
                  <a:pt x="82" y="70"/>
                  <a:pt x="83" y="70"/>
                  <a:pt x="84" y="69"/>
                </a:cubicBezTo>
                <a:cubicBezTo>
                  <a:pt x="87" y="74"/>
                  <a:pt x="87" y="74"/>
                  <a:pt x="87" y="74"/>
                </a:cubicBezTo>
                <a:cubicBezTo>
                  <a:pt x="85" y="75"/>
                  <a:pt x="84" y="76"/>
                  <a:pt x="82" y="76"/>
                </a:cubicBezTo>
                <a:close/>
                <a:moveTo>
                  <a:pt x="68" y="71"/>
                </a:moveTo>
                <a:cubicBezTo>
                  <a:pt x="67" y="70"/>
                  <a:pt x="65" y="70"/>
                  <a:pt x="63" y="70"/>
                </a:cubicBezTo>
                <a:cubicBezTo>
                  <a:pt x="63" y="64"/>
                  <a:pt x="63" y="64"/>
                  <a:pt x="63" y="64"/>
                </a:cubicBezTo>
                <a:cubicBezTo>
                  <a:pt x="65" y="65"/>
                  <a:pt x="67" y="65"/>
                  <a:pt x="69" y="65"/>
                </a:cubicBezTo>
                <a:lnTo>
                  <a:pt x="68" y="71"/>
                </a:lnTo>
                <a:close/>
                <a:moveTo>
                  <a:pt x="92" y="67"/>
                </a:moveTo>
                <a:cubicBezTo>
                  <a:pt x="92" y="61"/>
                  <a:pt x="92" y="61"/>
                  <a:pt x="92" y="61"/>
                </a:cubicBezTo>
                <a:cubicBezTo>
                  <a:pt x="92" y="61"/>
                  <a:pt x="93" y="61"/>
                  <a:pt x="93" y="61"/>
                </a:cubicBezTo>
                <a:cubicBezTo>
                  <a:pt x="98" y="60"/>
                  <a:pt x="98" y="60"/>
                  <a:pt x="98" y="60"/>
                </a:cubicBezTo>
                <a:cubicBezTo>
                  <a:pt x="98" y="62"/>
                  <a:pt x="98" y="66"/>
                  <a:pt x="92" y="67"/>
                </a:cubicBezTo>
                <a:close/>
                <a:moveTo>
                  <a:pt x="89" y="55"/>
                </a:moveTo>
                <a:cubicBezTo>
                  <a:pt x="87" y="55"/>
                  <a:pt x="85" y="55"/>
                  <a:pt x="84" y="54"/>
                </a:cubicBezTo>
                <a:cubicBezTo>
                  <a:pt x="86" y="49"/>
                  <a:pt x="86" y="49"/>
                  <a:pt x="86" y="49"/>
                </a:cubicBezTo>
                <a:cubicBezTo>
                  <a:pt x="87" y="49"/>
                  <a:pt x="89" y="49"/>
                  <a:pt x="90" y="49"/>
                </a:cubicBezTo>
                <a:cubicBezTo>
                  <a:pt x="91" y="55"/>
                  <a:pt x="91" y="55"/>
                  <a:pt x="91" y="55"/>
                </a:cubicBezTo>
                <a:cubicBezTo>
                  <a:pt x="90" y="55"/>
                  <a:pt x="90" y="55"/>
                  <a:pt x="89" y="55"/>
                </a:cubicBezTo>
                <a:close/>
                <a:moveTo>
                  <a:pt x="87" y="45"/>
                </a:moveTo>
                <a:cubicBezTo>
                  <a:pt x="85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8"/>
                  <a:pt x="88" y="38"/>
                  <a:pt x="88" y="38"/>
                </a:cubicBezTo>
                <a:cubicBezTo>
                  <a:pt x="93" y="41"/>
                  <a:pt x="93" y="41"/>
                  <a:pt x="93" y="41"/>
                </a:cubicBezTo>
                <a:cubicBezTo>
                  <a:pt x="92" y="43"/>
                  <a:pt x="91" y="43"/>
                  <a:pt x="88" y="44"/>
                </a:cubicBezTo>
                <a:lnTo>
                  <a:pt x="87" y="45"/>
                </a:lnTo>
                <a:close/>
                <a:moveTo>
                  <a:pt x="100" y="41"/>
                </a:moveTo>
                <a:cubicBezTo>
                  <a:pt x="100" y="41"/>
                  <a:pt x="100" y="41"/>
                  <a:pt x="99" y="41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5"/>
                  <a:pt x="106" y="36"/>
                  <a:pt x="105" y="37"/>
                </a:cubicBezTo>
                <a:cubicBezTo>
                  <a:pt x="104" y="40"/>
                  <a:pt x="102" y="41"/>
                  <a:pt x="100" y="41"/>
                </a:cubicBezTo>
                <a:close/>
                <a:moveTo>
                  <a:pt x="109" y="24"/>
                </a:moveTo>
                <a:cubicBezTo>
                  <a:pt x="103" y="23"/>
                  <a:pt x="103" y="23"/>
                  <a:pt x="103" y="23"/>
                </a:cubicBezTo>
                <a:cubicBezTo>
                  <a:pt x="104" y="22"/>
                  <a:pt x="104" y="22"/>
                  <a:pt x="104" y="21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3"/>
                  <a:pt x="109" y="24"/>
                </a:cubicBezTo>
                <a:close/>
                <a:moveTo>
                  <a:pt x="110" y="8"/>
                </a:moveTo>
                <a:cubicBezTo>
                  <a:pt x="105" y="5"/>
                  <a:pt x="105" y="5"/>
                  <a:pt x="105" y="5"/>
                </a:cubicBezTo>
                <a:cubicBezTo>
                  <a:pt x="106" y="4"/>
                  <a:pt x="106" y="2"/>
                  <a:pt x="106" y="0"/>
                </a:cubicBezTo>
                <a:cubicBezTo>
                  <a:pt x="112" y="1"/>
                  <a:pt x="112" y="1"/>
                  <a:pt x="112" y="1"/>
                </a:cubicBezTo>
                <a:cubicBezTo>
                  <a:pt x="112" y="4"/>
                  <a:pt x="111" y="6"/>
                  <a:pt x="110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4" name="i$ḻîḋé">
            <a:extLst>
              <a:ext uri="{FF2B5EF4-FFF2-40B4-BE49-F238E27FC236}">
                <a16:creationId xmlns:a16="http://schemas.microsoft.com/office/drawing/2014/main" id="{07323445-DA66-4D05-8877-EDCA86DC7045}"/>
              </a:ext>
            </a:extLst>
          </p:cNvPr>
          <p:cNvSpPr/>
          <p:nvPr/>
        </p:nvSpPr>
        <p:spPr bwMode="auto">
          <a:xfrm>
            <a:off x="3546810" y="4033573"/>
            <a:ext cx="136778" cy="84171"/>
          </a:xfrm>
          <a:custGeom>
            <a:avLst/>
            <a:gdLst>
              <a:gd name="T0" fmla="*/ 0 w 125"/>
              <a:gd name="T1" fmla="*/ 73 h 77"/>
              <a:gd name="T2" fmla="*/ 8 w 125"/>
              <a:gd name="T3" fmla="*/ 74 h 77"/>
              <a:gd name="T4" fmla="*/ 19 w 125"/>
              <a:gd name="T5" fmla="*/ 69 h 77"/>
              <a:gd name="T6" fmla="*/ 20 w 125"/>
              <a:gd name="T7" fmla="*/ 61 h 77"/>
              <a:gd name="T8" fmla="*/ 19 w 125"/>
              <a:gd name="T9" fmla="*/ 69 h 77"/>
              <a:gd name="T10" fmla="*/ 27 w 125"/>
              <a:gd name="T11" fmla="*/ 59 h 77"/>
              <a:gd name="T12" fmla="*/ 27 w 125"/>
              <a:gd name="T13" fmla="*/ 55 h 77"/>
              <a:gd name="T14" fmla="*/ 33 w 125"/>
              <a:gd name="T15" fmla="*/ 54 h 77"/>
              <a:gd name="T16" fmla="*/ 33 w 125"/>
              <a:gd name="T17" fmla="*/ 57 h 77"/>
              <a:gd name="T18" fmla="*/ 27 w 125"/>
              <a:gd name="T19" fmla="*/ 59 h 77"/>
              <a:gd name="T20" fmla="*/ 41 w 125"/>
              <a:gd name="T21" fmla="*/ 55 h 77"/>
              <a:gd name="T22" fmla="*/ 39 w 125"/>
              <a:gd name="T23" fmla="*/ 49 h 77"/>
              <a:gd name="T24" fmla="*/ 45 w 125"/>
              <a:gd name="T25" fmla="*/ 49 h 77"/>
              <a:gd name="T26" fmla="*/ 57 w 125"/>
              <a:gd name="T27" fmla="*/ 51 h 77"/>
              <a:gd name="T28" fmla="*/ 53 w 125"/>
              <a:gd name="T29" fmla="*/ 47 h 77"/>
              <a:gd name="T30" fmla="*/ 60 w 125"/>
              <a:gd name="T31" fmla="*/ 49 h 77"/>
              <a:gd name="T32" fmla="*/ 57 w 125"/>
              <a:gd name="T33" fmla="*/ 51 h 77"/>
              <a:gd name="T34" fmla="*/ 71 w 125"/>
              <a:gd name="T35" fmla="*/ 43 h 77"/>
              <a:gd name="T36" fmla="*/ 78 w 125"/>
              <a:gd name="T37" fmla="*/ 45 h 77"/>
              <a:gd name="T38" fmla="*/ 86 w 125"/>
              <a:gd name="T39" fmla="*/ 35 h 77"/>
              <a:gd name="T40" fmla="*/ 82 w 125"/>
              <a:gd name="T41" fmla="*/ 32 h 77"/>
              <a:gd name="T42" fmla="*/ 84 w 125"/>
              <a:gd name="T43" fmla="*/ 27 h 77"/>
              <a:gd name="T44" fmla="*/ 88 w 125"/>
              <a:gd name="T45" fmla="*/ 31 h 77"/>
              <a:gd name="T46" fmla="*/ 86 w 125"/>
              <a:gd name="T47" fmla="*/ 35 h 77"/>
              <a:gd name="T48" fmla="*/ 95 w 125"/>
              <a:gd name="T49" fmla="*/ 30 h 77"/>
              <a:gd name="T50" fmla="*/ 94 w 125"/>
              <a:gd name="T51" fmla="*/ 29 h 77"/>
              <a:gd name="T52" fmla="*/ 100 w 125"/>
              <a:gd name="T53" fmla="*/ 26 h 77"/>
              <a:gd name="T54" fmla="*/ 100 w 125"/>
              <a:gd name="T55" fmla="*/ 32 h 77"/>
              <a:gd name="T56" fmla="*/ 113 w 125"/>
              <a:gd name="T57" fmla="*/ 23 h 77"/>
              <a:gd name="T58" fmla="*/ 111 w 125"/>
              <a:gd name="T59" fmla="*/ 17 h 77"/>
              <a:gd name="T60" fmla="*/ 118 w 125"/>
              <a:gd name="T61" fmla="*/ 17 h 77"/>
              <a:gd name="T62" fmla="*/ 113 w 125"/>
              <a:gd name="T63" fmla="*/ 23 h 77"/>
              <a:gd name="T64" fmla="*/ 97 w 125"/>
              <a:gd name="T65" fmla="*/ 19 h 77"/>
              <a:gd name="T66" fmla="*/ 94 w 125"/>
              <a:gd name="T67" fmla="*/ 13 h 77"/>
              <a:gd name="T68" fmla="*/ 102 w 125"/>
              <a:gd name="T69" fmla="*/ 15 h 77"/>
              <a:gd name="T70" fmla="*/ 123 w 125"/>
              <a:gd name="T71" fmla="*/ 7 h 77"/>
              <a:gd name="T72" fmla="*/ 122 w 125"/>
              <a:gd name="T73" fmla="*/ 0 h 77"/>
              <a:gd name="T74" fmla="*/ 123 w 125"/>
              <a:gd name="T75" fmla="*/ 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77">
                <a:moveTo>
                  <a:pt x="4" y="77"/>
                </a:move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2" y="71"/>
                  <a:pt x="5" y="69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6"/>
                  <a:pt x="4" y="77"/>
                  <a:pt x="4" y="77"/>
                </a:cubicBezTo>
                <a:close/>
                <a:moveTo>
                  <a:pt x="19" y="69"/>
                </a:moveTo>
                <a:cubicBezTo>
                  <a:pt x="14" y="66"/>
                  <a:pt x="14" y="66"/>
                  <a:pt x="14" y="66"/>
                </a:cubicBezTo>
                <a:cubicBezTo>
                  <a:pt x="16" y="63"/>
                  <a:pt x="18" y="62"/>
                  <a:pt x="20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67"/>
                  <a:pt x="19" y="68"/>
                  <a:pt x="19" y="69"/>
                </a:cubicBezTo>
                <a:close/>
                <a:moveTo>
                  <a:pt x="27" y="59"/>
                </a:moveTo>
                <a:cubicBezTo>
                  <a:pt x="27" y="59"/>
                  <a:pt x="27" y="59"/>
                  <a:pt x="27" y="59"/>
                </a:cubicBezTo>
                <a:cubicBezTo>
                  <a:pt x="27" y="58"/>
                  <a:pt x="27" y="58"/>
                  <a:pt x="27" y="57"/>
                </a:cubicBezTo>
                <a:cubicBezTo>
                  <a:pt x="27" y="56"/>
                  <a:pt x="27" y="55"/>
                  <a:pt x="27" y="55"/>
                </a:cubicBezTo>
                <a:cubicBezTo>
                  <a:pt x="27" y="54"/>
                  <a:pt x="27" y="54"/>
                  <a:pt x="27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3" y="55"/>
                  <a:pt x="33" y="56"/>
                  <a:pt x="33" y="57"/>
                </a:cubicBezTo>
                <a:cubicBezTo>
                  <a:pt x="33" y="57"/>
                  <a:pt x="33" y="58"/>
                  <a:pt x="33" y="59"/>
                </a:cubicBezTo>
                <a:lnTo>
                  <a:pt x="27" y="59"/>
                </a:lnTo>
                <a:close/>
                <a:moveTo>
                  <a:pt x="44" y="55"/>
                </a:moveTo>
                <a:cubicBezTo>
                  <a:pt x="43" y="55"/>
                  <a:pt x="42" y="55"/>
                  <a:pt x="41" y="55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49"/>
                  <a:pt x="44" y="49"/>
                  <a:pt x="45" y="49"/>
                </a:cubicBezTo>
                <a:lnTo>
                  <a:pt x="44" y="55"/>
                </a:lnTo>
                <a:close/>
                <a:moveTo>
                  <a:pt x="57" y="51"/>
                </a:move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5" y="45"/>
                  <a:pt x="56" y="44"/>
                  <a:pt x="59" y="43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9"/>
                  <a:pt x="59" y="49"/>
                  <a:pt x="58" y="51"/>
                </a:cubicBezTo>
                <a:lnTo>
                  <a:pt x="57" y="51"/>
                </a:lnTo>
                <a:close/>
                <a:moveTo>
                  <a:pt x="72" y="48"/>
                </a:moveTo>
                <a:cubicBezTo>
                  <a:pt x="71" y="43"/>
                  <a:pt x="71" y="43"/>
                  <a:pt x="71" y="43"/>
                </a:cubicBezTo>
                <a:cubicBezTo>
                  <a:pt x="72" y="42"/>
                  <a:pt x="74" y="42"/>
                  <a:pt x="75" y="41"/>
                </a:cubicBezTo>
                <a:cubicBezTo>
                  <a:pt x="78" y="45"/>
                  <a:pt x="78" y="45"/>
                  <a:pt x="78" y="45"/>
                </a:cubicBezTo>
                <a:cubicBezTo>
                  <a:pt x="77" y="47"/>
                  <a:pt x="75" y="48"/>
                  <a:pt x="72" y="48"/>
                </a:cubicBezTo>
                <a:close/>
                <a:moveTo>
                  <a:pt x="86" y="35"/>
                </a:moveTo>
                <a:cubicBezTo>
                  <a:pt x="81" y="32"/>
                  <a:pt x="81" y="32"/>
                  <a:pt x="81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1"/>
                  <a:pt x="83" y="30"/>
                  <a:pt x="83" y="29"/>
                </a:cubicBezTo>
                <a:cubicBezTo>
                  <a:pt x="83" y="28"/>
                  <a:pt x="83" y="28"/>
                  <a:pt x="84" y="27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0"/>
                  <a:pt x="89" y="31"/>
                  <a:pt x="88" y="31"/>
                </a:cubicBezTo>
                <a:cubicBezTo>
                  <a:pt x="88" y="32"/>
                  <a:pt x="87" y="33"/>
                  <a:pt x="87" y="35"/>
                </a:cubicBezTo>
                <a:lnTo>
                  <a:pt x="86" y="35"/>
                </a:lnTo>
                <a:close/>
                <a:moveTo>
                  <a:pt x="97" y="35"/>
                </a:moveTo>
                <a:cubicBezTo>
                  <a:pt x="95" y="30"/>
                  <a:pt x="95" y="30"/>
                  <a:pt x="95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27"/>
                  <a:pt x="100" y="28"/>
                  <a:pt x="100" y="29"/>
                </a:cubicBezTo>
                <a:cubicBezTo>
                  <a:pt x="100" y="30"/>
                  <a:pt x="100" y="31"/>
                  <a:pt x="100" y="32"/>
                </a:cubicBezTo>
                <a:cubicBezTo>
                  <a:pt x="99" y="34"/>
                  <a:pt x="98" y="35"/>
                  <a:pt x="97" y="35"/>
                </a:cubicBezTo>
                <a:close/>
                <a:moveTo>
                  <a:pt x="113" y="23"/>
                </a:move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7"/>
                  <a:pt x="111" y="17"/>
                </a:cubicBezTo>
                <a:cubicBezTo>
                  <a:pt x="112" y="17"/>
                  <a:pt x="112" y="16"/>
                  <a:pt x="113" y="1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9"/>
                  <a:pt x="117" y="20"/>
                  <a:pt x="116" y="21"/>
                </a:cubicBezTo>
                <a:cubicBezTo>
                  <a:pt x="115" y="22"/>
                  <a:pt x="114" y="23"/>
                  <a:pt x="113" y="23"/>
                </a:cubicBezTo>
                <a:close/>
                <a:moveTo>
                  <a:pt x="100" y="20"/>
                </a:moveTo>
                <a:cubicBezTo>
                  <a:pt x="99" y="20"/>
                  <a:pt x="98" y="19"/>
                  <a:pt x="97" y="19"/>
                </a:cubicBezTo>
                <a:cubicBezTo>
                  <a:pt x="97" y="19"/>
                  <a:pt x="96" y="19"/>
                  <a:pt x="96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7" y="13"/>
                  <a:pt x="99" y="14"/>
                </a:cubicBezTo>
                <a:cubicBezTo>
                  <a:pt x="100" y="14"/>
                  <a:pt x="101" y="14"/>
                  <a:pt x="102" y="15"/>
                </a:cubicBezTo>
                <a:lnTo>
                  <a:pt x="100" y="20"/>
                </a:lnTo>
                <a:close/>
                <a:moveTo>
                  <a:pt x="123" y="7"/>
                </a:moveTo>
                <a:cubicBezTo>
                  <a:pt x="118" y="4"/>
                  <a:pt x="118" y="4"/>
                  <a:pt x="118" y="4"/>
                </a:cubicBezTo>
                <a:cubicBezTo>
                  <a:pt x="119" y="2"/>
                  <a:pt x="120" y="1"/>
                  <a:pt x="122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5"/>
                  <a:pt x="124" y="6"/>
                  <a:pt x="123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5" name="îṥḷîḋe">
            <a:extLst>
              <a:ext uri="{FF2B5EF4-FFF2-40B4-BE49-F238E27FC236}">
                <a16:creationId xmlns:a16="http://schemas.microsoft.com/office/drawing/2014/main" id="{21A27FA2-AB36-4155-9681-F8179AB886F7}"/>
              </a:ext>
            </a:extLst>
          </p:cNvPr>
          <p:cNvSpPr/>
          <p:nvPr/>
        </p:nvSpPr>
        <p:spPr bwMode="auto">
          <a:xfrm>
            <a:off x="3765331" y="3994725"/>
            <a:ext cx="145680" cy="68794"/>
          </a:xfrm>
          <a:custGeom>
            <a:avLst/>
            <a:gdLst>
              <a:gd name="T0" fmla="*/ 126 w 133"/>
              <a:gd name="T1" fmla="*/ 57 h 63"/>
              <a:gd name="T2" fmla="*/ 133 w 133"/>
              <a:gd name="T3" fmla="*/ 58 h 63"/>
              <a:gd name="T4" fmla="*/ 16 w 133"/>
              <a:gd name="T5" fmla="*/ 57 h 63"/>
              <a:gd name="T6" fmla="*/ 13 w 133"/>
              <a:gd name="T7" fmla="*/ 50 h 63"/>
              <a:gd name="T8" fmla="*/ 16 w 133"/>
              <a:gd name="T9" fmla="*/ 57 h 63"/>
              <a:gd name="T10" fmla="*/ 26 w 133"/>
              <a:gd name="T11" fmla="*/ 51 h 63"/>
              <a:gd name="T12" fmla="*/ 34 w 133"/>
              <a:gd name="T13" fmla="*/ 52 h 63"/>
              <a:gd name="T14" fmla="*/ 100 w 133"/>
              <a:gd name="T15" fmla="*/ 55 h 63"/>
              <a:gd name="T16" fmla="*/ 99 w 133"/>
              <a:gd name="T17" fmla="*/ 49 h 63"/>
              <a:gd name="T18" fmla="*/ 105 w 133"/>
              <a:gd name="T19" fmla="*/ 53 h 63"/>
              <a:gd name="T20" fmla="*/ 100 w 133"/>
              <a:gd name="T21" fmla="*/ 55 h 63"/>
              <a:gd name="T22" fmla="*/ 83 w 133"/>
              <a:gd name="T23" fmla="*/ 45 h 63"/>
              <a:gd name="T24" fmla="*/ 86 w 133"/>
              <a:gd name="T25" fmla="*/ 45 h 63"/>
              <a:gd name="T26" fmla="*/ 88 w 133"/>
              <a:gd name="T27" fmla="*/ 51 h 63"/>
              <a:gd name="T28" fmla="*/ 86 w 133"/>
              <a:gd name="T29" fmla="*/ 51 h 63"/>
              <a:gd name="T30" fmla="*/ 121 w 133"/>
              <a:gd name="T31" fmla="*/ 51 h 63"/>
              <a:gd name="T32" fmla="*/ 116 w 133"/>
              <a:gd name="T33" fmla="*/ 45 h 63"/>
              <a:gd name="T34" fmla="*/ 121 w 133"/>
              <a:gd name="T35" fmla="*/ 51 h 63"/>
              <a:gd name="T36" fmla="*/ 9 w 133"/>
              <a:gd name="T37" fmla="*/ 40 h 63"/>
              <a:gd name="T38" fmla="*/ 16 w 133"/>
              <a:gd name="T39" fmla="*/ 38 h 63"/>
              <a:gd name="T40" fmla="*/ 74 w 133"/>
              <a:gd name="T41" fmla="*/ 41 h 63"/>
              <a:gd name="T42" fmla="*/ 75 w 133"/>
              <a:gd name="T43" fmla="*/ 33 h 63"/>
              <a:gd name="T44" fmla="*/ 74 w 133"/>
              <a:gd name="T45" fmla="*/ 41 h 63"/>
              <a:gd name="T46" fmla="*/ 37 w 133"/>
              <a:gd name="T47" fmla="*/ 39 h 63"/>
              <a:gd name="T48" fmla="*/ 44 w 133"/>
              <a:gd name="T49" fmla="*/ 36 h 63"/>
              <a:gd name="T50" fmla="*/ 61 w 133"/>
              <a:gd name="T51" fmla="*/ 33 h 63"/>
              <a:gd name="T52" fmla="*/ 56 w 133"/>
              <a:gd name="T53" fmla="*/ 28 h 63"/>
              <a:gd name="T54" fmla="*/ 62 w 133"/>
              <a:gd name="T55" fmla="*/ 25 h 63"/>
              <a:gd name="T56" fmla="*/ 61 w 133"/>
              <a:gd name="T57" fmla="*/ 33 h 63"/>
              <a:gd name="T58" fmla="*/ 22 w 133"/>
              <a:gd name="T59" fmla="*/ 27 h 63"/>
              <a:gd name="T60" fmla="*/ 30 w 133"/>
              <a:gd name="T61" fmla="*/ 25 h 63"/>
              <a:gd name="T62" fmla="*/ 26 w 133"/>
              <a:gd name="T63" fmla="*/ 31 h 63"/>
              <a:gd name="T64" fmla="*/ 42 w 133"/>
              <a:gd name="T65" fmla="*/ 22 h 63"/>
              <a:gd name="T66" fmla="*/ 51 w 133"/>
              <a:gd name="T67" fmla="*/ 23 h 63"/>
              <a:gd name="T68" fmla="*/ 5 w 133"/>
              <a:gd name="T69" fmla="*/ 22 h 63"/>
              <a:gd name="T70" fmla="*/ 1 w 133"/>
              <a:gd name="T71" fmla="*/ 14 h 63"/>
              <a:gd name="T72" fmla="*/ 5 w 133"/>
              <a:gd name="T73" fmla="*/ 22 h 63"/>
              <a:gd name="T74" fmla="*/ 22 w 133"/>
              <a:gd name="T75" fmla="*/ 8 h 63"/>
              <a:gd name="T76" fmla="*/ 29 w 133"/>
              <a:gd name="T77" fmla="*/ 12 h 63"/>
              <a:gd name="T78" fmla="*/ 12 w 133"/>
              <a:gd name="T79" fmla="*/ 8 h 63"/>
              <a:gd name="T80" fmla="*/ 14 w 133"/>
              <a:gd name="T81" fmla="*/ 0 h 63"/>
              <a:gd name="T82" fmla="*/ 12 w 133"/>
              <a:gd name="T83" fmla="*/ 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3" h="63">
                <a:moveTo>
                  <a:pt x="133" y="63"/>
                </a:moveTo>
                <a:cubicBezTo>
                  <a:pt x="131" y="63"/>
                  <a:pt x="127" y="62"/>
                  <a:pt x="126" y="57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7"/>
                  <a:pt x="132" y="57"/>
                  <a:pt x="133" y="58"/>
                </a:cubicBezTo>
                <a:lnTo>
                  <a:pt x="133" y="63"/>
                </a:lnTo>
                <a:close/>
                <a:moveTo>
                  <a:pt x="16" y="57"/>
                </a:moveTo>
                <a:cubicBezTo>
                  <a:pt x="13" y="57"/>
                  <a:pt x="11" y="56"/>
                  <a:pt x="9" y="54"/>
                </a:cubicBezTo>
                <a:cubicBezTo>
                  <a:pt x="13" y="50"/>
                  <a:pt x="13" y="50"/>
                  <a:pt x="13" y="50"/>
                </a:cubicBezTo>
                <a:cubicBezTo>
                  <a:pt x="14" y="51"/>
                  <a:pt x="15" y="51"/>
                  <a:pt x="17" y="52"/>
                </a:cubicBezTo>
                <a:lnTo>
                  <a:pt x="16" y="57"/>
                </a:lnTo>
                <a:close/>
                <a:moveTo>
                  <a:pt x="29" y="56"/>
                </a:moveTo>
                <a:cubicBezTo>
                  <a:pt x="26" y="51"/>
                  <a:pt x="26" y="51"/>
                  <a:pt x="26" y="51"/>
                </a:cubicBezTo>
                <a:cubicBezTo>
                  <a:pt x="27" y="50"/>
                  <a:pt x="29" y="49"/>
                  <a:pt x="30" y="47"/>
                </a:cubicBezTo>
                <a:cubicBezTo>
                  <a:pt x="34" y="52"/>
                  <a:pt x="34" y="52"/>
                  <a:pt x="34" y="52"/>
                </a:cubicBezTo>
                <a:cubicBezTo>
                  <a:pt x="32" y="53"/>
                  <a:pt x="31" y="55"/>
                  <a:pt x="29" y="56"/>
                </a:cubicBezTo>
                <a:close/>
                <a:moveTo>
                  <a:pt x="100" y="55"/>
                </a:moveTo>
                <a:cubicBezTo>
                  <a:pt x="98" y="49"/>
                  <a:pt x="98" y="49"/>
                  <a:pt x="98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100" y="48"/>
                  <a:pt x="102" y="48"/>
                  <a:pt x="104" y="47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3" y="53"/>
                  <a:pt x="102" y="54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lose/>
                <a:moveTo>
                  <a:pt x="83" y="51"/>
                </a:moveTo>
                <a:cubicBezTo>
                  <a:pt x="83" y="45"/>
                  <a:pt x="83" y="45"/>
                  <a:pt x="83" y="45"/>
                </a:cubicBezTo>
                <a:cubicBezTo>
                  <a:pt x="83" y="45"/>
                  <a:pt x="84" y="45"/>
                  <a:pt x="85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5"/>
                  <a:pt x="88" y="45"/>
                  <a:pt x="89" y="45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1"/>
                  <a:pt x="87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4" y="51"/>
                  <a:pt x="83" y="51"/>
                </a:cubicBezTo>
                <a:close/>
                <a:moveTo>
                  <a:pt x="121" y="51"/>
                </a:moveTo>
                <a:cubicBezTo>
                  <a:pt x="120" y="50"/>
                  <a:pt x="118" y="50"/>
                  <a:pt x="117" y="50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8" y="44"/>
                  <a:pt x="121" y="45"/>
                  <a:pt x="123" y="45"/>
                </a:cubicBezTo>
                <a:lnTo>
                  <a:pt x="121" y="51"/>
                </a:lnTo>
                <a:close/>
                <a:moveTo>
                  <a:pt x="14" y="42"/>
                </a:moveTo>
                <a:cubicBezTo>
                  <a:pt x="9" y="40"/>
                  <a:pt x="9" y="40"/>
                  <a:pt x="9" y="40"/>
                </a:cubicBezTo>
                <a:cubicBezTo>
                  <a:pt x="9" y="38"/>
                  <a:pt x="11" y="36"/>
                  <a:pt x="12" y="34"/>
                </a:cubicBezTo>
                <a:cubicBezTo>
                  <a:pt x="16" y="38"/>
                  <a:pt x="16" y="38"/>
                  <a:pt x="16" y="38"/>
                </a:cubicBezTo>
                <a:cubicBezTo>
                  <a:pt x="15" y="39"/>
                  <a:pt x="15" y="41"/>
                  <a:pt x="14" y="42"/>
                </a:cubicBezTo>
                <a:close/>
                <a:moveTo>
                  <a:pt x="74" y="41"/>
                </a:moveTo>
                <a:cubicBezTo>
                  <a:pt x="73" y="40"/>
                  <a:pt x="72" y="38"/>
                  <a:pt x="71" y="37"/>
                </a:cubicBezTo>
                <a:cubicBezTo>
                  <a:pt x="75" y="33"/>
                  <a:pt x="75" y="33"/>
                  <a:pt x="75" y="33"/>
                </a:cubicBezTo>
                <a:cubicBezTo>
                  <a:pt x="76" y="35"/>
                  <a:pt x="78" y="37"/>
                  <a:pt x="79" y="39"/>
                </a:cubicBezTo>
                <a:lnTo>
                  <a:pt x="74" y="41"/>
                </a:lnTo>
                <a:close/>
                <a:moveTo>
                  <a:pt x="42" y="41"/>
                </a:moveTo>
                <a:cubicBezTo>
                  <a:pt x="37" y="39"/>
                  <a:pt x="37" y="39"/>
                  <a:pt x="37" y="39"/>
                </a:cubicBezTo>
                <a:cubicBezTo>
                  <a:pt x="37" y="37"/>
                  <a:pt x="38" y="36"/>
                  <a:pt x="39" y="3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3" y="40"/>
                  <a:pt x="42" y="41"/>
                </a:cubicBezTo>
                <a:close/>
                <a:moveTo>
                  <a:pt x="61" y="33"/>
                </a:moveTo>
                <a:cubicBezTo>
                  <a:pt x="59" y="31"/>
                  <a:pt x="57" y="30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2" y="25"/>
                  <a:pt x="62" y="25"/>
                </a:cubicBezTo>
                <a:cubicBezTo>
                  <a:pt x="62" y="26"/>
                  <a:pt x="63" y="27"/>
                  <a:pt x="64" y="28"/>
                </a:cubicBezTo>
                <a:lnTo>
                  <a:pt x="61" y="33"/>
                </a:lnTo>
                <a:close/>
                <a:moveTo>
                  <a:pt x="26" y="31"/>
                </a:moveTo>
                <a:cubicBezTo>
                  <a:pt x="22" y="27"/>
                  <a:pt x="22" y="27"/>
                  <a:pt x="22" y="27"/>
                </a:cubicBezTo>
                <a:cubicBezTo>
                  <a:pt x="23" y="26"/>
                  <a:pt x="23" y="25"/>
                  <a:pt x="24" y="23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8"/>
                  <a:pt x="27" y="29"/>
                  <a:pt x="26" y="31"/>
                </a:cubicBezTo>
                <a:close/>
                <a:moveTo>
                  <a:pt x="47" y="25"/>
                </a:moveTo>
                <a:cubicBezTo>
                  <a:pt x="42" y="22"/>
                  <a:pt x="42" y="22"/>
                  <a:pt x="42" y="22"/>
                </a:cubicBezTo>
                <a:cubicBezTo>
                  <a:pt x="44" y="20"/>
                  <a:pt x="47" y="19"/>
                  <a:pt x="49" y="18"/>
                </a:cubicBezTo>
                <a:cubicBezTo>
                  <a:pt x="51" y="23"/>
                  <a:pt x="51" y="23"/>
                  <a:pt x="51" y="23"/>
                </a:cubicBezTo>
                <a:cubicBezTo>
                  <a:pt x="49" y="24"/>
                  <a:pt x="48" y="25"/>
                  <a:pt x="47" y="25"/>
                </a:cubicBezTo>
                <a:close/>
                <a:moveTo>
                  <a:pt x="5" y="22"/>
                </a:moveTo>
                <a:cubicBezTo>
                  <a:pt x="0" y="20"/>
                  <a:pt x="0" y="20"/>
                  <a:pt x="0" y="20"/>
                </a:cubicBezTo>
                <a:cubicBezTo>
                  <a:pt x="1" y="14"/>
                  <a:pt x="1" y="14"/>
                  <a:pt x="1" y="14"/>
                </a:cubicBezTo>
                <a:cubicBezTo>
                  <a:pt x="7" y="16"/>
                  <a:pt x="7" y="16"/>
                  <a:pt x="7" y="16"/>
                </a:cubicBezTo>
                <a:lnTo>
                  <a:pt x="5" y="22"/>
                </a:lnTo>
                <a:close/>
                <a:moveTo>
                  <a:pt x="24" y="13"/>
                </a:moveTo>
                <a:cubicBezTo>
                  <a:pt x="23" y="11"/>
                  <a:pt x="23" y="10"/>
                  <a:pt x="22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8"/>
                  <a:pt x="29" y="10"/>
                  <a:pt x="29" y="12"/>
                </a:cubicBezTo>
                <a:lnTo>
                  <a:pt x="24" y="13"/>
                </a:lnTo>
                <a:close/>
                <a:moveTo>
                  <a:pt x="12" y="8"/>
                </a:moveTo>
                <a:cubicBezTo>
                  <a:pt x="9" y="4"/>
                  <a:pt x="9" y="4"/>
                  <a:pt x="9" y="4"/>
                </a:cubicBezTo>
                <a:cubicBezTo>
                  <a:pt x="11" y="2"/>
                  <a:pt x="12" y="1"/>
                  <a:pt x="14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6" name="ísļidé">
            <a:extLst>
              <a:ext uri="{FF2B5EF4-FFF2-40B4-BE49-F238E27FC236}">
                <a16:creationId xmlns:a16="http://schemas.microsoft.com/office/drawing/2014/main" id="{9B7A08B5-0878-46FB-A5DE-D134FA0329BC}"/>
              </a:ext>
            </a:extLst>
          </p:cNvPr>
          <p:cNvSpPr/>
          <p:nvPr/>
        </p:nvSpPr>
        <p:spPr bwMode="auto">
          <a:xfrm>
            <a:off x="3663354" y="3885465"/>
            <a:ext cx="72840" cy="159439"/>
          </a:xfrm>
          <a:custGeom>
            <a:avLst/>
            <a:gdLst>
              <a:gd name="T0" fmla="*/ 59 w 66"/>
              <a:gd name="T1" fmla="*/ 140 h 146"/>
              <a:gd name="T2" fmla="*/ 66 w 66"/>
              <a:gd name="T3" fmla="*/ 144 h 146"/>
              <a:gd name="T4" fmla="*/ 55 w 66"/>
              <a:gd name="T5" fmla="*/ 129 h 146"/>
              <a:gd name="T6" fmla="*/ 59 w 66"/>
              <a:gd name="T7" fmla="*/ 122 h 146"/>
              <a:gd name="T8" fmla="*/ 55 w 66"/>
              <a:gd name="T9" fmla="*/ 129 h 146"/>
              <a:gd name="T10" fmla="*/ 52 w 66"/>
              <a:gd name="T11" fmla="*/ 110 h 146"/>
              <a:gd name="T12" fmla="*/ 52 w 66"/>
              <a:gd name="T13" fmla="*/ 105 h 146"/>
              <a:gd name="T14" fmla="*/ 58 w 66"/>
              <a:gd name="T15" fmla="*/ 107 h 146"/>
              <a:gd name="T16" fmla="*/ 58 w 66"/>
              <a:gd name="T17" fmla="*/ 111 h 146"/>
              <a:gd name="T18" fmla="*/ 47 w 66"/>
              <a:gd name="T19" fmla="*/ 98 h 146"/>
              <a:gd name="T20" fmla="*/ 42 w 66"/>
              <a:gd name="T21" fmla="*/ 94 h 146"/>
              <a:gd name="T22" fmla="*/ 50 w 66"/>
              <a:gd name="T23" fmla="*/ 93 h 146"/>
              <a:gd name="T24" fmla="*/ 47 w 66"/>
              <a:gd name="T25" fmla="*/ 98 h 146"/>
              <a:gd name="T26" fmla="*/ 40 w 66"/>
              <a:gd name="T27" fmla="*/ 80 h 146"/>
              <a:gd name="T28" fmla="*/ 40 w 66"/>
              <a:gd name="T29" fmla="*/ 79 h 146"/>
              <a:gd name="T30" fmla="*/ 47 w 66"/>
              <a:gd name="T31" fmla="*/ 80 h 146"/>
              <a:gd name="T32" fmla="*/ 36 w 66"/>
              <a:gd name="T33" fmla="*/ 69 h 146"/>
              <a:gd name="T34" fmla="*/ 31 w 66"/>
              <a:gd name="T35" fmla="*/ 66 h 146"/>
              <a:gd name="T36" fmla="*/ 38 w 66"/>
              <a:gd name="T37" fmla="*/ 63 h 146"/>
              <a:gd name="T38" fmla="*/ 36 w 66"/>
              <a:gd name="T39" fmla="*/ 69 h 146"/>
              <a:gd name="T40" fmla="*/ 29 w 66"/>
              <a:gd name="T41" fmla="*/ 51 h 146"/>
              <a:gd name="T42" fmla="*/ 33 w 66"/>
              <a:gd name="T43" fmla="*/ 48 h 146"/>
              <a:gd name="T44" fmla="*/ 36 w 66"/>
              <a:gd name="T45" fmla="*/ 53 h 146"/>
              <a:gd name="T46" fmla="*/ 34 w 66"/>
              <a:gd name="T47" fmla="*/ 55 h 146"/>
              <a:gd name="T48" fmla="*/ 39 w 66"/>
              <a:gd name="T49" fmla="*/ 37 h 146"/>
              <a:gd name="T50" fmla="*/ 48 w 66"/>
              <a:gd name="T51" fmla="*/ 38 h 146"/>
              <a:gd name="T52" fmla="*/ 45 w 66"/>
              <a:gd name="T53" fmla="*/ 31 h 146"/>
              <a:gd name="T54" fmla="*/ 45 w 66"/>
              <a:gd name="T55" fmla="*/ 31 h 146"/>
              <a:gd name="T56" fmla="*/ 39 w 66"/>
              <a:gd name="T57" fmla="*/ 27 h 146"/>
              <a:gd name="T58" fmla="*/ 44 w 66"/>
              <a:gd name="T59" fmla="*/ 24 h 146"/>
              <a:gd name="T60" fmla="*/ 46 w 66"/>
              <a:gd name="T61" fmla="*/ 28 h 146"/>
              <a:gd name="T62" fmla="*/ 30 w 66"/>
              <a:gd name="T63" fmla="*/ 22 h 146"/>
              <a:gd name="T64" fmla="*/ 29 w 66"/>
              <a:gd name="T65" fmla="*/ 16 h 146"/>
              <a:gd name="T66" fmla="*/ 33 w 66"/>
              <a:gd name="T67" fmla="*/ 22 h 146"/>
              <a:gd name="T68" fmla="*/ 13 w 66"/>
              <a:gd name="T69" fmla="*/ 20 h 146"/>
              <a:gd name="T70" fmla="*/ 10 w 66"/>
              <a:gd name="T71" fmla="*/ 19 h 146"/>
              <a:gd name="T72" fmla="*/ 15 w 66"/>
              <a:gd name="T73" fmla="*/ 13 h 146"/>
              <a:gd name="T74" fmla="*/ 18 w 66"/>
              <a:gd name="T75" fmla="*/ 18 h 146"/>
              <a:gd name="T76" fmla="*/ 13 w 66"/>
              <a:gd name="T77" fmla="*/ 20 h 146"/>
              <a:gd name="T78" fmla="*/ 0 w 66"/>
              <a:gd name="T79" fmla="*/ 5 h 146"/>
              <a:gd name="T80" fmla="*/ 8 w 66"/>
              <a:gd name="T81" fmla="*/ 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146">
                <a:moveTo>
                  <a:pt x="61" y="146"/>
                </a:moveTo>
                <a:cubicBezTo>
                  <a:pt x="61" y="146"/>
                  <a:pt x="60" y="144"/>
                  <a:pt x="59" y="140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5" y="141"/>
                  <a:pt x="66" y="143"/>
                  <a:pt x="66" y="144"/>
                </a:cubicBezTo>
                <a:lnTo>
                  <a:pt x="61" y="146"/>
                </a:lnTo>
                <a:close/>
                <a:moveTo>
                  <a:pt x="55" y="129"/>
                </a:moveTo>
                <a:cubicBezTo>
                  <a:pt x="54" y="127"/>
                  <a:pt x="54" y="125"/>
                  <a:pt x="54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4"/>
                  <a:pt x="60" y="126"/>
                  <a:pt x="61" y="127"/>
                </a:cubicBezTo>
                <a:lnTo>
                  <a:pt x="55" y="129"/>
                </a:lnTo>
                <a:close/>
                <a:moveTo>
                  <a:pt x="52" y="111"/>
                </a:moveTo>
                <a:cubicBezTo>
                  <a:pt x="52" y="110"/>
                  <a:pt x="52" y="110"/>
                  <a:pt x="52" y="110"/>
                </a:cubicBezTo>
                <a:cubicBezTo>
                  <a:pt x="52" y="109"/>
                  <a:pt x="52" y="108"/>
                  <a:pt x="52" y="107"/>
                </a:cubicBezTo>
                <a:cubicBezTo>
                  <a:pt x="52" y="106"/>
                  <a:pt x="52" y="106"/>
                  <a:pt x="52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8" y="106"/>
                  <a:pt x="58" y="106"/>
                  <a:pt x="58" y="107"/>
                </a:cubicBezTo>
                <a:cubicBezTo>
                  <a:pt x="58" y="108"/>
                  <a:pt x="58" y="109"/>
                  <a:pt x="58" y="110"/>
                </a:cubicBezTo>
                <a:cubicBezTo>
                  <a:pt x="58" y="111"/>
                  <a:pt x="58" y="111"/>
                  <a:pt x="58" y="111"/>
                </a:cubicBezTo>
                <a:lnTo>
                  <a:pt x="52" y="111"/>
                </a:lnTo>
                <a:close/>
                <a:moveTo>
                  <a:pt x="47" y="98"/>
                </a:moveTo>
                <a:cubicBezTo>
                  <a:pt x="46" y="97"/>
                  <a:pt x="46" y="97"/>
                  <a:pt x="46" y="97"/>
                </a:cubicBezTo>
                <a:cubicBezTo>
                  <a:pt x="45" y="96"/>
                  <a:pt x="43" y="95"/>
                  <a:pt x="42" y="94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91"/>
                  <a:pt x="48" y="92"/>
                  <a:pt x="50" y="93"/>
                </a:cubicBezTo>
                <a:cubicBezTo>
                  <a:pt x="51" y="93"/>
                  <a:pt x="51" y="93"/>
                  <a:pt x="51" y="93"/>
                </a:cubicBezTo>
                <a:lnTo>
                  <a:pt x="47" y="98"/>
                </a:lnTo>
                <a:close/>
                <a:moveTo>
                  <a:pt x="45" y="84"/>
                </a:moveTo>
                <a:cubicBezTo>
                  <a:pt x="40" y="80"/>
                  <a:pt x="40" y="80"/>
                  <a:pt x="40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79"/>
                  <a:pt x="40" y="79"/>
                </a:cubicBezTo>
                <a:cubicBezTo>
                  <a:pt x="45" y="75"/>
                  <a:pt x="45" y="75"/>
                  <a:pt x="45" y="75"/>
                </a:cubicBezTo>
                <a:cubicBezTo>
                  <a:pt x="46" y="77"/>
                  <a:pt x="47" y="78"/>
                  <a:pt x="47" y="80"/>
                </a:cubicBezTo>
                <a:cubicBezTo>
                  <a:pt x="47" y="82"/>
                  <a:pt x="46" y="83"/>
                  <a:pt x="45" y="84"/>
                </a:cubicBezTo>
                <a:close/>
                <a:moveTo>
                  <a:pt x="36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4" y="68"/>
                  <a:pt x="32" y="67"/>
                  <a:pt x="31" y="66"/>
                </a:cubicBezTo>
                <a:cubicBezTo>
                  <a:pt x="35" y="62"/>
                  <a:pt x="35" y="62"/>
                  <a:pt x="35" y="62"/>
                </a:cubicBezTo>
                <a:cubicBezTo>
                  <a:pt x="36" y="62"/>
                  <a:pt x="37" y="63"/>
                  <a:pt x="38" y="63"/>
                </a:cubicBezTo>
                <a:cubicBezTo>
                  <a:pt x="39" y="64"/>
                  <a:pt x="40" y="64"/>
                  <a:pt x="40" y="65"/>
                </a:cubicBezTo>
                <a:lnTo>
                  <a:pt x="36" y="69"/>
                </a:lnTo>
                <a:close/>
                <a:moveTo>
                  <a:pt x="34" y="55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30" y="51"/>
                  <a:pt x="30" y="50"/>
                </a:cubicBezTo>
                <a:cubicBezTo>
                  <a:pt x="31" y="49"/>
                  <a:pt x="32" y="49"/>
                  <a:pt x="33" y="48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2"/>
                  <a:pt x="37" y="52"/>
                  <a:pt x="36" y="53"/>
                </a:cubicBezTo>
                <a:cubicBezTo>
                  <a:pt x="35" y="53"/>
                  <a:pt x="35" y="54"/>
                  <a:pt x="34" y="54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3" y="42"/>
                </a:moveTo>
                <a:cubicBezTo>
                  <a:pt x="39" y="37"/>
                  <a:pt x="39" y="37"/>
                  <a:pt x="39" y="37"/>
                </a:cubicBezTo>
                <a:cubicBezTo>
                  <a:pt x="41" y="36"/>
                  <a:pt x="42" y="35"/>
                  <a:pt x="44" y="33"/>
                </a:cubicBezTo>
                <a:cubicBezTo>
                  <a:pt x="48" y="38"/>
                  <a:pt x="48" y="38"/>
                  <a:pt x="48" y="38"/>
                </a:cubicBezTo>
                <a:cubicBezTo>
                  <a:pt x="46" y="40"/>
                  <a:pt x="45" y="40"/>
                  <a:pt x="43" y="42"/>
                </a:cubicBezTo>
                <a:close/>
                <a:moveTo>
                  <a:pt x="45" y="31"/>
                </a:moveTo>
                <a:cubicBezTo>
                  <a:pt x="46" y="28"/>
                  <a:pt x="46" y="28"/>
                  <a:pt x="46" y="28"/>
                </a:cubicBezTo>
                <a:cubicBezTo>
                  <a:pt x="45" y="31"/>
                  <a:pt x="45" y="31"/>
                  <a:pt x="45" y="31"/>
                </a:cubicBezTo>
                <a:cubicBezTo>
                  <a:pt x="44" y="31"/>
                  <a:pt x="42" y="30"/>
                  <a:pt x="40" y="29"/>
                </a:cubicBezTo>
                <a:cubicBezTo>
                  <a:pt x="40" y="28"/>
                  <a:pt x="40" y="28"/>
                  <a:pt x="39" y="27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6" y="25"/>
                  <a:pt x="47" y="26"/>
                </a:cubicBezTo>
                <a:cubicBezTo>
                  <a:pt x="46" y="28"/>
                  <a:pt x="46" y="28"/>
                  <a:pt x="46" y="28"/>
                </a:cubicBezTo>
                <a:lnTo>
                  <a:pt x="45" y="31"/>
                </a:lnTo>
                <a:close/>
                <a:moveTo>
                  <a:pt x="30" y="22"/>
                </a:moveTo>
                <a:cubicBezTo>
                  <a:pt x="28" y="22"/>
                  <a:pt x="27" y="22"/>
                  <a:pt x="25" y="21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31" y="16"/>
                  <a:pt x="32" y="16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1" y="22"/>
                  <a:pt x="30" y="22"/>
                </a:cubicBezTo>
                <a:close/>
                <a:moveTo>
                  <a:pt x="13" y="20"/>
                </a:moveTo>
                <a:cubicBezTo>
                  <a:pt x="13" y="20"/>
                  <a:pt x="13" y="20"/>
                  <a:pt x="13" y="20"/>
                </a:cubicBezTo>
                <a:cubicBezTo>
                  <a:pt x="12" y="20"/>
                  <a:pt x="11" y="20"/>
                  <a:pt x="10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9"/>
                  <a:pt x="15" y="20"/>
                  <a:pt x="13" y="20"/>
                </a:cubicBezTo>
                <a:close/>
                <a:moveTo>
                  <a:pt x="3" y="8"/>
                </a:moveTo>
                <a:cubicBezTo>
                  <a:pt x="2" y="7"/>
                  <a:pt x="1" y="5"/>
                  <a:pt x="0" y="5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7" y="3"/>
                  <a:pt x="8" y="5"/>
                </a:cubicBezTo>
                <a:lnTo>
                  <a:pt x="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7" name="îŝ1idé">
            <a:extLst>
              <a:ext uri="{FF2B5EF4-FFF2-40B4-BE49-F238E27FC236}">
                <a16:creationId xmlns:a16="http://schemas.microsoft.com/office/drawing/2014/main" id="{620620A6-E060-435F-AF85-24D990A59497}"/>
              </a:ext>
            </a:extLst>
          </p:cNvPr>
          <p:cNvSpPr/>
          <p:nvPr/>
        </p:nvSpPr>
        <p:spPr bwMode="auto">
          <a:xfrm>
            <a:off x="3245737" y="3564968"/>
            <a:ext cx="504216" cy="322925"/>
          </a:xfrm>
          <a:custGeom>
            <a:avLst/>
            <a:gdLst>
              <a:gd name="T0" fmla="*/ 342 w 461"/>
              <a:gd name="T1" fmla="*/ 287 h 296"/>
              <a:gd name="T2" fmla="*/ 334 w 461"/>
              <a:gd name="T3" fmla="*/ 284 h 296"/>
              <a:gd name="T4" fmla="*/ 361 w 461"/>
              <a:gd name="T5" fmla="*/ 286 h 296"/>
              <a:gd name="T6" fmla="*/ 370 w 461"/>
              <a:gd name="T7" fmla="*/ 285 h 296"/>
              <a:gd name="T8" fmla="*/ 315 w 461"/>
              <a:gd name="T9" fmla="*/ 283 h 296"/>
              <a:gd name="T10" fmla="*/ 270 w 461"/>
              <a:gd name="T11" fmla="*/ 270 h 296"/>
              <a:gd name="T12" fmla="*/ 301 w 461"/>
              <a:gd name="T13" fmla="*/ 260 h 296"/>
              <a:gd name="T14" fmla="*/ 323 w 461"/>
              <a:gd name="T15" fmla="*/ 264 h 296"/>
              <a:gd name="T16" fmla="*/ 283 w 461"/>
              <a:gd name="T17" fmla="*/ 260 h 296"/>
              <a:gd name="T18" fmla="*/ 276 w 461"/>
              <a:gd name="T19" fmla="*/ 256 h 296"/>
              <a:gd name="T20" fmla="*/ 412 w 461"/>
              <a:gd name="T21" fmla="*/ 259 h 296"/>
              <a:gd name="T22" fmla="*/ 267 w 461"/>
              <a:gd name="T23" fmla="*/ 251 h 296"/>
              <a:gd name="T24" fmla="*/ 421 w 461"/>
              <a:gd name="T25" fmla="*/ 249 h 296"/>
              <a:gd name="T26" fmla="*/ 253 w 461"/>
              <a:gd name="T27" fmla="*/ 237 h 296"/>
              <a:gd name="T28" fmla="*/ 256 w 461"/>
              <a:gd name="T29" fmla="*/ 216 h 296"/>
              <a:gd name="T30" fmla="*/ 236 w 461"/>
              <a:gd name="T31" fmla="*/ 221 h 296"/>
              <a:gd name="T32" fmla="*/ 183 w 461"/>
              <a:gd name="T33" fmla="*/ 215 h 296"/>
              <a:gd name="T34" fmla="*/ 171 w 461"/>
              <a:gd name="T35" fmla="*/ 219 h 296"/>
              <a:gd name="T36" fmla="*/ 136 w 461"/>
              <a:gd name="T37" fmla="*/ 216 h 296"/>
              <a:gd name="T38" fmla="*/ 413 w 461"/>
              <a:gd name="T39" fmla="*/ 210 h 296"/>
              <a:gd name="T40" fmla="*/ 204 w 461"/>
              <a:gd name="T41" fmla="*/ 209 h 296"/>
              <a:gd name="T42" fmla="*/ 219 w 461"/>
              <a:gd name="T43" fmla="*/ 214 h 296"/>
              <a:gd name="T44" fmla="*/ 393 w 461"/>
              <a:gd name="T45" fmla="*/ 197 h 296"/>
              <a:gd name="T46" fmla="*/ 412 w 461"/>
              <a:gd name="T47" fmla="*/ 193 h 296"/>
              <a:gd name="T48" fmla="*/ 111 w 461"/>
              <a:gd name="T49" fmla="*/ 196 h 296"/>
              <a:gd name="T50" fmla="*/ 387 w 461"/>
              <a:gd name="T51" fmla="*/ 196 h 296"/>
              <a:gd name="T52" fmla="*/ 409 w 461"/>
              <a:gd name="T53" fmla="*/ 194 h 296"/>
              <a:gd name="T54" fmla="*/ 366 w 461"/>
              <a:gd name="T55" fmla="*/ 191 h 296"/>
              <a:gd name="T56" fmla="*/ 371 w 461"/>
              <a:gd name="T57" fmla="*/ 192 h 296"/>
              <a:gd name="T58" fmla="*/ 355 w 461"/>
              <a:gd name="T59" fmla="*/ 182 h 296"/>
              <a:gd name="T60" fmla="*/ 67 w 461"/>
              <a:gd name="T61" fmla="*/ 161 h 296"/>
              <a:gd name="T62" fmla="*/ 360 w 461"/>
              <a:gd name="T63" fmla="*/ 163 h 296"/>
              <a:gd name="T64" fmla="*/ 59 w 461"/>
              <a:gd name="T65" fmla="*/ 153 h 296"/>
              <a:gd name="T66" fmla="*/ 353 w 461"/>
              <a:gd name="T67" fmla="*/ 140 h 296"/>
              <a:gd name="T68" fmla="*/ 343 w 461"/>
              <a:gd name="T69" fmla="*/ 138 h 296"/>
              <a:gd name="T70" fmla="*/ 57 w 461"/>
              <a:gd name="T71" fmla="*/ 133 h 296"/>
              <a:gd name="T72" fmla="*/ 369 w 461"/>
              <a:gd name="T73" fmla="*/ 129 h 296"/>
              <a:gd name="T74" fmla="*/ 364 w 461"/>
              <a:gd name="T75" fmla="*/ 115 h 296"/>
              <a:gd name="T76" fmla="*/ 42 w 461"/>
              <a:gd name="T77" fmla="*/ 108 h 296"/>
              <a:gd name="T78" fmla="*/ 379 w 461"/>
              <a:gd name="T79" fmla="*/ 96 h 296"/>
              <a:gd name="T80" fmla="*/ 382 w 461"/>
              <a:gd name="T81" fmla="*/ 93 h 296"/>
              <a:gd name="T82" fmla="*/ 388 w 461"/>
              <a:gd name="T83" fmla="*/ 92 h 296"/>
              <a:gd name="T84" fmla="*/ 429 w 461"/>
              <a:gd name="T85" fmla="*/ 85 h 296"/>
              <a:gd name="T86" fmla="*/ 28 w 461"/>
              <a:gd name="T87" fmla="*/ 82 h 296"/>
              <a:gd name="T88" fmla="*/ 441 w 461"/>
              <a:gd name="T89" fmla="*/ 80 h 296"/>
              <a:gd name="T90" fmla="*/ 411 w 461"/>
              <a:gd name="T91" fmla="*/ 67 h 296"/>
              <a:gd name="T92" fmla="*/ 460 w 461"/>
              <a:gd name="T93" fmla="*/ 66 h 296"/>
              <a:gd name="T94" fmla="*/ 25 w 461"/>
              <a:gd name="T95" fmla="*/ 67 h 296"/>
              <a:gd name="T96" fmla="*/ 402 w 461"/>
              <a:gd name="T97" fmla="*/ 52 h 296"/>
              <a:gd name="T98" fmla="*/ 18 w 461"/>
              <a:gd name="T99" fmla="*/ 52 h 296"/>
              <a:gd name="T100" fmla="*/ 456 w 461"/>
              <a:gd name="T101" fmla="*/ 55 h 296"/>
              <a:gd name="T102" fmla="*/ 14 w 461"/>
              <a:gd name="T103" fmla="*/ 46 h 296"/>
              <a:gd name="T104" fmla="*/ 455 w 461"/>
              <a:gd name="T105" fmla="*/ 38 h 296"/>
              <a:gd name="T106" fmla="*/ 1 w 461"/>
              <a:gd name="T107" fmla="*/ 35 h 296"/>
              <a:gd name="T108" fmla="*/ 428 w 461"/>
              <a:gd name="T109" fmla="*/ 17 h 296"/>
              <a:gd name="T110" fmla="*/ 430 w 461"/>
              <a:gd name="T111" fmla="*/ 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1" h="296">
                <a:moveTo>
                  <a:pt x="374" y="296"/>
                </a:moveTo>
                <a:cubicBezTo>
                  <a:pt x="374" y="290"/>
                  <a:pt x="374" y="290"/>
                  <a:pt x="374" y="290"/>
                </a:cubicBezTo>
                <a:cubicBezTo>
                  <a:pt x="375" y="290"/>
                  <a:pt x="376" y="290"/>
                  <a:pt x="377" y="289"/>
                </a:cubicBezTo>
                <a:cubicBezTo>
                  <a:pt x="381" y="293"/>
                  <a:pt x="381" y="293"/>
                  <a:pt x="381" y="293"/>
                </a:cubicBezTo>
                <a:cubicBezTo>
                  <a:pt x="379" y="296"/>
                  <a:pt x="376" y="296"/>
                  <a:pt x="374" y="296"/>
                </a:cubicBezTo>
                <a:close/>
                <a:moveTo>
                  <a:pt x="346" y="293"/>
                </a:moveTo>
                <a:cubicBezTo>
                  <a:pt x="345" y="293"/>
                  <a:pt x="344" y="293"/>
                  <a:pt x="342" y="293"/>
                </a:cubicBezTo>
                <a:cubicBezTo>
                  <a:pt x="342" y="287"/>
                  <a:pt x="342" y="287"/>
                  <a:pt x="342" y="287"/>
                </a:cubicBezTo>
                <a:cubicBezTo>
                  <a:pt x="344" y="287"/>
                  <a:pt x="345" y="287"/>
                  <a:pt x="346" y="287"/>
                </a:cubicBezTo>
                <a:cubicBezTo>
                  <a:pt x="347" y="287"/>
                  <a:pt x="347" y="287"/>
                  <a:pt x="348" y="287"/>
                </a:cubicBezTo>
                <a:cubicBezTo>
                  <a:pt x="348" y="293"/>
                  <a:pt x="348" y="293"/>
                  <a:pt x="348" y="293"/>
                </a:cubicBezTo>
                <a:cubicBezTo>
                  <a:pt x="348" y="293"/>
                  <a:pt x="347" y="293"/>
                  <a:pt x="346" y="293"/>
                </a:cubicBezTo>
                <a:close/>
                <a:moveTo>
                  <a:pt x="330" y="288"/>
                </a:moveTo>
                <a:cubicBezTo>
                  <a:pt x="329" y="287"/>
                  <a:pt x="328" y="286"/>
                  <a:pt x="326" y="285"/>
                </a:cubicBezTo>
                <a:cubicBezTo>
                  <a:pt x="329" y="280"/>
                  <a:pt x="329" y="280"/>
                  <a:pt x="329" y="280"/>
                </a:cubicBezTo>
                <a:cubicBezTo>
                  <a:pt x="332" y="281"/>
                  <a:pt x="333" y="283"/>
                  <a:pt x="334" y="284"/>
                </a:cubicBezTo>
                <a:lnTo>
                  <a:pt x="330" y="288"/>
                </a:lnTo>
                <a:close/>
                <a:moveTo>
                  <a:pt x="361" y="286"/>
                </a:moveTo>
                <a:cubicBezTo>
                  <a:pt x="355" y="284"/>
                  <a:pt x="355" y="284"/>
                  <a:pt x="355" y="284"/>
                </a:cubicBezTo>
                <a:cubicBezTo>
                  <a:pt x="355" y="284"/>
                  <a:pt x="355" y="284"/>
                  <a:pt x="355" y="284"/>
                </a:cubicBezTo>
                <a:cubicBezTo>
                  <a:pt x="356" y="282"/>
                  <a:pt x="356" y="280"/>
                  <a:pt x="357" y="279"/>
                </a:cubicBezTo>
                <a:cubicBezTo>
                  <a:pt x="362" y="281"/>
                  <a:pt x="362" y="281"/>
                  <a:pt x="362" y="281"/>
                </a:cubicBezTo>
                <a:cubicBezTo>
                  <a:pt x="362" y="282"/>
                  <a:pt x="361" y="283"/>
                  <a:pt x="361" y="285"/>
                </a:cubicBezTo>
                <a:cubicBezTo>
                  <a:pt x="361" y="285"/>
                  <a:pt x="361" y="286"/>
                  <a:pt x="361" y="286"/>
                </a:cubicBezTo>
                <a:close/>
                <a:moveTo>
                  <a:pt x="370" y="286"/>
                </a:moveTo>
                <a:cubicBezTo>
                  <a:pt x="364" y="286"/>
                  <a:pt x="364" y="286"/>
                  <a:pt x="364" y="286"/>
                </a:cubicBezTo>
                <a:cubicBezTo>
                  <a:pt x="365" y="285"/>
                  <a:pt x="365" y="285"/>
                  <a:pt x="365" y="284"/>
                </a:cubicBezTo>
                <a:cubicBezTo>
                  <a:pt x="365" y="283"/>
                  <a:pt x="365" y="283"/>
                  <a:pt x="365" y="282"/>
                </a:cubicBezTo>
                <a:cubicBezTo>
                  <a:pt x="365" y="281"/>
                  <a:pt x="365" y="281"/>
                  <a:pt x="365" y="280"/>
                </a:cubicBezTo>
                <a:cubicBezTo>
                  <a:pt x="370" y="280"/>
                  <a:pt x="370" y="280"/>
                  <a:pt x="370" y="280"/>
                </a:cubicBezTo>
                <a:cubicBezTo>
                  <a:pt x="370" y="280"/>
                  <a:pt x="371" y="281"/>
                  <a:pt x="371" y="282"/>
                </a:cubicBezTo>
                <a:cubicBezTo>
                  <a:pt x="371" y="283"/>
                  <a:pt x="370" y="284"/>
                  <a:pt x="370" y="285"/>
                </a:cubicBezTo>
                <a:cubicBezTo>
                  <a:pt x="370" y="285"/>
                  <a:pt x="370" y="286"/>
                  <a:pt x="370" y="286"/>
                </a:cubicBezTo>
                <a:close/>
                <a:moveTo>
                  <a:pt x="315" y="283"/>
                </a:moveTo>
                <a:cubicBezTo>
                  <a:pt x="314" y="282"/>
                  <a:pt x="314" y="282"/>
                  <a:pt x="314" y="281"/>
                </a:cubicBezTo>
                <a:cubicBezTo>
                  <a:pt x="314" y="279"/>
                  <a:pt x="315" y="277"/>
                  <a:pt x="318" y="275"/>
                </a:cubicBezTo>
                <a:cubicBezTo>
                  <a:pt x="322" y="279"/>
                  <a:pt x="322" y="279"/>
                  <a:pt x="322" y="279"/>
                </a:cubicBezTo>
                <a:cubicBezTo>
                  <a:pt x="320" y="280"/>
                  <a:pt x="320" y="281"/>
                  <a:pt x="320" y="281"/>
                </a:cubicBezTo>
                <a:cubicBezTo>
                  <a:pt x="320" y="281"/>
                  <a:pt x="320" y="280"/>
                  <a:pt x="320" y="280"/>
                </a:cubicBezTo>
                <a:lnTo>
                  <a:pt x="315" y="283"/>
                </a:lnTo>
                <a:close/>
                <a:moveTo>
                  <a:pt x="385" y="281"/>
                </a:moveTo>
                <a:cubicBezTo>
                  <a:pt x="379" y="280"/>
                  <a:pt x="379" y="280"/>
                  <a:pt x="379" y="280"/>
                </a:cubicBezTo>
                <a:cubicBezTo>
                  <a:pt x="380" y="278"/>
                  <a:pt x="380" y="276"/>
                  <a:pt x="380" y="274"/>
                </a:cubicBezTo>
                <a:cubicBezTo>
                  <a:pt x="386" y="275"/>
                  <a:pt x="386" y="275"/>
                  <a:pt x="386" y="275"/>
                </a:cubicBezTo>
                <a:cubicBezTo>
                  <a:pt x="386" y="277"/>
                  <a:pt x="385" y="279"/>
                  <a:pt x="385" y="281"/>
                </a:cubicBezTo>
                <a:close/>
                <a:moveTo>
                  <a:pt x="275" y="274"/>
                </a:moveTo>
                <a:cubicBezTo>
                  <a:pt x="274" y="274"/>
                  <a:pt x="273" y="274"/>
                  <a:pt x="272" y="272"/>
                </a:cubicBezTo>
                <a:cubicBezTo>
                  <a:pt x="271" y="272"/>
                  <a:pt x="270" y="271"/>
                  <a:pt x="270" y="270"/>
                </a:cubicBezTo>
                <a:cubicBezTo>
                  <a:pt x="276" y="268"/>
                  <a:pt x="276" y="268"/>
                  <a:pt x="276" y="268"/>
                </a:cubicBezTo>
                <a:cubicBezTo>
                  <a:pt x="276" y="268"/>
                  <a:pt x="276" y="269"/>
                  <a:pt x="276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8" y="274"/>
                  <a:pt x="277" y="274"/>
                  <a:pt x="275" y="274"/>
                </a:cubicBezTo>
                <a:close/>
                <a:moveTo>
                  <a:pt x="303" y="268"/>
                </a:moveTo>
                <a:cubicBezTo>
                  <a:pt x="302" y="268"/>
                  <a:pt x="300" y="267"/>
                  <a:pt x="298" y="265"/>
                </a:cubicBezTo>
                <a:cubicBezTo>
                  <a:pt x="301" y="260"/>
                  <a:pt x="301" y="260"/>
                  <a:pt x="301" y="260"/>
                </a:cubicBezTo>
                <a:cubicBezTo>
                  <a:pt x="303" y="261"/>
                  <a:pt x="304" y="262"/>
                  <a:pt x="306" y="263"/>
                </a:cubicBezTo>
                <a:lnTo>
                  <a:pt x="303" y="268"/>
                </a:lnTo>
                <a:close/>
                <a:moveTo>
                  <a:pt x="318" y="267"/>
                </a:moveTo>
                <a:cubicBezTo>
                  <a:pt x="318" y="267"/>
                  <a:pt x="317" y="267"/>
                  <a:pt x="317" y="267"/>
                </a:cubicBezTo>
                <a:cubicBezTo>
                  <a:pt x="317" y="267"/>
                  <a:pt x="317" y="267"/>
                  <a:pt x="317" y="267"/>
                </a:cubicBezTo>
                <a:cubicBezTo>
                  <a:pt x="314" y="262"/>
                  <a:pt x="314" y="262"/>
                  <a:pt x="314" y="262"/>
                </a:cubicBezTo>
                <a:cubicBezTo>
                  <a:pt x="315" y="261"/>
                  <a:pt x="316" y="261"/>
                  <a:pt x="318" y="261"/>
                </a:cubicBezTo>
                <a:cubicBezTo>
                  <a:pt x="320" y="261"/>
                  <a:pt x="322" y="262"/>
                  <a:pt x="323" y="264"/>
                </a:cubicBezTo>
                <a:lnTo>
                  <a:pt x="318" y="267"/>
                </a:lnTo>
                <a:close/>
                <a:moveTo>
                  <a:pt x="391" y="267"/>
                </a:moveTo>
                <a:cubicBezTo>
                  <a:pt x="388" y="263"/>
                  <a:pt x="388" y="263"/>
                  <a:pt x="388" y="263"/>
                </a:cubicBezTo>
                <a:cubicBezTo>
                  <a:pt x="389" y="261"/>
                  <a:pt x="391" y="260"/>
                  <a:pt x="393" y="259"/>
                </a:cubicBezTo>
                <a:cubicBezTo>
                  <a:pt x="396" y="264"/>
                  <a:pt x="396" y="264"/>
                  <a:pt x="396" y="264"/>
                </a:cubicBezTo>
                <a:cubicBezTo>
                  <a:pt x="394" y="265"/>
                  <a:pt x="393" y="266"/>
                  <a:pt x="391" y="267"/>
                </a:cubicBezTo>
                <a:close/>
                <a:moveTo>
                  <a:pt x="287" y="264"/>
                </a:moveTo>
                <a:cubicBezTo>
                  <a:pt x="283" y="260"/>
                  <a:pt x="283" y="260"/>
                  <a:pt x="283" y="260"/>
                </a:cubicBezTo>
                <a:cubicBezTo>
                  <a:pt x="284" y="258"/>
                  <a:pt x="286" y="256"/>
                  <a:pt x="288" y="255"/>
                </a:cubicBezTo>
                <a:cubicBezTo>
                  <a:pt x="290" y="261"/>
                  <a:pt x="290" y="261"/>
                  <a:pt x="290" y="261"/>
                </a:cubicBezTo>
                <a:cubicBezTo>
                  <a:pt x="289" y="261"/>
                  <a:pt x="288" y="263"/>
                  <a:pt x="287" y="264"/>
                </a:cubicBezTo>
                <a:close/>
                <a:moveTo>
                  <a:pt x="272" y="260"/>
                </a:moveTo>
                <a:cubicBezTo>
                  <a:pt x="269" y="260"/>
                  <a:pt x="269" y="260"/>
                  <a:pt x="269" y="260"/>
                </a:cubicBezTo>
                <a:cubicBezTo>
                  <a:pt x="267" y="259"/>
                  <a:pt x="267" y="259"/>
                  <a:pt x="267" y="259"/>
                </a:cubicBezTo>
                <a:cubicBezTo>
                  <a:pt x="268" y="256"/>
                  <a:pt x="270" y="254"/>
                  <a:pt x="272" y="254"/>
                </a:cubicBezTo>
                <a:cubicBezTo>
                  <a:pt x="273" y="254"/>
                  <a:pt x="275" y="255"/>
                  <a:pt x="276" y="256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72" y="260"/>
                  <a:pt x="273" y="260"/>
                  <a:pt x="273" y="260"/>
                </a:cubicBezTo>
                <a:cubicBezTo>
                  <a:pt x="273" y="260"/>
                  <a:pt x="272" y="260"/>
                  <a:pt x="272" y="260"/>
                </a:cubicBezTo>
                <a:close/>
                <a:moveTo>
                  <a:pt x="406" y="260"/>
                </a:moveTo>
                <a:cubicBezTo>
                  <a:pt x="405" y="255"/>
                  <a:pt x="405" y="255"/>
                  <a:pt x="405" y="255"/>
                </a:cubicBezTo>
                <a:cubicBezTo>
                  <a:pt x="406" y="254"/>
                  <a:pt x="408" y="254"/>
                  <a:pt x="410" y="254"/>
                </a:cubicBezTo>
                <a:cubicBezTo>
                  <a:pt x="410" y="254"/>
                  <a:pt x="410" y="254"/>
                  <a:pt x="410" y="254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09" y="260"/>
                  <a:pt x="408" y="260"/>
                  <a:pt x="406" y="260"/>
                </a:cubicBezTo>
                <a:close/>
                <a:moveTo>
                  <a:pt x="261" y="253"/>
                </a:moveTo>
                <a:cubicBezTo>
                  <a:pt x="261" y="251"/>
                  <a:pt x="261" y="251"/>
                  <a:pt x="261" y="251"/>
                </a:cubicBezTo>
                <a:cubicBezTo>
                  <a:pt x="261" y="250"/>
                  <a:pt x="260" y="249"/>
                  <a:pt x="260" y="249"/>
                </a:cubicBezTo>
                <a:cubicBezTo>
                  <a:pt x="264" y="244"/>
                  <a:pt x="264" y="244"/>
                  <a:pt x="264" y="244"/>
                </a:cubicBezTo>
                <a:cubicBezTo>
                  <a:pt x="265" y="246"/>
                  <a:pt x="266" y="248"/>
                  <a:pt x="267" y="250"/>
                </a:cubicBezTo>
                <a:cubicBezTo>
                  <a:pt x="267" y="251"/>
                  <a:pt x="267" y="251"/>
                  <a:pt x="267" y="251"/>
                </a:cubicBezTo>
                <a:lnTo>
                  <a:pt x="261" y="253"/>
                </a:lnTo>
                <a:close/>
                <a:moveTo>
                  <a:pt x="415" y="251"/>
                </a:moveTo>
                <a:cubicBezTo>
                  <a:pt x="415" y="250"/>
                  <a:pt x="415" y="250"/>
                  <a:pt x="415" y="250"/>
                </a:cubicBezTo>
                <a:cubicBezTo>
                  <a:pt x="415" y="250"/>
                  <a:pt x="414" y="249"/>
                  <a:pt x="414" y="247"/>
                </a:cubicBezTo>
                <a:cubicBezTo>
                  <a:pt x="414" y="246"/>
                  <a:pt x="414" y="245"/>
                  <a:pt x="414" y="244"/>
                </a:cubicBezTo>
                <a:cubicBezTo>
                  <a:pt x="420" y="245"/>
                  <a:pt x="420" y="245"/>
                  <a:pt x="420" y="245"/>
                </a:cubicBezTo>
                <a:cubicBezTo>
                  <a:pt x="419" y="246"/>
                  <a:pt x="419" y="246"/>
                  <a:pt x="419" y="246"/>
                </a:cubicBezTo>
                <a:cubicBezTo>
                  <a:pt x="420" y="247"/>
                  <a:pt x="421" y="248"/>
                  <a:pt x="421" y="249"/>
                </a:cubicBezTo>
                <a:lnTo>
                  <a:pt x="415" y="251"/>
                </a:lnTo>
                <a:close/>
                <a:moveTo>
                  <a:pt x="253" y="237"/>
                </a:moveTo>
                <a:cubicBezTo>
                  <a:pt x="253" y="237"/>
                  <a:pt x="253" y="236"/>
                  <a:pt x="253" y="236"/>
                </a:cubicBezTo>
                <a:cubicBezTo>
                  <a:pt x="253" y="234"/>
                  <a:pt x="254" y="232"/>
                  <a:pt x="256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61" y="234"/>
                  <a:pt x="260" y="236"/>
                  <a:pt x="258" y="237"/>
                </a:cubicBezTo>
                <a:cubicBezTo>
                  <a:pt x="259" y="237"/>
                  <a:pt x="259" y="236"/>
                  <a:pt x="259" y="236"/>
                </a:cubicBezTo>
                <a:lnTo>
                  <a:pt x="253" y="237"/>
                </a:lnTo>
                <a:close/>
                <a:moveTo>
                  <a:pt x="415" y="233"/>
                </a:moveTo>
                <a:cubicBezTo>
                  <a:pt x="415" y="232"/>
                  <a:pt x="415" y="230"/>
                  <a:pt x="415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9"/>
                  <a:pt x="421" y="231"/>
                  <a:pt x="421" y="233"/>
                </a:cubicBezTo>
                <a:lnTo>
                  <a:pt x="415" y="233"/>
                </a:lnTo>
                <a:close/>
                <a:moveTo>
                  <a:pt x="259" y="223"/>
                </a:moveTo>
                <a:cubicBezTo>
                  <a:pt x="254" y="220"/>
                  <a:pt x="254" y="220"/>
                  <a:pt x="254" y="220"/>
                </a:cubicBezTo>
                <a:cubicBezTo>
                  <a:pt x="255" y="219"/>
                  <a:pt x="256" y="217"/>
                  <a:pt x="256" y="216"/>
                </a:cubicBezTo>
                <a:cubicBezTo>
                  <a:pt x="262" y="217"/>
                  <a:pt x="262" y="217"/>
                  <a:pt x="262" y="217"/>
                </a:cubicBezTo>
                <a:cubicBezTo>
                  <a:pt x="261" y="219"/>
                  <a:pt x="260" y="221"/>
                  <a:pt x="259" y="223"/>
                </a:cubicBezTo>
                <a:close/>
                <a:moveTo>
                  <a:pt x="154" y="222"/>
                </a:moveTo>
                <a:cubicBezTo>
                  <a:pt x="152" y="222"/>
                  <a:pt x="150" y="222"/>
                  <a:pt x="147" y="221"/>
                </a:cubicBezTo>
                <a:cubicBezTo>
                  <a:pt x="149" y="216"/>
                  <a:pt x="149" y="216"/>
                  <a:pt x="149" y="216"/>
                </a:cubicBezTo>
                <a:cubicBezTo>
                  <a:pt x="151" y="216"/>
                  <a:pt x="152" y="217"/>
                  <a:pt x="154" y="217"/>
                </a:cubicBezTo>
                <a:cubicBezTo>
                  <a:pt x="154" y="222"/>
                  <a:pt x="154" y="222"/>
                  <a:pt x="154" y="222"/>
                </a:cubicBezTo>
                <a:close/>
                <a:moveTo>
                  <a:pt x="236" y="221"/>
                </a:moveTo>
                <a:cubicBezTo>
                  <a:pt x="234" y="221"/>
                  <a:pt x="232" y="221"/>
                  <a:pt x="230" y="220"/>
                </a:cubicBezTo>
                <a:cubicBezTo>
                  <a:pt x="232" y="215"/>
                  <a:pt x="232" y="215"/>
                  <a:pt x="232" y="215"/>
                </a:cubicBezTo>
                <a:cubicBezTo>
                  <a:pt x="234" y="215"/>
                  <a:pt x="235" y="216"/>
                  <a:pt x="237" y="216"/>
                </a:cubicBezTo>
                <a:lnTo>
                  <a:pt x="236" y="221"/>
                </a:lnTo>
                <a:close/>
                <a:moveTo>
                  <a:pt x="183" y="221"/>
                </a:moveTo>
                <a:cubicBezTo>
                  <a:pt x="183" y="221"/>
                  <a:pt x="183" y="221"/>
                  <a:pt x="183" y="221"/>
                </a:cubicBezTo>
                <a:cubicBezTo>
                  <a:pt x="183" y="215"/>
                  <a:pt x="183" y="215"/>
                  <a:pt x="183" y="215"/>
                </a:cubicBezTo>
                <a:cubicBezTo>
                  <a:pt x="183" y="215"/>
                  <a:pt x="183" y="215"/>
                  <a:pt x="183" y="215"/>
                </a:cubicBezTo>
                <a:cubicBezTo>
                  <a:pt x="185" y="215"/>
                  <a:pt x="186" y="214"/>
                  <a:pt x="187" y="214"/>
                </a:cubicBezTo>
                <a:cubicBezTo>
                  <a:pt x="190" y="219"/>
                  <a:pt x="190" y="219"/>
                  <a:pt x="190" y="219"/>
                </a:cubicBezTo>
                <a:cubicBezTo>
                  <a:pt x="188" y="220"/>
                  <a:pt x="186" y="221"/>
                  <a:pt x="183" y="221"/>
                </a:cubicBezTo>
                <a:close/>
                <a:moveTo>
                  <a:pt x="166" y="220"/>
                </a:moveTo>
                <a:cubicBezTo>
                  <a:pt x="165" y="214"/>
                  <a:pt x="165" y="214"/>
                  <a:pt x="165" y="214"/>
                </a:cubicBezTo>
                <a:cubicBezTo>
                  <a:pt x="167" y="214"/>
                  <a:pt x="169" y="213"/>
                  <a:pt x="171" y="213"/>
                </a:cubicBezTo>
                <a:cubicBezTo>
                  <a:pt x="171" y="213"/>
                  <a:pt x="171" y="213"/>
                  <a:pt x="171" y="213"/>
                </a:cubicBezTo>
                <a:cubicBezTo>
                  <a:pt x="171" y="219"/>
                  <a:pt x="171" y="219"/>
                  <a:pt x="171" y="219"/>
                </a:cubicBezTo>
                <a:cubicBezTo>
                  <a:pt x="171" y="219"/>
                  <a:pt x="171" y="219"/>
                  <a:pt x="171" y="219"/>
                </a:cubicBezTo>
                <a:cubicBezTo>
                  <a:pt x="169" y="219"/>
                  <a:pt x="167" y="219"/>
                  <a:pt x="166" y="220"/>
                </a:cubicBezTo>
                <a:close/>
                <a:moveTo>
                  <a:pt x="249" y="217"/>
                </a:moveTo>
                <a:cubicBezTo>
                  <a:pt x="245" y="213"/>
                  <a:pt x="245" y="213"/>
                  <a:pt x="245" y="213"/>
                </a:cubicBezTo>
                <a:cubicBezTo>
                  <a:pt x="247" y="210"/>
                  <a:pt x="249" y="209"/>
                  <a:pt x="250" y="208"/>
                </a:cubicBezTo>
                <a:cubicBezTo>
                  <a:pt x="253" y="213"/>
                  <a:pt x="253" y="213"/>
                  <a:pt x="253" y="213"/>
                </a:cubicBezTo>
                <a:cubicBezTo>
                  <a:pt x="252" y="214"/>
                  <a:pt x="251" y="215"/>
                  <a:pt x="249" y="217"/>
                </a:cubicBezTo>
                <a:close/>
                <a:moveTo>
                  <a:pt x="136" y="216"/>
                </a:moveTo>
                <a:cubicBezTo>
                  <a:pt x="135" y="216"/>
                  <a:pt x="135" y="216"/>
                  <a:pt x="135" y="216"/>
                </a:cubicBezTo>
                <a:cubicBezTo>
                  <a:pt x="134" y="215"/>
                  <a:pt x="133" y="214"/>
                  <a:pt x="132" y="214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35" y="209"/>
                  <a:pt x="137" y="210"/>
                  <a:pt x="138" y="211"/>
                </a:cubicBezTo>
                <a:cubicBezTo>
                  <a:pt x="139" y="211"/>
                  <a:pt x="139" y="211"/>
                  <a:pt x="139" y="211"/>
                </a:cubicBezTo>
                <a:lnTo>
                  <a:pt x="136" y="216"/>
                </a:lnTo>
                <a:close/>
                <a:moveTo>
                  <a:pt x="413" y="216"/>
                </a:moveTo>
                <a:cubicBezTo>
                  <a:pt x="413" y="214"/>
                  <a:pt x="413" y="212"/>
                  <a:pt x="413" y="210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19" y="212"/>
                  <a:pt x="419" y="214"/>
                  <a:pt x="419" y="215"/>
                </a:cubicBezTo>
                <a:lnTo>
                  <a:pt x="413" y="216"/>
                </a:lnTo>
                <a:close/>
                <a:moveTo>
                  <a:pt x="204" y="215"/>
                </a:moveTo>
                <a:cubicBezTo>
                  <a:pt x="203" y="215"/>
                  <a:pt x="203" y="215"/>
                  <a:pt x="203" y="215"/>
                </a:cubicBezTo>
                <a:cubicBezTo>
                  <a:pt x="201" y="214"/>
                  <a:pt x="200" y="214"/>
                  <a:pt x="199" y="214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200" y="208"/>
                  <a:pt x="202" y="208"/>
                  <a:pt x="204" y="209"/>
                </a:cubicBezTo>
                <a:cubicBezTo>
                  <a:pt x="205" y="209"/>
                  <a:pt x="205" y="209"/>
                  <a:pt x="205" y="209"/>
                </a:cubicBezTo>
                <a:lnTo>
                  <a:pt x="204" y="215"/>
                </a:lnTo>
                <a:close/>
                <a:moveTo>
                  <a:pt x="219" y="214"/>
                </a:moveTo>
                <a:cubicBezTo>
                  <a:pt x="217" y="213"/>
                  <a:pt x="217" y="212"/>
                  <a:pt x="216" y="212"/>
                </a:cubicBezTo>
                <a:cubicBezTo>
                  <a:pt x="215" y="207"/>
                  <a:pt x="215" y="207"/>
                  <a:pt x="215" y="207"/>
                </a:cubicBezTo>
                <a:cubicBezTo>
                  <a:pt x="215" y="207"/>
                  <a:pt x="216" y="207"/>
                  <a:pt x="216" y="207"/>
                </a:cubicBezTo>
                <a:cubicBezTo>
                  <a:pt x="219" y="207"/>
                  <a:pt x="220" y="208"/>
                  <a:pt x="222" y="209"/>
                </a:cubicBezTo>
                <a:lnTo>
                  <a:pt x="219" y="214"/>
                </a:lnTo>
                <a:close/>
                <a:moveTo>
                  <a:pt x="120" y="210"/>
                </a:moveTo>
                <a:cubicBezTo>
                  <a:pt x="119" y="209"/>
                  <a:pt x="118" y="209"/>
                  <a:pt x="116" y="208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7" y="203"/>
                  <a:pt x="117" y="203"/>
                  <a:pt x="117" y="203"/>
                </a:cubicBezTo>
                <a:cubicBezTo>
                  <a:pt x="119" y="203"/>
                  <a:pt x="121" y="204"/>
                  <a:pt x="123" y="204"/>
                </a:cubicBezTo>
                <a:lnTo>
                  <a:pt x="120" y="210"/>
                </a:lnTo>
                <a:close/>
                <a:moveTo>
                  <a:pt x="395" y="202"/>
                </a:moveTo>
                <a:cubicBezTo>
                  <a:pt x="393" y="197"/>
                  <a:pt x="393" y="197"/>
                  <a:pt x="393" y="197"/>
                </a:cubicBezTo>
                <a:cubicBezTo>
                  <a:pt x="394" y="196"/>
                  <a:pt x="394" y="196"/>
                  <a:pt x="394" y="195"/>
                </a:cubicBezTo>
                <a:cubicBezTo>
                  <a:pt x="394" y="195"/>
                  <a:pt x="394" y="195"/>
                  <a:pt x="394" y="195"/>
                </a:cubicBezTo>
                <a:cubicBezTo>
                  <a:pt x="394" y="194"/>
                  <a:pt x="394" y="194"/>
                  <a:pt x="395" y="193"/>
                </a:cubicBezTo>
                <a:cubicBezTo>
                  <a:pt x="400" y="196"/>
                  <a:pt x="400" y="196"/>
                  <a:pt x="400" y="196"/>
                </a:cubicBezTo>
                <a:cubicBezTo>
                  <a:pt x="400" y="196"/>
                  <a:pt x="400" y="196"/>
                  <a:pt x="400" y="196"/>
                </a:cubicBezTo>
                <a:cubicBezTo>
                  <a:pt x="399" y="198"/>
                  <a:pt x="399" y="201"/>
                  <a:pt x="395" y="202"/>
                </a:cubicBezTo>
                <a:close/>
                <a:moveTo>
                  <a:pt x="412" y="198"/>
                </a:moveTo>
                <a:cubicBezTo>
                  <a:pt x="412" y="193"/>
                  <a:pt x="412" y="193"/>
                  <a:pt x="412" y="193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18" y="198"/>
                  <a:pt x="418" y="198"/>
                  <a:pt x="418" y="198"/>
                </a:cubicBezTo>
                <a:lnTo>
                  <a:pt x="412" y="198"/>
                </a:lnTo>
                <a:close/>
                <a:moveTo>
                  <a:pt x="106" y="198"/>
                </a:moveTo>
                <a:cubicBezTo>
                  <a:pt x="106" y="198"/>
                  <a:pt x="106" y="198"/>
                  <a:pt x="106" y="198"/>
                </a:cubicBezTo>
                <a:cubicBezTo>
                  <a:pt x="106" y="198"/>
                  <a:pt x="105" y="198"/>
                  <a:pt x="104" y="197"/>
                </a:cubicBezTo>
                <a:cubicBezTo>
                  <a:pt x="105" y="191"/>
                  <a:pt x="105" y="191"/>
                  <a:pt x="105" y="191"/>
                </a:cubicBezTo>
                <a:cubicBezTo>
                  <a:pt x="108" y="192"/>
                  <a:pt x="110" y="193"/>
                  <a:pt x="111" y="196"/>
                </a:cubicBezTo>
                <a:cubicBezTo>
                  <a:pt x="111" y="196"/>
                  <a:pt x="112" y="196"/>
                  <a:pt x="112" y="197"/>
                </a:cubicBezTo>
                <a:lnTo>
                  <a:pt x="106" y="198"/>
                </a:lnTo>
                <a:close/>
                <a:moveTo>
                  <a:pt x="381" y="198"/>
                </a:moveTo>
                <a:cubicBezTo>
                  <a:pt x="381" y="198"/>
                  <a:pt x="381" y="197"/>
                  <a:pt x="381" y="197"/>
                </a:cubicBezTo>
                <a:cubicBezTo>
                  <a:pt x="381" y="196"/>
                  <a:pt x="380" y="194"/>
                  <a:pt x="379" y="193"/>
                </a:cubicBezTo>
                <a:cubicBezTo>
                  <a:pt x="384" y="190"/>
                  <a:pt x="384" y="190"/>
                  <a:pt x="384" y="190"/>
                </a:cubicBezTo>
                <a:cubicBezTo>
                  <a:pt x="385" y="191"/>
                  <a:pt x="386" y="193"/>
                  <a:pt x="387" y="195"/>
                </a:cubicBezTo>
                <a:cubicBezTo>
                  <a:pt x="387" y="196"/>
                  <a:pt x="387" y="196"/>
                  <a:pt x="387" y="196"/>
                </a:cubicBezTo>
                <a:lnTo>
                  <a:pt x="381" y="198"/>
                </a:lnTo>
                <a:close/>
                <a:moveTo>
                  <a:pt x="92" y="194"/>
                </a:moveTo>
                <a:cubicBezTo>
                  <a:pt x="90" y="193"/>
                  <a:pt x="88" y="192"/>
                  <a:pt x="86" y="189"/>
                </a:cubicBezTo>
                <a:cubicBezTo>
                  <a:pt x="91" y="186"/>
                  <a:pt x="91" y="186"/>
                  <a:pt x="91" y="186"/>
                </a:cubicBezTo>
                <a:cubicBezTo>
                  <a:pt x="92" y="187"/>
                  <a:pt x="93" y="188"/>
                  <a:pt x="94" y="189"/>
                </a:cubicBezTo>
                <a:cubicBezTo>
                  <a:pt x="93" y="191"/>
                  <a:pt x="93" y="191"/>
                  <a:pt x="93" y="191"/>
                </a:cubicBezTo>
                <a:lnTo>
                  <a:pt x="92" y="194"/>
                </a:lnTo>
                <a:close/>
                <a:moveTo>
                  <a:pt x="409" y="194"/>
                </a:moveTo>
                <a:cubicBezTo>
                  <a:pt x="405" y="190"/>
                  <a:pt x="405" y="190"/>
                  <a:pt x="405" y="190"/>
                </a:cubicBezTo>
                <a:cubicBezTo>
                  <a:pt x="406" y="189"/>
                  <a:pt x="407" y="188"/>
                  <a:pt x="408" y="186"/>
                </a:cubicBezTo>
                <a:cubicBezTo>
                  <a:pt x="408" y="186"/>
                  <a:pt x="408" y="186"/>
                  <a:pt x="408" y="186"/>
                </a:cubicBezTo>
                <a:cubicBezTo>
                  <a:pt x="413" y="189"/>
                  <a:pt x="413" y="189"/>
                  <a:pt x="413" y="189"/>
                </a:cubicBezTo>
                <a:cubicBezTo>
                  <a:pt x="413" y="190"/>
                  <a:pt x="413" y="190"/>
                  <a:pt x="413" y="190"/>
                </a:cubicBezTo>
                <a:cubicBezTo>
                  <a:pt x="412" y="191"/>
                  <a:pt x="411" y="193"/>
                  <a:pt x="409" y="194"/>
                </a:cubicBezTo>
                <a:close/>
                <a:moveTo>
                  <a:pt x="370" y="192"/>
                </a:moveTo>
                <a:cubicBezTo>
                  <a:pt x="368" y="192"/>
                  <a:pt x="367" y="191"/>
                  <a:pt x="366" y="191"/>
                </a:cubicBezTo>
                <a:cubicBezTo>
                  <a:pt x="366" y="190"/>
                  <a:pt x="366" y="190"/>
                  <a:pt x="365" y="190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68" y="185"/>
                  <a:pt x="369" y="185"/>
                  <a:pt x="370" y="186"/>
                </a:cubicBezTo>
                <a:cubicBezTo>
                  <a:pt x="370" y="186"/>
                  <a:pt x="370" y="186"/>
                  <a:pt x="370" y="186"/>
                </a:cubicBezTo>
                <a:cubicBezTo>
                  <a:pt x="371" y="186"/>
                  <a:pt x="371" y="186"/>
                  <a:pt x="371" y="186"/>
                </a:cubicBezTo>
                <a:cubicBezTo>
                  <a:pt x="371" y="186"/>
                  <a:pt x="371" y="186"/>
                  <a:pt x="371" y="186"/>
                </a:cubicBezTo>
                <a:cubicBezTo>
                  <a:pt x="371" y="186"/>
                  <a:pt x="371" y="186"/>
                  <a:pt x="371" y="186"/>
                </a:cubicBezTo>
                <a:cubicBezTo>
                  <a:pt x="371" y="192"/>
                  <a:pt x="371" y="192"/>
                  <a:pt x="371" y="192"/>
                </a:cubicBezTo>
                <a:cubicBezTo>
                  <a:pt x="371" y="192"/>
                  <a:pt x="370" y="192"/>
                  <a:pt x="370" y="192"/>
                </a:cubicBezTo>
                <a:close/>
                <a:moveTo>
                  <a:pt x="355" y="182"/>
                </a:moveTo>
                <a:cubicBezTo>
                  <a:pt x="354" y="181"/>
                  <a:pt x="354" y="180"/>
                  <a:pt x="354" y="178"/>
                </a:cubicBezTo>
                <a:cubicBezTo>
                  <a:pt x="354" y="177"/>
                  <a:pt x="354" y="176"/>
                  <a:pt x="354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176"/>
                  <a:pt x="360" y="177"/>
                  <a:pt x="360" y="178"/>
                </a:cubicBezTo>
                <a:cubicBezTo>
                  <a:pt x="360" y="179"/>
                  <a:pt x="360" y="180"/>
                  <a:pt x="360" y="180"/>
                </a:cubicBezTo>
                <a:lnTo>
                  <a:pt x="355" y="182"/>
                </a:lnTo>
                <a:close/>
                <a:moveTo>
                  <a:pt x="82" y="179"/>
                </a:moveTo>
                <a:cubicBezTo>
                  <a:pt x="81" y="178"/>
                  <a:pt x="79" y="178"/>
                  <a:pt x="77" y="177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2" y="173"/>
                  <a:pt x="84" y="174"/>
                  <a:pt x="86" y="175"/>
                </a:cubicBezTo>
                <a:lnTo>
                  <a:pt x="82" y="179"/>
                </a:lnTo>
                <a:close/>
                <a:moveTo>
                  <a:pt x="67" y="168"/>
                </a:moveTo>
                <a:cubicBezTo>
                  <a:pt x="67" y="167"/>
                  <a:pt x="67" y="165"/>
                  <a:pt x="67" y="164"/>
                </a:cubicBezTo>
                <a:cubicBezTo>
                  <a:pt x="67" y="163"/>
                  <a:pt x="67" y="162"/>
                  <a:pt x="67" y="161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3" y="162"/>
                  <a:pt x="73" y="163"/>
                  <a:pt x="73" y="164"/>
                </a:cubicBezTo>
                <a:cubicBezTo>
                  <a:pt x="73" y="165"/>
                  <a:pt x="73" y="165"/>
                  <a:pt x="73" y="166"/>
                </a:cubicBezTo>
                <a:lnTo>
                  <a:pt x="67" y="168"/>
                </a:lnTo>
                <a:close/>
                <a:moveTo>
                  <a:pt x="354" y="164"/>
                </a:moveTo>
                <a:cubicBezTo>
                  <a:pt x="354" y="162"/>
                  <a:pt x="353" y="162"/>
                  <a:pt x="353" y="162"/>
                </a:cubicBezTo>
                <a:cubicBezTo>
                  <a:pt x="355" y="156"/>
                  <a:pt x="355" y="156"/>
                  <a:pt x="355" y="156"/>
                </a:cubicBezTo>
                <a:cubicBezTo>
                  <a:pt x="357" y="157"/>
                  <a:pt x="359" y="159"/>
                  <a:pt x="360" y="163"/>
                </a:cubicBezTo>
                <a:lnTo>
                  <a:pt x="354" y="164"/>
                </a:lnTo>
                <a:close/>
                <a:moveTo>
                  <a:pt x="342" y="162"/>
                </a:moveTo>
                <a:cubicBezTo>
                  <a:pt x="338" y="162"/>
                  <a:pt x="336" y="159"/>
                  <a:pt x="335" y="156"/>
                </a:cubicBezTo>
                <a:cubicBezTo>
                  <a:pt x="341" y="155"/>
                  <a:pt x="341" y="155"/>
                  <a:pt x="341" y="155"/>
                </a:cubicBezTo>
                <a:cubicBezTo>
                  <a:pt x="341" y="156"/>
                  <a:pt x="341" y="156"/>
                  <a:pt x="342" y="156"/>
                </a:cubicBezTo>
                <a:lnTo>
                  <a:pt x="342" y="162"/>
                </a:lnTo>
                <a:close/>
                <a:moveTo>
                  <a:pt x="61" y="155"/>
                </a:moveTo>
                <a:cubicBezTo>
                  <a:pt x="60" y="155"/>
                  <a:pt x="60" y="154"/>
                  <a:pt x="59" y="153"/>
                </a:cubicBezTo>
                <a:cubicBezTo>
                  <a:pt x="59" y="152"/>
                  <a:pt x="59" y="152"/>
                  <a:pt x="58" y="151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7"/>
                  <a:pt x="62" y="147"/>
                  <a:pt x="62" y="147"/>
                </a:cubicBezTo>
                <a:cubicBezTo>
                  <a:pt x="63" y="148"/>
                  <a:pt x="64" y="149"/>
                  <a:pt x="65" y="151"/>
                </a:cubicBezTo>
                <a:lnTo>
                  <a:pt x="61" y="155"/>
                </a:lnTo>
                <a:close/>
                <a:moveTo>
                  <a:pt x="354" y="145"/>
                </a:moveTo>
                <a:cubicBezTo>
                  <a:pt x="353" y="140"/>
                  <a:pt x="353" y="140"/>
                  <a:pt x="353" y="140"/>
                </a:cubicBezTo>
                <a:cubicBezTo>
                  <a:pt x="355" y="139"/>
                  <a:pt x="356" y="139"/>
                  <a:pt x="358" y="138"/>
                </a:cubicBezTo>
                <a:cubicBezTo>
                  <a:pt x="360" y="143"/>
                  <a:pt x="360" y="143"/>
                  <a:pt x="360" y="143"/>
                </a:cubicBezTo>
                <a:cubicBezTo>
                  <a:pt x="358" y="144"/>
                  <a:pt x="356" y="145"/>
                  <a:pt x="354" y="145"/>
                </a:cubicBezTo>
                <a:close/>
                <a:moveTo>
                  <a:pt x="342" y="144"/>
                </a:moveTo>
                <a:cubicBezTo>
                  <a:pt x="336" y="143"/>
                  <a:pt x="336" y="143"/>
                  <a:pt x="336" y="143"/>
                </a:cubicBezTo>
                <a:cubicBezTo>
                  <a:pt x="336" y="138"/>
                  <a:pt x="339" y="138"/>
                  <a:pt x="341" y="138"/>
                </a:cubicBezTo>
                <a:cubicBezTo>
                  <a:pt x="341" y="138"/>
                  <a:pt x="341" y="138"/>
                  <a:pt x="341" y="138"/>
                </a:cubicBezTo>
                <a:cubicBezTo>
                  <a:pt x="341" y="138"/>
                  <a:pt x="342" y="138"/>
                  <a:pt x="343" y="138"/>
                </a:cubicBezTo>
                <a:cubicBezTo>
                  <a:pt x="342" y="141"/>
                  <a:pt x="342" y="141"/>
                  <a:pt x="342" y="141"/>
                </a:cubicBezTo>
                <a:cubicBezTo>
                  <a:pt x="341" y="143"/>
                  <a:pt x="341" y="143"/>
                  <a:pt x="341" y="143"/>
                </a:cubicBezTo>
                <a:cubicBezTo>
                  <a:pt x="342" y="143"/>
                  <a:pt x="342" y="143"/>
                  <a:pt x="342" y="143"/>
                </a:cubicBezTo>
                <a:cubicBezTo>
                  <a:pt x="342" y="143"/>
                  <a:pt x="342" y="143"/>
                  <a:pt x="342" y="144"/>
                </a:cubicBezTo>
                <a:close/>
                <a:moveTo>
                  <a:pt x="51" y="139"/>
                </a:moveTo>
                <a:cubicBezTo>
                  <a:pt x="51" y="138"/>
                  <a:pt x="51" y="138"/>
                  <a:pt x="51" y="137"/>
                </a:cubicBezTo>
                <a:cubicBezTo>
                  <a:pt x="51" y="135"/>
                  <a:pt x="51" y="134"/>
                  <a:pt x="52" y="132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7" y="135"/>
                  <a:pt x="57" y="136"/>
                  <a:pt x="57" y="137"/>
                </a:cubicBezTo>
                <a:cubicBezTo>
                  <a:pt x="57" y="137"/>
                  <a:pt x="57" y="138"/>
                  <a:pt x="57" y="138"/>
                </a:cubicBezTo>
                <a:lnTo>
                  <a:pt x="51" y="139"/>
                </a:lnTo>
                <a:close/>
                <a:moveTo>
                  <a:pt x="366" y="132"/>
                </a:moveTo>
                <a:cubicBezTo>
                  <a:pt x="363" y="131"/>
                  <a:pt x="363" y="131"/>
                  <a:pt x="363" y="131"/>
                </a:cubicBezTo>
                <a:cubicBezTo>
                  <a:pt x="363" y="129"/>
                  <a:pt x="363" y="126"/>
                  <a:pt x="365" y="124"/>
                </a:cubicBezTo>
                <a:cubicBezTo>
                  <a:pt x="367" y="126"/>
                  <a:pt x="367" y="126"/>
                  <a:pt x="367" y="126"/>
                </a:cubicBezTo>
                <a:cubicBezTo>
                  <a:pt x="369" y="129"/>
                  <a:pt x="369" y="129"/>
                  <a:pt x="369" y="129"/>
                </a:cubicBezTo>
                <a:cubicBezTo>
                  <a:pt x="369" y="129"/>
                  <a:pt x="369" y="130"/>
                  <a:pt x="368" y="132"/>
                </a:cubicBezTo>
                <a:lnTo>
                  <a:pt x="366" y="132"/>
                </a:lnTo>
                <a:close/>
                <a:moveTo>
                  <a:pt x="53" y="121"/>
                </a:moveTo>
                <a:cubicBezTo>
                  <a:pt x="52" y="119"/>
                  <a:pt x="52" y="118"/>
                  <a:pt x="51" y="116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58" y="116"/>
                  <a:pt x="58" y="118"/>
                  <a:pt x="58" y="121"/>
                </a:cubicBezTo>
                <a:lnTo>
                  <a:pt x="53" y="121"/>
                </a:lnTo>
                <a:close/>
                <a:moveTo>
                  <a:pt x="364" y="115"/>
                </a:moveTo>
                <a:cubicBezTo>
                  <a:pt x="364" y="114"/>
                  <a:pt x="364" y="114"/>
                  <a:pt x="364" y="114"/>
                </a:cubicBezTo>
                <a:cubicBezTo>
                  <a:pt x="364" y="112"/>
                  <a:pt x="364" y="111"/>
                  <a:pt x="365" y="109"/>
                </a:cubicBezTo>
                <a:cubicBezTo>
                  <a:pt x="370" y="110"/>
                  <a:pt x="370" y="110"/>
                  <a:pt x="370" y="110"/>
                </a:cubicBezTo>
                <a:cubicBezTo>
                  <a:pt x="370" y="111"/>
                  <a:pt x="370" y="112"/>
                  <a:pt x="370" y="114"/>
                </a:cubicBezTo>
                <a:cubicBezTo>
                  <a:pt x="370" y="115"/>
                  <a:pt x="370" y="115"/>
                  <a:pt x="370" y="115"/>
                </a:cubicBezTo>
                <a:lnTo>
                  <a:pt x="364" y="115"/>
                </a:lnTo>
                <a:close/>
                <a:moveTo>
                  <a:pt x="44" y="110"/>
                </a:move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0" y="107"/>
                  <a:pt x="39" y="10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4" y="102"/>
                  <a:pt x="45" y="103"/>
                  <a:pt x="45" y="103"/>
                </a:cubicBezTo>
                <a:cubicBezTo>
                  <a:pt x="47" y="105"/>
                  <a:pt x="47" y="105"/>
                  <a:pt x="47" y="105"/>
                </a:cubicBezTo>
                <a:lnTo>
                  <a:pt x="44" y="110"/>
                </a:lnTo>
                <a:close/>
                <a:moveTo>
                  <a:pt x="376" y="103"/>
                </a:moveTo>
                <a:cubicBezTo>
                  <a:pt x="373" y="98"/>
                  <a:pt x="373" y="98"/>
                  <a:pt x="373" y="98"/>
                </a:cubicBezTo>
                <a:cubicBezTo>
                  <a:pt x="375" y="97"/>
                  <a:pt x="377" y="96"/>
                  <a:pt x="379" y="96"/>
                </a:cubicBezTo>
                <a:cubicBezTo>
                  <a:pt x="380" y="101"/>
                  <a:pt x="380" y="101"/>
                  <a:pt x="380" y="101"/>
                </a:cubicBezTo>
                <a:cubicBezTo>
                  <a:pt x="379" y="102"/>
                  <a:pt x="377" y="102"/>
                  <a:pt x="376" y="103"/>
                </a:cubicBezTo>
                <a:close/>
                <a:moveTo>
                  <a:pt x="34" y="94"/>
                </a:moveTo>
                <a:cubicBezTo>
                  <a:pt x="34" y="92"/>
                  <a:pt x="33" y="91"/>
                  <a:pt x="32" y="90"/>
                </a:cubicBezTo>
                <a:cubicBezTo>
                  <a:pt x="36" y="86"/>
                  <a:pt x="36" y="86"/>
                  <a:pt x="36" y="86"/>
                </a:cubicBezTo>
                <a:cubicBezTo>
                  <a:pt x="37" y="87"/>
                  <a:pt x="39" y="89"/>
                  <a:pt x="40" y="92"/>
                </a:cubicBezTo>
                <a:lnTo>
                  <a:pt x="34" y="94"/>
                </a:lnTo>
                <a:close/>
                <a:moveTo>
                  <a:pt x="382" y="93"/>
                </a:moveTo>
                <a:cubicBezTo>
                  <a:pt x="382" y="93"/>
                  <a:pt x="382" y="93"/>
                  <a:pt x="382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82" y="92"/>
                  <a:pt x="382" y="90"/>
                  <a:pt x="382" y="89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7" y="86"/>
                  <a:pt x="387" y="86"/>
                  <a:pt x="387" y="86"/>
                </a:cubicBezTo>
                <a:cubicBezTo>
                  <a:pt x="387" y="88"/>
                  <a:pt x="387" y="88"/>
                  <a:pt x="387" y="88"/>
                </a:cubicBezTo>
                <a:cubicBezTo>
                  <a:pt x="388" y="89"/>
                  <a:pt x="388" y="91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8" y="93"/>
                  <a:pt x="388" y="93"/>
                  <a:pt x="388" y="93"/>
                </a:cubicBezTo>
                <a:cubicBezTo>
                  <a:pt x="385" y="92"/>
                  <a:pt x="385" y="92"/>
                  <a:pt x="385" y="92"/>
                </a:cubicBezTo>
                <a:lnTo>
                  <a:pt x="382" y="93"/>
                </a:lnTo>
                <a:close/>
                <a:moveTo>
                  <a:pt x="428" y="85"/>
                </a:moveTo>
                <a:cubicBezTo>
                  <a:pt x="427" y="85"/>
                  <a:pt x="425" y="84"/>
                  <a:pt x="422" y="82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8" y="79"/>
                  <a:pt x="429" y="79"/>
                  <a:pt x="429" y="79"/>
                </a:cubicBezTo>
                <a:cubicBezTo>
                  <a:pt x="429" y="85"/>
                  <a:pt x="429" y="85"/>
                  <a:pt x="429" y="85"/>
                </a:cubicBezTo>
                <a:lnTo>
                  <a:pt x="428" y="85"/>
                </a:lnTo>
                <a:close/>
                <a:moveTo>
                  <a:pt x="28" y="83"/>
                </a:moveTo>
                <a:cubicBezTo>
                  <a:pt x="22" y="82"/>
                  <a:pt x="22" y="82"/>
                  <a:pt x="22" y="82"/>
                </a:cubicBezTo>
                <a:cubicBezTo>
                  <a:pt x="22" y="81"/>
                  <a:pt x="22" y="80"/>
                  <a:pt x="23" y="79"/>
                </a:cubicBezTo>
                <a:cubicBezTo>
                  <a:pt x="23" y="79"/>
                  <a:pt x="23" y="78"/>
                  <a:pt x="23" y="77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9"/>
                  <a:pt x="29" y="81"/>
                  <a:pt x="28" y="82"/>
                </a:cubicBezTo>
                <a:cubicBezTo>
                  <a:pt x="28" y="82"/>
                  <a:pt x="28" y="82"/>
                  <a:pt x="28" y="83"/>
                </a:cubicBezTo>
                <a:close/>
                <a:moveTo>
                  <a:pt x="441" y="80"/>
                </a:moveTo>
                <a:cubicBezTo>
                  <a:pt x="438" y="75"/>
                  <a:pt x="438" y="75"/>
                  <a:pt x="438" y="75"/>
                </a:cubicBezTo>
                <a:cubicBezTo>
                  <a:pt x="439" y="75"/>
                  <a:pt x="440" y="74"/>
                  <a:pt x="440" y="72"/>
                </a:cubicBezTo>
                <a:cubicBezTo>
                  <a:pt x="441" y="72"/>
                  <a:pt x="441" y="72"/>
                  <a:pt x="441" y="72"/>
                </a:cubicBezTo>
                <a:cubicBezTo>
                  <a:pt x="446" y="75"/>
                  <a:pt x="446" y="75"/>
                  <a:pt x="446" y="75"/>
                </a:cubicBezTo>
                <a:cubicBezTo>
                  <a:pt x="445" y="76"/>
                  <a:pt x="445" y="76"/>
                  <a:pt x="445" y="76"/>
                </a:cubicBezTo>
                <a:cubicBezTo>
                  <a:pt x="444" y="77"/>
                  <a:pt x="443" y="79"/>
                  <a:pt x="441" y="80"/>
                </a:cubicBezTo>
                <a:close/>
                <a:moveTo>
                  <a:pt x="379" y="75"/>
                </a:moveTo>
                <a:cubicBezTo>
                  <a:pt x="379" y="73"/>
                  <a:pt x="379" y="71"/>
                  <a:pt x="379" y="69"/>
                </a:cubicBezTo>
                <a:cubicBezTo>
                  <a:pt x="385" y="69"/>
                  <a:pt x="385" y="69"/>
                  <a:pt x="385" y="69"/>
                </a:cubicBezTo>
                <a:cubicBezTo>
                  <a:pt x="385" y="71"/>
                  <a:pt x="385" y="73"/>
                  <a:pt x="385" y="75"/>
                </a:cubicBezTo>
                <a:lnTo>
                  <a:pt x="379" y="75"/>
                </a:lnTo>
                <a:close/>
                <a:moveTo>
                  <a:pt x="415" y="72"/>
                </a:moveTo>
                <a:cubicBezTo>
                  <a:pt x="415" y="72"/>
                  <a:pt x="415" y="72"/>
                  <a:pt x="414" y="72"/>
                </a:cubicBezTo>
                <a:cubicBezTo>
                  <a:pt x="413" y="71"/>
                  <a:pt x="412" y="69"/>
                  <a:pt x="411" y="67"/>
                </a:cubicBezTo>
                <a:cubicBezTo>
                  <a:pt x="416" y="64"/>
                  <a:pt x="416" y="64"/>
                  <a:pt x="416" y="64"/>
                </a:cubicBezTo>
                <a:cubicBezTo>
                  <a:pt x="417" y="66"/>
                  <a:pt x="418" y="67"/>
                  <a:pt x="418" y="67"/>
                </a:cubicBezTo>
                <a:cubicBezTo>
                  <a:pt x="418" y="67"/>
                  <a:pt x="419" y="68"/>
                  <a:pt x="419" y="68"/>
                </a:cubicBezTo>
                <a:lnTo>
                  <a:pt x="415" y="72"/>
                </a:lnTo>
                <a:close/>
                <a:moveTo>
                  <a:pt x="454" y="69"/>
                </a:moveTo>
                <a:cubicBezTo>
                  <a:pt x="452" y="64"/>
                  <a:pt x="452" y="64"/>
                  <a:pt x="452" y="64"/>
                </a:cubicBezTo>
                <a:cubicBezTo>
                  <a:pt x="453" y="63"/>
                  <a:pt x="455" y="62"/>
                  <a:pt x="456" y="61"/>
                </a:cubicBezTo>
                <a:cubicBezTo>
                  <a:pt x="460" y="66"/>
                  <a:pt x="460" y="66"/>
                  <a:pt x="460" y="66"/>
                </a:cubicBezTo>
                <a:cubicBezTo>
                  <a:pt x="458" y="67"/>
                  <a:pt x="456" y="68"/>
                  <a:pt x="454" y="69"/>
                </a:cubicBezTo>
                <a:close/>
                <a:moveTo>
                  <a:pt x="25" y="67"/>
                </a:moveTo>
                <a:cubicBezTo>
                  <a:pt x="19" y="65"/>
                  <a:pt x="19" y="65"/>
                  <a:pt x="19" y="65"/>
                </a:cubicBezTo>
                <a:cubicBezTo>
                  <a:pt x="20" y="64"/>
                  <a:pt x="21" y="63"/>
                  <a:pt x="22" y="61"/>
                </a:cubicBezTo>
                <a:cubicBezTo>
                  <a:pt x="22" y="61"/>
                  <a:pt x="23" y="61"/>
                  <a:pt x="23" y="61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5" y="67"/>
                </a:cubicBezTo>
                <a:close/>
                <a:moveTo>
                  <a:pt x="387" y="60"/>
                </a:moveTo>
                <a:cubicBezTo>
                  <a:pt x="383" y="56"/>
                  <a:pt x="383" y="56"/>
                  <a:pt x="383" y="56"/>
                </a:cubicBezTo>
                <a:cubicBezTo>
                  <a:pt x="384" y="54"/>
                  <a:pt x="386" y="53"/>
                  <a:pt x="388" y="52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89" y="58"/>
                  <a:pt x="388" y="59"/>
                  <a:pt x="387" y="60"/>
                </a:cubicBezTo>
                <a:close/>
                <a:moveTo>
                  <a:pt x="405" y="60"/>
                </a:moveTo>
                <a:cubicBezTo>
                  <a:pt x="403" y="59"/>
                  <a:pt x="401" y="58"/>
                  <a:pt x="400" y="57"/>
                </a:cubicBezTo>
                <a:cubicBezTo>
                  <a:pt x="402" y="52"/>
                  <a:pt x="402" y="52"/>
                  <a:pt x="402" y="52"/>
                </a:cubicBezTo>
                <a:cubicBezTo>
                  <a:pt x="404" y="53"/>
                  <a:pt x="406" y="53"/>
                  <a:pt x="407" y="54"/>
                </a:cubicBezTo>
                <a:lnTo>
                  <a:pt x="405" y="60"/>
                </a:lnTo>
                <a:close/>
                <a:moveTo>
                  <a:pt x="16" y="57"/>
                </a:move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1" y="55"/>
                  <a:pt x="10" y="55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4" y="50"/>
                  <a:pt x="15" y="51"/>
                </a:cubicBezTo>
                <a:cubicBezTo>
                  <a:pt x="18" y="52"/>
                  <a:pt x="18" y="52"/>
                  <a:pt x="18" y="52"/>
                </a:cubicBezTo>
                <a:lnTo>
                  <a:pt x="16" y="57"/>
                </a:lnTo>
                <a:close/>
                <a:moveTo>
                  <a:pt x="456" y="55"/>
                </a:moveTo>
                <a:cubicBezTo>
                  <a:pt x="456" y="54"/>
                  <a:pt x="455" y="54"/>
                  <a:pt x="455" y="53"/>
                </a:cubicBezTo>
                <a:cubicBezTo>
                  <a:pt x="454" y="52"/>
                  <a:pt x="454" y="51"/>
                  <a:pt x="453" y="51"/>
                </a:cubicBezTo>
                <a:cubicBezTo>
                  <a:pt x="458" y="47"/>
                  <a:pt x="458" y="47"/>
                  <a:pt x="458" y="47"/>
                </a:cubicBezTo>
                <a:cubicBezTo>
                  <a:pt x="459" y="48"/>
                  <a:pt x="459" y="48"/>
                  <a:pt x="460" y="49"/>
                </a:cubicBezTo>
                <a:cubicBezTo>
                  <a:pt x="460" y="50"/>
                  <a:pt x="461" y="51"/>
                  <a:pt x="461" y="52"/>
                </a:cubicBezTo>
                <a:lnTo>
                  <a:pt x="456" y="55"/>
                </a:lnTo>
                <a:close/>
                <a:moveTo>
                  <a:pt x="14" y="46"/>
                </a:moveTo>
                <a:cubicBezTo>
                  <a:pt x="10" y="42"/>
                  <a:pt x="10" y="42"/>
                  <a:pt x="10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38"/>
                  <a:pt x="17" y="40"/>
                  <a:pt x="17" y="41"/>
                </a:cubicBezTo>
                <a:cubicBezTo>
                  <a:pt x="17" y="42"/>
                  <a:pt x="17" y="44"/>
                  <a:pt x="15" y="45"/>
                </a:cubicBezTo>
                <a:lnTo>
                  <a:pt x="14" y="46"/>
                </a:lnTo>
                <a:close/>
                <a:moveTo>
                  <a:pt x="455" y="38"/>
                </a:moveTo>
                <a:cubicBezTo>
                  <a:pt x="449" y="38"/>
                  <a:pt x="449" y="38"/>
                  <a:pt x="449" y="38"/>
                </a:cubicBezTo>
                <a:cubicBezTo>
                  <a:pt x="449" y="38"/>
                  <a:pt x="449" y="38"/>
                  <a:pt x="449" y="38"/>
                </a:cubicBezTo>
                <a:cubicBezTo>
                  <a:pt x="449" y="37"/>
                  <a:pt x="449" y="36"/>
                  <a:pt x="449" y="36"/>
                </a:cubicBezTo>
                <a:cubicBezTo>
                  <a:pt x="449" y="34"/>
                  <a:pt x="449" y="34"/>
                  <a:pt x="449" y="33"/>
                </a:cubicBezTo>
                <a:cubicBezTo>
                  <a:pt x="455" y="31"/>
                  <a:pt x="455" y="31"/>
                  <a:pt x="455" y="31"/>
                </a:cubicBezTo>
                <a:cubicBezTo>
                  <a:pt x="455" y="33"/>
                  <a:pt x="455" y="34"/>
                  <a:pt x="455" y="36"/>
                </a:cubicBezTo>
                <a:cubicBezTo>
                  <a:pt x="455" y="36"/>
                  <a:pt x="455" y="37"/>
                  <a:pt x="455" y="38"/>
                </a:cubicBezTo>
                <a:close/>
                <a:moveTo>
                  <a:pt x="441" y="35"/>
                </a:moveTo>
                <a:cubicBezTo>
                  <a:pt x="440" y="35"/>
                  <a:pt x="439" y="34"/>
                  <a:pt x="438" y="34"/>
                </a:cubicBezTo>
                <a:cubicBezTo>
                  <a:pt x="437" y="33"/>
                  <a:pt x="436" y="32"/>
                  <a:pt x="435" y="31"/>
                </a:cubicBezTo>
                <a:cubicBezTo>
                  <a:pt x="439" y="27"/>
                  <a:pt x="439" y="27"/>
                  <a:pt x="439" y="27"/>
                </a:cubicBezTo>
                <a:cubicBezTo>
                  <a:pt x="440" y="28"/>
                  <a:pt x="441" y="28"/>
                  <a:pt x="441" y="29"/>
                </a:cubicBezTo>
                <a:cubicBezTo>
                  <a:pt x="442" y="29"/>
                  <a:pt x="442" y="29"/>
                  <a:pt x="443" y="29"/>
                </a:cubicBezTo>
                <a:lnTo>
                  <a:pt x="441" y="35"/>
                </a:lnTo>
                <a:close/>
                <a:moveTo>
                  <a:pt x="1" y="35"/>
                </a:moveTo>
                <a:cubicBezTo>
                  <a:pt x="0" y="34"/>
                  <a:pt x="0" y="33"/>
                  <a:pt x="0" y="32"/>
                </a:cubicBezTo>
                <a:cubicBezTo>
                  <a:pt x="0" y="30"/>
                  <a:pt x="1" y="28"/>
                  <a:pt x="1" y="27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30"/>
                  <a:pt x="6" y="31"/>
                  <a:pt x="6" y="32"/>
                </a:cubicBezTo>
                <a:lnTo>
                  <a:pt x="1" y="35"/>
                </a:lnTo>
                <a:close/>
                <a:moveTo>
                  <a:pt x="426" y="24"/>
                </a:moveTo>
                <a:cubicBezTo>
                  <a:pt x="425" y="23"/>
                  <a:pt x="422" y="21"/>
                  <a:pt x="422" y="17"/>
                </a:cubicBezTo>
                <a:cubicBezTo>
                  <a:pt x="428" y="17"/>
                  <a:pt x="428" y="17"/>
                  <a:pt x="428" y="17"/>
                </a:cubicBezTo>
                <a:cubicBezTo>
                  <a:pt x="428" y="18"/>
                  <a:pt x="428" y="18"/>
                  <a:pt x="429" y="19"/>
                </a:cubicBezTo>
                <a:lnTo>
                  <a:pt x="426" y="24"/>
                </a:lnTo>
                <a:close/>
                <a:moveTo>
                  <a:pt x="7" y="17"/>
                </a:moveTo>
                <a:cubicBezTo>
                  <a:pt x="1" y="16"/>
                  <a:pt x="1" y="16"/>
                  <a:pt x="1" y="16"/>
                </a:cubicBezTo>
                <a:cubicBezTo>
                  <a:pt x="2" y="13"/>
                  <a:pt x="3" y="10"/>
                  <a:pt x="3" y="10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7" y="15"/>
                  <a:pt x="7" y="17"/>
                </a:cubicBezTo>
                <a:close/>
                <a:moveTo>
                  <a:pt x="430" y="8"/>
                </a:moveTo>
                <a:cubicBezTo>
                  <a:pt x="425" y="4"/>
                  <a:pt x="425" y="4"/>
                  <a:pt x="425" y="4"/>
                </a:cubicBezTo>
                <a:cubicBezTo>
                  <a:pt x="426" y="3"/>
                  <a:pt x="427" y="2"/>
                  <a:pt x="429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33" y="4"/>
                  <a:pt x="433" y="4"/>
                  <a:pt x="433" y="4"/>
                </a:cubicBezTo>
                <a:cubicBezTo>
                  <a:pt x="433" y="5"/>
                  <a:pt x="433" y="5"/>
                  <a:pt x="433" y="5"/>
                </a:cubicBezTo>
                <a:cubicBezTo>
                  <a:pt x="431" y="6"/>
                  <a:pt x="430" y="7"/>
                  <a:pt x="430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8" name="is1ïde">
            <a:extLst>
              <a:ext uri="{FF2B5EF4-FFF2-40B4-BE49-F238E27FC236}">
                <a16:creationId xmlns:a16="http://schemas.microsoft.com/office/drawing/2014/main" id="{FA1F62A0-A517-406F-8E41-C59466B5E6B2}"/>
              </a:ext>
            </a:extLst>
          </p:cNvPr>
          <p:cNvSpPr/>
          <p:nvPr/>
        </p:nvSpPr>
        <p:spPr bwMode="auto">
          <a:xfrm>
            <a:off x="3592942" y="3499412"/>
            <a:ext cx="112498" cy="76887"/>
          </a:xfrm>
          <a:custGeom>
            <a:avLst/>
            <a:gdLst>
              <a:gd name="T0" fmla="*/ 81 w 103"/>
              <a:gd name="T1" fmla="*/ 71 h 71"/>
              <a:gd name="T2" fmla="*/ 81 w 103"/>
              <a:gd name="T3" fmla="*/ 71 h 71"/>
              <a:gd name="T4" fmla="*/ 80 w 103"/>
              <a:gd name="T5" fmla="*/ 71 h 71"/>
              <a:gd name="T6" fmla="*/ 80 w 103"/>
              <a:gd name="T7" fmla="*/ 65 h 71"/>
              <a:gd name="T8" fmla="*/ 81 w 103"/>
              <a:gd name="T9" fmla="*/ 65 h 71"/>
              <a:gd name="T10" fmla="*/ 81 w 103"/>
              <a:gd name="T11" fmla="*/ 65 h 71"/>
              <a:gd name="T12" fmla="*/ 84 w 103"/>
              <a:gd name="T13" fmla="*/ 64 h 71"/>
              <a:gd name="T14" fmla="*/ 87 w 103"/>
              <a:gd name="T15" fmla="*/ 69 h 71"/>
              <a:gd name="T16" fmla="*/ 81 w 103"/>
              <a:gd name="T17" fmla="*/ 71 h 71"/>
              <a:gd name="T18" fmla="*/ 68 w 103"/>
              <a:gd name="T19" fmla="*/ 70 h 71"/>
              <a:gd name="T20" fmla="*/ 62 w 103"/>
              <a:gd name="T21" fmla="*/ 70 h 71"/>
              <a:gd name="T22" fmla="*/ 63 w 103"/>
              <a:gd name="T23" fmla="*/ 64 h 71"/>
              <a:gd name="T24" fmla="*/ 68 w 103"/>
              <a:gd name="T25" fmla="*/ 64 h 71"/>
              <a:gd name="T26" fmla="*/ 68 w 103"/>
              <a:gd name="T27" fmla="*/ 70 h 71"/>
              <a:gd name="T28" fmla="*/ 100 w 103"/>
              <a:gd name="T29" fmla="*/ 68 h 71"/>
              <a:gd name="T30" fmla="*/ 95 w 103"/>
              <a:gd name="T31" fmla="*/ 66 h 71"/>
              <a:gd name="T32" fmla="*/ 97 w 103"/>
              <a:gd name="T33" fmla="*/ 60 h 71"/>
              <a:gd name="T34" fmla="*/ 103 w 103"/>
              <a:gd name="T35" fmla="*/ 63 h 71"/>
              <a:gd name="T36" fmla="*/ 100 w 103"/>
              <a:gd name="T37" fmla="*/ 68 h 71"/>
              <a:gd name="T38" fmla="*/ 50 w 103"/>
              <a:gd name="T39" fmla="*/ 64 h 71"/>
              <a:gd name="T40" fmla="*/ 48 w 103"/>
              <a:gd name="T41" fmla="*/ 58 h 71"/>
              <a:gd name="T42" fmla="*/ 53 w 103"/>
              <a:gd name="T43" fmla="*/ 56 h 71"/>
              <a:gd name="T44" fmla="*/ 55 w 103"/>
              <a:gd name="T45" fmla="*/ 61 h 71"/>
              <a:gd name="T46" fmla="*/ 50 w 103"/>
              <a:gd name="T47" fmla="*/ 64 h 71"/>
              <a:gd name="T48" fmla="*/ 43 w 103"/>
              <a:gd name="T49" fmla="*/ 50 h 71"/>
              <a:gd name="T50" fmla="*/ 43 w 103"/>
              <a:gd name="T51" fmla="*/ 50 h 71"/>
              <a:gd name="T52" fmla="*/ 37 w 103"/>
              <a:gd name="T53" fmla="*/ 48 h 71"/>
              <a:gd name="T54" fmla="*/ 41 w 103"/>
              <a:gd name="T55" fmla="*/ 43 h 71"/>
              <a:gd name="T56" fmla="*/ 43 w 103"/>
              <a:gd name="T57" fmla="*/ 44 h 71"/>
              <a:gd name="T58" fmla="*/ 45 w 103"/>
              <a:gd name="T59" fmla="*/ 45 h 71"/>
              <a:gd name="T60" fmla="*/ 43 w 103"/>
              <a:gd name="T61" fmla="*/ 50 h 71"/>
              <a:gd name="T62" fmla="*/ 30 w 103"/>
              <a:gd name="T63" fmla="*/ 38 h 71"/>
              <a:gd name="T64" fmla="*/ 27 w 103"/>
              <a:gd name="T65" fmla="*/ 36 h 71"/>
              <a:gd name="T66" fmla="*/ 28 w 103"/>
              <a:gd name="T67" fmla="*/ 30 h 71"/>
              <a:gd name="T68" fmla="*/ 35 w 103"/>
              <a:gd name="T69" fmla="*/ 34 h 71"/>
              <a:gd name="T70" fmla="*/ 30 w 103"/>
              <a:gd name="T71" fmla="*/ 38 h 71"/>
              <a:gd name="T72" fmla="*/ 15 w 103"/>
              <a:gd name="T73" fmla="*/ 37 h 71"/>
              <a:gd name="T74" fmla="*/ 9 w 103"/>
              <a:gd name="T75" fmla="*/ 35 h 71"/>
              <a:gd name="T76" fmla="*/ 12 w 103"/>
              <a:gd name="T77" fmla="*/ 30 h 71"/>
              <a:gd name="T78" fmla="*/ 16 w 103"/>
              <a:gd name="T79" fmla="*/ 31 h 71"/>
              <a:gd name="T80" fmla="*/ 15 w 103"/>
              <a:gd name="T81" fmla="*/ 37 h 71"/>
              <a:gd name="T82" fmla="*/ 0 w 103"/>
              <a:gd name="T83" fmla="*/ 24 h 71"/>
              <a:gd name="T84" fmla="*/ 0 w 103"/>
              <a:gd name="T85" fmla="*/ 21 h 71"/>
              <a:gd name="T86" fmla="*/ 0 w 103"/>
              <a:gd name="T87" fmla="*/ 17 h 71"/>
              <a:gd name="T88" fmla="*/ 6 w 103"/>
              <a:gd name="T89" fmla="*/ 18 h 71"/>
              <a:gd name="T90" fmla="*/ 6 w 103"/>
              <a:gd name="T91" fmla="*/ 21 h 71"/>
              <a:gd name="T92" fmla="*/ 6 w 103"/>
              <a:gd name="T93" fmla="*/ 23 h 71"/>
              <a:gd name="T94" fmla="*/ 0 w 103"/>
              <a:gd name="T95" fmla="*/ 24 h 71"/>
              <a:gd name="T96" fmla="*/ 10 w 103"/>
              <a:gd name="T97" fmla="*/ 8 h 71"/>
              <a:gd name="T98" fmla="*/ 4 w 103"/>
              <a:gd name="T99" fmla="*/ 6 h 71"/>
              <a:gd name="T100" fmla="*/ 7 w 103"/>
              <a:gd name="T101" fmla="*/ 0 h 71"/>
              <a:gd name="T102" fmla="*/ 12 w 103"/>
              <a:gd name="T103" fmla="*/ 3 h 71"/>
              <a:gd name="T104" fmla="*/ 10 w 103"/>
              <a:gd name="T105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71">
                <a:moveTo>
                  <a:pt x="81" y="71"/>
                </a:moveTo>
                <a:cubicBezTo>
                  <a:pt x="81" y="71"/>
                  <a:pt x="81" y="71"/>
                  <a:pt x="8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2" y="65"/>
                  <a:pt x="83" y="65"/>
                  <a:pt x="84" y="64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71"/>
                  <a:pt x="82" y="71"/>
                  <a:pt x="81" y="71"/>
                </a:cubicBezTo>
                <a:close/>
                <a:moveTo>
                  <a:pt x="68" y="70"/>
                </a:moveTo>
                <a:cubicBezTo>
                  <a:pt x="66" y="70"/>
                  <a:pt x="64" y="70"/>
                  <a:pt x="62" y="70"/>
                </a:cubicBezTo>
                <a:cubicBezTo>
                  <a:pt x="63" y="64"/>
                  <a:pt x="63" y="64"/>
                  <a:pt x="63" y="64"/>
                </a:cubicBezTo>
                <a:cubicBezTo>
                  <a:pt x="64" y="64"/>
                  <a:pt x="66" y="64"/>
                  <a:pt x="68" y="64"/>
                </a:cubicBezTo>
                <a:lnTo>
                  <a:pt x="68" y="70"/>
                </a:lnTo>
                <a:close/>
                <a:moveTo>
                  <a:pt x="100" y="68"/>
                </a:moveTo>
                <a:cubicBezTo>
                  <a:pt x="99" y="67"/>
                  <a:pt x="97" y="66"/>
                  <a:pt x="95" y="66"/>
                </a:cubicBezTo>
                <a:cubicBezTo>
                  <a:pt x="97" y="60"/>
                  <a:pt x="97" y="60"/>
                  <a:pt x="97" y="60"/>
                </a:cubicBezTo>
                <a:cubicBezTo>
                  <a:pt x="99" y="61"/>
                  <a:pt x="102" y="62"/>
                  <a:pt x="103" y="63"/>
                </a:cubicBezTo>
                <a:lnTo>
                  <a:pt x="100" y="68"/>
                </a:lnTo>
                <a:close/>
                <a:moveTo>
                  <a:pt x="50" y="64"/>
                </a:moveTo>
                <a:cubicBezTo>
                  <a:pt x="49" y="62"/>
                  <a:pt x="48" y="60"/>
                  <a:pt x="48" y="5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5" y="59"/>
                  <a:pt x="55" y="61"/>
                </a:cubicBezTo>
                <a:lnTo>
                  <a:pt x="50" y="64"/>
                </a:lnTo>
                <a:close/>
                <a:moveTo>
                  <a:pt x="43" y="50"/>
                </a:move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39" y="49"/>
                  <a:pt x="37" y="48"/>
                </a:cubicBezTo>
                <a:cubicBezTo>
                  <a:pt x="41" y="43"/>
                  <a:pt x="41" y="43"/>
                  <a:pt x="41" y="43"/>
                </a:cubicBezTo>
                <a:cubicBezTo>
                  <a:pt x="42" y="44"/>
                  <a:pt x="43" y="44"/>
                  <a:pt x="43" y="44"/>
                </a:cubicBezTo>
                <a:cubicBezTo>
                  <a:pt x="44" y="44"/>
                  <a:pt x="44" y="45"/>
                  <a:pt x="45" y="45"/>
                </a:cubicBezTo>
                <a:lnTo>
                  <a:pt x="43" y="50"/>
                </a:lnTo>
                <a:close/>
                <a:moveTo>
                  <a:pt x="30" y="38"/>
                </a:moveTo>
                <a:cubicBezTo>
                  <a:pt x="29" y="37"/>
                  <a:pt x="28" y="36"/>
                  <a:pt x="27" y="36"/>
                </a:cubicBezTo>
                <a:cubicBezTo>
                  <a:pt x="28" y="30"/>
                  <a:pt x="28" y="30"/>
                  <a:pt x="28" y="30"/>
                </a:cubicBezTo>
                <a:cubicBezTo>
                  <a:pt x="31" y="30"/>
                  <a:pt x="33" y="32"/>
                  <a:pt x="35" y="34"/>
                </a:cubicBezTo>
                <a:lnTo>
                  <a:pt x="30" y="38"/>
                </a:lnTo>
                <a:close/>
                <a:moveTo>
                  <a:pt x="15" y="37"/>
                </a:moveTo>
                <a:cubicBezTo>
                  <a:pt x="15" y="37"/>
                  <a:pt x="12" y="37"/>
                  <a:pt x="9" y="35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1"/>
                  <a:pt x="16" y="31"/>
                  <a:pt x="16" y="31"/>
                </a:cubicBezTo>
                <a:lnTo>
                  <a:pt x="15" y="37"/>
                </a:lnTo>
                <a:close/>
                <a:moveTo>
                  <a:pt x="0" y="24"/>
                </a:move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8"/>
                  <a:pt x="0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6" y="20"/>
                  <a:pt x="6" y="21"/>
                </a:cubicBezTo>
                <a:cubicBezTo>
                  <a:pt x="6" y="21"/>
                  <a:pt x="6" y="22"/>
                  <a:pt x="6" y="23"/>
                </a:cubicBezTo>
                <a:lnTo>
                  <a:pt x="0" y="24"/>
                </a:lnTo>
                <a:close/>
                <a:moveTo>
                  <a:pt x="10" y="8"/>
                </a:moveTo>
                <a:cubicBezTo>
                  <a:pt x="4" y="6"/>
                  <a:pt x="4" y="6"/>
                  <a:pt x="4" y="6"/>
                </a:cubicBezTo>
                <a:cubicBezTo>
                  <a:pt x="5" y="4"/>
                  <a:pt x="6" y="2"/>
                  <a:pt x="7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5"/>
                  <a:pt x="11" y="7"/>
                  <a:pt x="10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39" name="íŝľiḋe">
            <a:extLst>
              <a:ext uri="{FF2B5EF4-FFF2-40B4-BE49-F238E27FC236}">
                <a16:creationId xmlns:a16="http://schemas.microsoft.com/office/drawing/2014/main" id="{D1F312A1-3AE3-4AA1-8955-65DD9DAE0208}"/>
              </a:ext>
            </a:extLst>
          </p:cNvPr>
          <p:cNvSpPr/>
          <p:nvPr/>
        </p:nvSpPr>
        <p:spPr bwMode="auto">
          <a:xfrm>
            <a:off x="2819217" y="3148160"/>
            <a:ext cx="229851" cy="361773"/>
          </a:xfrm>
          <a:custGeom>
            <a:avLst/>
            <a:gdLst>
              <a:gd name="T0" fmla="*/ 119 w 210"/>
              <a:gd name="T1" fmla="*/ 331 h 331"/>
              <a:gd name="T2" fmla="*/ 94 w 210"/>
              <a:gd name="T3" fmla="*/ 320 h 331"/>
              <a:gd name="T4" fmla="*/ 99 w 210"/>
              <a:gd name="T5" fmla="*/ 314 h 331"/>
              <a:gd name="T6" fmla="*/ 131 w 210"/>
              <a:gd name="T7" fmla="*/ 313 h 331"/>
              <a:gd name="T8" fmla="*/ 86 w 210"/>
              <a:gd name="T9" fmla="*/ 306 h 331"/>
              <a:gd name="T10" fmla="*/ 133 w 210"/>
              <a:gd name="T11" fmla="*/ 297 h 331"/>
              <a:gd name="T12" fmla="*/ 145 w 210"/>
              <a:gd name="T13" fmla="*/ 294 h 331"/>
              <a:gd name="T14" fmla="*/ 73 w 210"/>
              <a:gd name="T15" fmla="*/ 296 h 331"/>
              <a:gd name="T16" fmla="*/ 84 w 210"/>
              <a:gd name="T17" fmla="*/ 295 h 331"/>
              <a:gd name="T18" fmla="*/ 161 w 210"/>
              <a:gd name="T19" fmla="*/ 290 h 331"/>
              <a:gd name="T20" fmla="*/ 72 w 210"/>
              <a:gd name="T21" fmla="*/ 295 h 331"/>
              <a:gd name="T22" fmla="*/ 54 w 210"/>
              <a:gd name="T23" fmla="*/ 281 h 331"/>
              <a:gd name="T24" fmla="*/ 154 w 210"/>
              <a:gd name="T25" fmla="*/ 275 h 331"/>
              <a:gd name="T26" fmla="*/ 43 w 210"/>
              <a:gd name="T27" fmla="*/ 275 h 331"/>
              <a:gd name="T28" fmla="*/ 49 w 210"/>
              <a:gd name="T29" fmla="*/ 272 h 331"/>
              <a:gd name="T30" fmla="*/ 56 w 210"/>
              <a:gd name="T31" fmla="*/ 267 h 331"/>
              <a:gd name="T32" fmla="*/ 140 w 210"/>
              <a:gd name="T33" fmla="*/ 256 h 331"/>
              <a:gd name="T34" fmla="*/ 53 w 210"/>
              <a:gd name="T35" fmla="*/ 249 h 331"/>
              <a:gd name="T36" fmla="*/ 60 w 210"/>
              <a:gd name="T37" fmla="*/ 246 h 331"/>
              <a:gd name="T38" fmla="*/ 124 w 210"/>
              <a:gd name="T39" fmla="*/ 239 h 331"/>
              <a:gd name="T40" fmla="*/ 47 w 210"/>
              <a:gd name="T41" fmla="*/ 229 h 331"/>
              <a:gd name="T42" fmla="*/ 118 w 210"/>
              <a:gd name="T43" fmla="*/ 227 h 331"/>
              <a:gd name="T44" fmla="*/ 123 w 210"/>
              <a:gd name="T45" fmla="*/ 227 h 331"/>
              <a:gd name="T46" fmla="*/ 39 w 210"/>
              <a:gd name="T47" fmla="*/ 220 h 331"/>
              <a:gd name="T48" fmla="*/ 39 w 210"/>
              <a:gd name="T49" fmla="*/ 220 h 331"/>
              <a:gd name="T50" fmla="*/ 130 w 210"/>
              <a:gd name="T51" fmla="*/ 214 h 331"/>
              <a:gd name="T52" fmla="*/ 46 w 210"/>
              <a:gd name="T53" fmla="*/ 202 h 331"/>
              <a:gd name="T54" fmla="*/ 134 w 210"/>
              <a:gd name="T55" fmla="*/ 206 h 331"/>
              <a:gd name="T56" fmla="*/ 132 w 210"/>
              <a:gd name="T57" fmla="*/ 192 h 331"/>
              <a:gd name="T58" fmla="*/ 41 w 210"/>
              <a:gd name="T59" fmla="*/ 194 h 331"/>
              <a:gd name="T60" fmla="*/ 41 w 210"/>
              <a:gd name="T61" fmla="*/ 194 h 331"/>
              <a:gd name="T62" fmla="*/ 35 w 210"/>
              <a:gd name="T63" fmla="*/ 176 h 331"/>
              <a:gd name="T64" fmla="*/ 157 w 210"/>
              <a:gd name="T65" fmla="*/ 173 h 331"/>
              <a:gd name="T66" fmla="*/ 186 w 210"/>
              <a:gd name="T67" fmla="*/ 173 h 331"/>
              <a:gd name="T68" fmla="*/ 139 w 210"/>
              <a:gd name="T69" fmla="*/ 179 h 331"/>
              <a:gd name="T70" fmla="*/ 140 w 210"/>
              <a:gd name="T71" fmla="*/ 179 h 331"/>
              <a:gd name="T72" fmla="*/ 170 w 210"/>
              <a:gd name="T73" fmla="*/ 178 h 331"/>
              <a:gd name="T74" fmla="*/ 22 w 210"/>
              <a:gd name="T75" fmla="*/ 166 h 331"/>
              <a:gd name="T76" fmla="*/ 5 w 210"/>
              <a:gd name="T77" fmla="*/ 154 h 331"/>
              <a:gd name="T78" fmla="*/ 181 w 210"/>
              <a:gd name="T79" fmla="*/ 157 h 331"/>
              <a:gd name="T80" fmla="*/ 183 w 210"/>
              <a:gd name="T81" fmla="*/ 162 h 331"/>
              <a:gd name="T82" fmla="*/ 189 w 210"/>
              <a:gd name="T83" fmla="*/ 147 h 331"/>
              <a:gd name="T84" fmla="*/ 196 w 210"/>
              <a:gd name="T85" fmla="*/ 129 h 331"/>
              <a:gd name="T86" fmla="*/ 207 w 210"/>
              <a:gd name="T87" fmla="*/ 116 h 331"/>
              <a:gd name="T88" fmla="*/ 204 w 210"/>
              <a:gd name="T89" fmla="*/ 104 h 331"/>
              <a:gd name="T90" fmla="*/ 195 w 210"/>
              <a:gd name="T91" fmla="*/ 91 h 331"/>
              <a:gd name="T92" fmla="*/ 160 w 210"/>
              <a:gd name="T93" fmla="*/ 85 h 331"/>
              <a:gd name="T94" fmla="*/ 177 w 210"/>
              <a:gd name="T95" fmla="*/ 85 h 331"/>
              <a:gd name="T96" fmla="*/ 148 w 210"/>
              <a:gd name="T97" fmla="*/ 85 h 331"/>
              <a:gd name="T98" fmla="*/ 130 w 210"/>
              <a:gd name="T99" fmla="*/ 75 h 331"/>
              <a:gd name="T100" fmla="*/ 132 w 210"/>
              <a:gd name="T101" fmla="*/ 77 h 331"/>
              <a:gd name="T102" fmla="*/ 144 w 210"/>
              <a:gd name="T103" fmla="*/ 63 h 331"/>
              <a:gd name="T104" fmla="*/ 144 w 210"/>
              <a:gd name="T105" fmla="*/ 46 h 331"/>
              <a:gd name="T106" fmla="*/ 155 w 210"/>
              <a:gd name="T107" fmla="*/ 28 h 331"/>
              <a:gd name="T108" fmla="*/ 161 w 210"/>
              <a:gd name="T109" fmla="*/ 12 h 331"/>
              <a:gd name="T110" fmla="*/ 165 w 210"/>
              <a:gd name="T111" fmla="*/ 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0" h="331">
                <a:moveTo>
                  <a:pt x="119" y="331"/>
                </a:moveTo>
                <a:cubicBezTo>
                  <a:pt x="118" y="331"/>
                  <a:pt x="116" y="330"/>
                  <a:pt x="114" y="329"/>
                </a:cubicBezTo>
                <a:cubicBezTo>
                  <a:pt x="116" y="324"/>
                  <a:pt x="116" y="324"/>
                  <a:pt x="116" y="324"/>
                </a:cubicBezTo>
                <a:cubicBezTo>
                  <a:pt x="118" y="325"/>
                  <a:pt x="119" y="325"/>
                  <a:pt x="120" y="325"/>
                </a:cubicBezTo>
                <a:cubicBezTo>
                  <a:pt x="121" y="331"/>
                  <a:pt x="121" y="331"/>
                  <a:pt x="121" y="331"/>
                </a:cubicBezTo>
                <a:cubicBezTo>
                  <a:pt x="121" y="331"/>
                  <a:pt x="120" y="331"/>
                  <a:pt x="119" y="331"/>
                </a:cubicBezTo>
                <a:close/>
                <a:moveTo>
                  <a:pt x="104" y="323"/>
                </a:moveTo>
                <a:cubicBezTo>
                  <a:pt x="102" y="322"/>
                  <a:pt x="101" y="322"/>
                  <a:pt x="100" y="322"/>
                </a:cubicBezTo>
                <a:cubicBezTo>
                  <a:pt x="99" y="316"/>
                  <a:pt x="99" y="316"/>
                  <a:pt x="99" y="316"/>
                </a:cubicBezTo>
                <a:cubicBezTo>
                  <a:pt x="102" y="315"/>
                  <a:pt x="104" y="316"/>
                  <a:pt x="107" y="318"/>
                </a:cubicBezTo>
                <a:lnTo>
                  <a:pt x="104" y="323"/>
                </a:lnTo>
                <a:close/>
                <a:moveTo>
                  <a:pt x="94" y="320"/>
                </a:moveTo>
                <a:cubicBezTo>
                  <a:pt x="90" y="315"/>
                  <a:pt x="90" y="315"/>
                  <a:pt x="90" y="315"/>
                </a:cubicBezTo>
                <a:cubicBezTo>
                  <a:pt x="91" y="315"/>
                  <a:pt x="91" y="314"/>
                  <a:pt x="92" y="314"/>
                </a:cubicBezTo>
                <a:cubicBezTo>
                  <a:pt x="92" y="314"/>
                  <a:pt x="93" y="313"/>
                  <a:pt x="93" y="313"/>
                </a:cubicBezTo>
                <a:cubicBezTo>
                  <a:pt x="93" y="313"/>
                  <a:pt x="93" y="314"/>
                  <a:pt x="93" y="314"/>
                </a:cubicBezTo>
                <a:cubicBezTo>
                  <a:pt x="98" y="312"/>
                  <a:pt x="98" y="312"/>
                  <a:pt x="98" y="312"/>
                </a:cubicBezTo>
                <a:cubicBezTo>
                  <a:pt x="99" y="313"/>
                  <a:pt x="99" y="313"/>
                  <a:pt x="99" y="314"/>
                </a:cubicBezTo>
                <a:cubicBezTo>
                  <a:pt x="99" y="317"/>
                  <a:pt x="97" y="318"/>
                  <a:pt x="95" y="319"/>
                </a:cubicBezTo>
                <a:cubicBezTo>
                  <a:pt x="95" y="319"/>
                  <a:pt x="95" y="319"/>
                  <a:pt x="94" y="320"/>
                </a:cubicBezTo>
                <a:close/>
                <a:moveTo>
                  <a:pt x="129" y="319"/>
                </a:moveTo>
                <a:cubicBezTo>
                  <a:pt x="124" y="318"/>
                  <a:pt x="124" y="318"/>
                  <a:pt x="124" y="318"/>
                </a:cubicBezTo>
                <a:cubicBezTo>
                  <a:pt x="124" y="316"/>
                  <a:pt x="125" y="314"/>
                  <a:pt x="125" y="312"/>
                </a:cubicBezTo>
                <a:cubicBezTo>
                  <a:pt x="131" y="313"/>
                  <a:pt x="131" y="313"/>
                  <a:pt x="131" y="313"/>
                </a:cubicBezTo>
                <a:cubicBezTo>
                  <a:pt x="130" y="315"/>
                  <a:pt x="130" y="317"/>
                  <a:pt x="129" y="319"/>
                </a:cubicBezTo>
                <a:close/>
                <a:moveTo>
                  <a:pt x="84" y="313"/>
                </a:moveTo>
                <a:cubicBezTo>
                  <a:pt x="83" y="312"/>
                  <a:pt x="82" y="311"/>
                  <a:pt x="81" y="309"/>
                </a:cubicBezTo>
                <a:cubicBezTo>
                  <a:pt x="80" y="307"/>
                  <a:pt x="80" y="307"/>
                  <a:pt x="80" y="307"/>
                </a:cubicBezTo>
                <a:cubicBezTo>
                  <a:pt x="85" y="305"/>
                  <a:pt x="85" y="305"/>
                  <a:pt x="85" y="305"/>
                </a:cubicBezTo>
                <a:cubicBezTo>
                  <a:pt x="86" y="306"/>
                  <a:pt x="86" y="306"/>
                  <a:pt x="86" y="306"/>
                </a:cubicBezTo>
                <a:cubicBezTo>
                  <a:pt x="87" y="307"/>
                  <a:pt x="87" y="308"/>
                  <a:pt x="88" y="309"/>
                </a:cubicBezTo>
                <a:lnTo>
                  <a:pt x="84" y="313"/>
                </a:lnTo>
                <a:close/>
                <a:moveTo>
                  <a:pt x="132" y="301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7" y="298"/>
                  <a:pt x="127" y="296"/>
                  <a:pt x="128" y="294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33" y="298"/>
                  <a:pt x="132" y="299"/>
                  <a:pt x="132" y="301"/>
                </a:cubicBezTo>
                <a:close/>
                <a:moveTo>
                  <a:pt x="143" y="300"/>
                </a:moveTo>
                <a:cubicBezTo>
                  <a:pt x="141" y="300"/>
                  <a:pt x="139" y="299"/>
                  <a:pt x="138" y="298"/>
                </a:cubicBezTo>
                <a:cubicBezTo>
                  <a:pt x="142" y="294"/>
                  <a:pt x="142" y="294"/>
                  <a:pt x="142" y="294"/>
                </a:cubicBezTo>
                <a:cubicBezTo>
                  <a:pt x="142" y="294"/>
                  <a:pt x="143" y="294"/>
                  <a:pt x="143" y="294"/>
                </a:cubicBezTo>
                <a:cubicBezTo>
                  <a:pt x="143" y="294"/>
                  <a:pt x="144" y="294"/>
                  <a:pt x="145" y="294"/>
                </a:cubicBezTo>
                <a:cubicBezTo>
                  <a:pt x="147" y="299"/>
                  <a:pt x="147" y="299"/>
                  <a:pt x="147" y="299"/>
                </a:cubicBezTo>
                <a:cubicBezTo>
                  <a:pt x="145" y="300"/>
                  <a:pt x="144" y="300"/>
                  <a:pt x="143" y="300"/>
                </a:cubicBezTo>
                <a:close/>
                <a:moveTo>
                  <a:pt x="79" y="299"/>
                </a:moveTo>
                <a:cubicBezTo>
                  <a:pt x="77" y="299"/>
                  <a:pt x="77" y="299"/>
                  <a:pt x="77" y="299"/>
                </a:cubicBezTo>
                <a:cubicBezTo>
                  <a:pt x="78" y="299"/>
                  <a:pt x="79" y="298"/>
                  <a:pt x="79" y="297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73" y="295"/>
                  <a:pt x="75" y="293"/>
                  <a:pt x="77" y="293"/>
                </a:cubicBezTo>
                <a:cubicBezTo>
                  <a:pt x="79" y="293"/>
                  <a:pt x="79" y="293"/>
                  <a:pt x="79" y="293"/>
                </a:cubicBezTo>
                <a:cubicBezTo>
                  <a:pt x="79" y="293"/>
                  <a:pt x="79" y="293"/>
                  <a:pt x="79" y="293"/>
                </a:cubicBezTo>
                <a:cubicBezTo>
                  <a:pt x="79" y="293"/>
                  <a:pt x="78" y="294"/>
                  <a:pt x="78" y="295"/>
                </a:cubicBezTo>
                <a:cubicBezTo>
                  <a:pt x="84" y="294"/>
                  <a:pt x="84" y="294"/>
                  <a:pt x="84" y="294"/>
                </a:cubicBezTo>
                <a:cubicBezTo>
                  <a:pt x="84" y="294"/>
                  <a:pt x="84" y="295"/>
                  <a:pt x="84" y="295"/>
                </a:cubicBezTo>
                <a:cubicBezTo>
                  <a:pt x="84" y="296"/>
                  <a:pt x="83" y="299"/>
                  <a:pt x="79" y="299"/>
                </a:cubicBezTo>
                <a:close/>
                <a:moveTo>
                  <a:pt x="158" y="298"/>
                </a:moveTo>
                <a:cubicBezTo>
                  <a:pt x="156" y="292"/>
                  <a:pt x="156" y="292"/>
                  <a:pt x="156" y="292"/>
                </a:cubicBezTo>
                <a:cubicBezTo>
                  <a:pt x="155" y="293"/>
                  <a:pt x="155" y="293"/>
                  <a:pt x="155" y="293"/>
                </a:cubicBezTo>
                <a:cubicBezTo>
                  <a:pt x="155" y="293"/>
                  <a:pt x="155" y="291"/>
                  <a:pt x="155" y="290"/>
                </a:cubicBezTo>
                <a:cubicBezTo>
                  <a:pt x="161" y="290"/>
                  <a:pt x="161" y="290"/>
                  <a:pt x="161" y="290"/>
                </a:cubicBezTo>
                <a:cubicBezTo>
                  <a:pt x="161" y="293"/>
                  <a:pt x="161" y="297"/>
                  <a:pt x="158" y="298"/>
                </a:cubicBezTo>
                <a:close/>
                <a:moveTo>
                  <a:pt x="65" y="297"/>
                </a:moveTo>
                <a:cubicBezTo>
                  <a:pt x="65" y="291"/>
                  <a:pt x="65" y="291"/>
                  <a:pt x="65" y="291"/>
                </a:cubicBezTo>
                <a:cubicBezTo>
                  <a:pt x="67" y="291"/>
                  <a:pt x="68" y="290"/>
                  <a:pt x="70" y="290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2" y="295"/>
                  <a:pt x="72" y="295"/>
                  <a:pt x="72" y="295"/>
                </a:cubicBezTo>
                <a:cubicBezTo>
                  <a:pt x="70" y="296"/>
                  <a:pt x="68" y="297"/>
                  <a:pt x="65" y="297"/>
                </a:cubicBezTo>
                <a:close/>
                <a:moveTo>
                  <a:pt x="56" y="288"/>
                </a:moveTo>
                <a:cubicBezTo>
                  <a:pt x="55" y="287"/>
                  <a:pt x="55" y="287"/>
                  <a:pt x="55" y="287"/>
                </a:cubicBezTo>
                <a:cubicBezTo>
                  <a:pt x="53" y="287"/>
                  <a:pt x="52" y="287"/>
                  <a:pt x="51" y="287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1"/>
                  <a:pt x="54" y="281"/>
                  <a:pt x="55" y="281"/>
                </a:cubicBezTo>
                <a:cubicBezTo>
                  <a:pt x="56" y="281"/>
                  <a:pt x="58" y="282"/>
                  <a:pt x="60" y="284"/>
                </a:cubicBezTo>
                <a:lnTo>
                  <a:pt x="56" y="288"/>
                </a:lnTo>
                <a:close/>
                <a:moveTo>
                  <a:pt x="159" y="279"/>
                </a:moveTo>
                <a:cubicBezTo>
                  <a:pt x="154" y="278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5" y="272"/>
                  <a:pt x="155" y="272"/>
                  <a:pt x="155" y="272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60" y="276"/>
                  <a:pt x="160" y="276"/>
                  <a:pt x="160" y="276"/>
                </a:cubicBezTo>
                <a:cubicBezTo>
                  <a:pt x="160" y="277"/>
                  <a:pt x="160" y="278"/>
                  <a:pt x="159" y="279"/>
                </a:cubicBezTo>
                <a:close/>
                <a:moveTo>
                  <a:pt x="45" y="276"/>
                </a:moveTo>
                <a:cubicBezTo>
                  <a:pt x="45" y="276"/>
                  <a:pt x="44" y="276"/>
                  <a:pt x="43" y="275"/>
                </a:cubicBezTo>
                <a:cubicBezTo>
                  <a:pt x="41" y="274"/>
                  <a:pt x="41" y="272"/>
                  <a:pt x="41" y="271"/>
                </a:cubicBezTo>
                <a:cubicBezTo>
                  <a:pt x="41" y="270"/>
                  <a:pt x="42" y="269"/>
                  <a:pt x="43" y="268"/>
                </a:cubicBezTo>
                <a:cubicBezTo>
                  <a:pt x="47" y="272"/>
                  <a:pt x="47" y="272"/>
                  <a:pt x="47" y="272"/>
                </a:cubicBezTo>
                <a:cubicBezTo>
                  <a:pt x="47" y="272"/>
                  <a:pt x="47" y="272"/>
                  <a:pt x="47" y="271"/>
                </a:cubicBezTo>
                <a:cubicBezTo>
                  <a:pt x="47" y="271"/>
                  <a:pt x="47" y="270"/>
                  <a:pt x="47" y="270"/>
                </a:cubicBezTo>
                <a:cubicBezTo>
                  <a:pt x="47" y="271"/>
                  <a:pt x="48" y="271"/>
                  <a:pt x="49" y="272"/>
                </a:cubicBezTo>
                <a:lnTo>
                  <a:pt x="45" y="276"/>
                </a:lnTo>
                <a:close/>
                <a:moveTo>
                  <a:pt x="56" y="267"/>
                </a:moveTo>
                <a:cubicBezTo>
                  <a:pt x="53" y="262"/>
                  <a:pt x="53" y="262"/>
                  <a:pt x="53" y="262"/>
                </a:cubicBezTo>
                <a:cubicBezTo>
                  <a:pt x="55" y="261"/>
                  <a:pt x="56" y="260"/>
                  <a:pt x="56" y="259"/>
                </a:cubicBezTo>
                <a:cubicBezTo>
                  <a:pt x="62" y="261"/>
                  <a:pt x="62" y="261"/>
                  <a:pt x="62" y="261"/>
                </a:cubicBezTo>
                <a:cubicBezTo>
                  <a:pt x="61" y="263"/>
                  <a:pt x="59" y="265"/>
                  <a:pt x="56" y="267"/>
                </a:cubicBezTo>
                <a:close/>
                <a:moveTo>
                  <a:pt x="153" y="263"/>
                </a:moveTo>
                <a:cubicBezTo>
                  <a:pt x="152" y="260"/>
                  <a:pt x="151" y="259"/>
                  <a:pt x="150" y="259"/>
                </a:cubicBezTo>
                <a:cubicBezTo>
                  <a:pt x="154" y="254"/>
                  <a:pt x="154" y="254"/>
                  <a:pt x="154" y="254"/>
                </a:cubicBezTo>
                <a:cubicBezTo>
                  <a:pt x="155" y="255"/>
                  <a:pt x="157" y="257"/>
                  <a:pt x="158" y="260"/>
                </a:cubicBezTo>
                <a:lnTo>
                  <a:pt x="153" y="263"/>
                </a:lnTo>
                <a:close/>
                <a:moveTo>
                  <a:pt x="140" y="256"/>
                </a:moveTo>
                <a:cubicBezTo>
                  <a:pt x="138" y="256"/>
                  <a:pt x="136" y="255"/>
                  <a:pt x="134" y="254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9" y="249"/>
                  <a:pt x="141" y="250"/>
                  <a:pt x="142" y="251"/>
                </a:cubicBezTo>
                <a:lnTo>
                  <a:pt x="140" y="256"/>
                </a:lnTo>
                <a:close/>
                <a:moveTo>
                  <a:pt x="59" y="250"/>
                </a:moveTo>
                <a:cubicBezTo>
                  <a:pt x="53" y="249"/>
                  <a:pt x="53" y="249"/>
                  <a:pt x="53" y="249"/>
                </a:cubicBezTo>
                <a:cubicBezTo>
                  <a:pt x="53" y="249"/>
                  <a:pt x="53" y="248"/>
                  <a:pt x="53" y="248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4" y="247"/>
                  <a:pt x="54" y="246"/>
                </a:cubicBezTo>
                <a:cubicBezTo>
                  <a:pt x="54" y="246"/>
                  <a:pt x="53" y="245"/>
                  <a:pt x="53" y="245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44"/>
                  <a:pt x="60" y="245"/>
                  <a:pt x="60" y="246"/>
                </a:cubicBezTo>
                <a:cubicBezTo>
                  <a:pt x="60" y="247"/>
                  <a:pt x="59" y="247"/>
                  <a:pt x="59" y="248"/>
                </a:cubicBezTo>
                <a:cubicBezTo>
                  <a:pt x="59" y="249"/>
                  <a:pt x="59" y="249"/>
                  <a:pt x="59" y="249"/>
                </a:cubicBezTo>
                <a:cubicBezTo>
                  <a:pt x="59" y="249"/>
                  <a:pt x="59" y="250"/>
                  <a:pt x="59" y="250"/>
                </a:cubicBezTo>
                <a:close/>
                <a:moveTo>
                  <a:pt x="123" y="245"/>
                </a:moveTo>
                <a:cubicBezTo>
                  <a:pt x="123" y="245"/>
                  <a:pt x="123" y="245"/>
                  <a:pt x="123" y="244"/>
                </a:cubicBezTo>
                <a:cubicBezTo>
                  <a:pt x="123" y="243"/>
                  <a:pt x="124" y="241"/>
                  <a:pt x="124" y="239"/>
                </a:cubicBezTo>
                <a:cubicBezTo>
                  <a:pt x="130" y="240"/>
                  <a:pt x="130" y="240"/>
                  <a:pt x="130" y="240"/>
                </a:cubicBezTo>
                <a:cubicBezTo>
                  <a:pt x="130" y="241"/>
                  <a:pt x="129" y="243"/>
                  <a:pt x="129" y="244"/>
                </a:cubicBezTo>
                <a:cubicBezTo>
                  <a:pt x="129" y="245"/>
                  <a:pt x="129" y="245"/>
                  <a:pt x="129" y="245"/>
                </a:cubicBezTo>
                <a:lnTo>
                  <a:pt x="123" y="245"/>
                </a:lnTo>
                <a:close/>
                <a:moveTo>
                  <a:pt x="49" y="234"/>
                </a:moveTo>
                <a:cubicBezTo>
                  <a:pt x="49" y="232"/>
                  <a:pt x="48" y="230"/>
                  <a:pt x="47" y="229"/>
                </a:cubicBezTo>
                <a:cubicBezTo>
                  <a:pt x="52" y="226"/>
                  <a:pt x="52" y="226"/>
                  <a:pt x="52" y="226"/>
                </a:cubicBezTo>
                <a:cubicBezTo>
                  <a:pt x="53" y="228"/>
                  <a:pt x="54" y="229"/>
                  <a:pt x="55" y="232"/>
                </a:cubicBezTo>
                <a:lnTo>
                  <a:pt x="49" y="234"/>
                </a:lnTo>
                <a:close/>
                <a:moveTo>
                  <a:pt x="123" y="232"/>
                </a:moveTo>
                <a:cubicBezTo>
                  <a:pt x="122" y="232"/>
                  <a:pt x="121" y="231"/>
                  <a:pt x="121" y="231"/>
                </a:cubicBezTo>
                <a:cubicBezTo>
                  <a:pt x="118" y="230"/>
                  <a:pt x="118" y="228"/>
                  <a:pt x="118" y="227"/>
                </a:cubicBezTo>
                <a:cubicBezTo>
                  <a:pt x="118" y="226"/>
                  <a:pt x="118" y="225"/>
                  <a:pt x="119" y="223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7"/>
                  <a:pt x="123" y="227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4" y="226"/>
                  <a:pt x="125" y="226"/>
                  <a:pt x="125" y="227"/>
                </a:cubicBezTo>
                <a:lnTo>
                  <a:pt x="123" y="232"/>
                </a:lnTo>
                <a:close/>
                <a:moveTo>
                  <a:pt x="39" y="220"/>
                </a:moveTo>
                <a:cubicBezTo>
                  <a:pt x="39" y="220"/>
                  <a:pt x="39" y="220"/>
                  <a:pt x="39" y="220"/>
                </a:cubicBezTo>
                <a:cubicBezTo>
                  <a:pt x="39" y="219"/>
                  <a:pt x="39" y="219"/>
                  <a:pt x="39" y="218"/>
                </a:cubicBezTo>
                <a:cubicBezTo>
                  <a:pt x="38" y="217"/>
                  <a:pt x="38" y="216"/>
                  <a:pt x="37" y="214"/>
                </a:cubicBezTo>
                <a:cubicBezTo>
                  <a:pt x="43" y="212"/>
                  <a:pt x="43" y="212"/>
                  <a:pt x="43" y="212"/>
                </a:cubicBezTo>
                <a:cubicBezTo>
                  <a:pt x="43" y="214"/>
                  <a:pt x="44" y="215"/>
                  <a:pt x="44" y="216"/>
                </a:cubicBezTo>
                <a:cubicBezTo>
                  <a:pt x="45" y="217"/>
                  <a:pt x="45" y="217"/>
                  <a:pt x="45" y="218"/>
                </a:cubicBezTo>
                <a:lnTo>
                  <a:pt x="39" y="220"/>
                </a:lnTo>
                <a:close/>
                <a:moveTo>
                  <a:pt x="124" y="218"/>
                </a:moveTo>
                <a:cubicBezTo>
                  <a:pt x="124" y="217"/>
                  <a:pt x="124" y="217"/>
                  <a:pt x="124" y="217"/>
                </a:cubicBezTo>
                <a:cubicBezTo>
                  <a:pt x="124" y="216"/>
                  <a:pt x="124" y="215"/>
                  <a:pt x="124" y="214"/>
                </a:cubicBezTo>
                <a:cubicBezTo>
                  <a:pt x="124" y="213"/>
                  <a:pt x="124" y="211"/>
                  <a:pt x="125" y="210"/>
                </a:cubicBezTo>
                <a:cubicBezTo>
                  <a:pt x="130" y="213"/>
                  <a:pt x="130" y="213"/>
                  <a:pt x="130" y="213"/>
                </a:cubicBezTo>
                <a:cubicBezTo>
                  <a:pt x="130" y="213"/>
                  <a:pt x="130" y="214"/>
                  <a:pt x="130" y="214"/>
                </a:cubicBezTo>
                <a:cubicBezTo>
                  <a:pt x="130" y="215"/>
                  <a:pt x="130" y="216"/>
                  <a:pt x="130" y="217"/>
                </a:cubicBezTo>
                <a:cubicBezTo>
                  <a:pt x="130" y="217"/>
                  <a:pt x="130" y="217"/>
                  <a:pt x="130" y="217"/>
                </a:cubicBezTo>
                <a:lnTo>
                  <a:pt x="124" y="218"/>
                </a:lnTo>
                <a:close/>
                <a:moveTo>
                  <a:pt x="46" y="208"/>
                </a:moveTo>
                <a:cubicBezTo>
                  <a:pt x="45" y="203"/>
                  <a:pt x="45" y="203"/>
                  <a:pt x="45" y="203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2" y="201"/>
                  <a:pt x="52" y="202"/>
                  <a:pt x="52" y="202"/>
                </a:cubicBezTo>
                <a:cubicBezTo>
                  <a:pt x="52" y="207"/>
                  <a:pt x="48" y="208"/>
                  <a:pt x="46" y="208"/>
                </a:cubicBezTo>
                <a:close/>
                <a:moveTo>
                  <a:pt x="140" y="207"/>
                </a:moveTo>
                <a:cubicBezTo>
                  <a:pt x="134" y="207"/>
                  <a:pt x="134" y="207"/>
                  <a:pt x="134" y="207"/>
                </a:cubicBezTo>
                <a:cubicBezTo>
                  <a:pt x="134" y="207"/>
                  <a:pt x="134" y="206"/>
                  <a:pt x="134" y="206"/>
                </a:cubicBezTo>
                <a:cubicBezTo>
                  <a:pt x="134" y="203"/>
                  <a:pt x="135" y="201"/>
                  <a:pt x="137" y="200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0" y="204"/>
                  <a:pt x="140" y="205"/>
                  <a:pt x="140" y="206"/>
                </a:cubicBezTo>
                <a:cubicBezTo>
                  <a:pt x="140" y="207"/>
                  <a:pt x="140" y="207"/>
                  <a:pt x="140" y="207"/>
                </a:cubicBezTo>
                <a:close/>
                <a:moveTo>
                  <a:pt x="134" y="196"/>
                </a:moveTo>
                <a:cubicBezTo>
                  <a:pt x="132" y="195"/>
                  <a:pt x="132" y="194"/>
                  <a:pt x="132" y="192"/>
                </a:cubicBezTo>
                <a:cubicBezTo>
                  <a:pt x="132" y="191"/>
                  <a:pt x="132" y="189"/>
                  <a:pt x="132" y="188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38" y="190"/>
                  <a:pt x="137" y="191"/>
                  <a:pt x="137" y="192"/>
                </a:cubicBezTo>
                <a:cubicBezTo>
                  <a:pt x="137" y="192"/>
                  <a:pt x="137" y="192"/>
                  <a:pt x="137" y="192"/>
                </a:cubicBezTo>
                <a:lnTo>
                  <a:pt x="134" y="196"/>
                </a:lnTo>
                <a:close/>
                <a:moveTo>
                  <a:pt x="41" y="194"/>
                </a:moveTo>
                <a:cubicBezTo>
                  <a:pt x="41" y="194"/>
                  <a:pt x="40" y="194"/>
                  <a:pt x="40" y="193"/>
                </a:cubicBezTo>
                <a:cubicBezTo>
                  <a:pt x="37" y="192"/>
                  <a:pt x="37" y="190"/>
                  <a:pt x="36" y="188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188"/>
                  <a:pt x="43" y="188"/>
                  <a:pt x="43" y="189"/>
                </a:cubicBezTo>
                <a:cubicBezTo>
                  <a:pt x="43" y="189"/>
                  <a:pt x="44" y="189"/>
                  <a:pt x="44" y="190"/>
                </a:cubicBezTo>
                <a:lnTo>
                  <a:pt x="41" y="194"/>
                </a:lnTo>
                <a:close/>
                <a:moveTo>
                  <a:pt x="31" y="181"/>
                </a:moveTo>
                <a:cubicBezTo>
                  <a:pt x="30" y="180"/>
                  <a:pt x="30" y="180"/>
                  <a:pt x="30" y="180"/>
                </a:cubicBezTo>
                <a:cubicBezTo>
                  <a:pt x="29" y="179"/>
                  <a:pt x="27" y="178"/>
                  <a:pt x="26" y="177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1" y="173"/>
                  <a:pt x="32" y="174"/>
                  <a:pt x="33" y="175"/>
                </a:cubicBezTo>
                <a:cubicBezTo>
                  <a:pt x="35" y="176"/>
                  <a:pt x="35" y="176"/>
                  <a:pt x="35" y="176"/>
                </a:cubicBezTo>
                <a:lnTo>
                  <a:pt x="31" y="181"/>
                </a:lnTo>
                <a:close/>
                <a:moveTo>
                  <a:pt x="158" y="179"/>
                </a:moveTo>
                <a:cubicBezTo>
                  <a:pt x="156" y="179"/>
                  <a:pt x="155" y="178"/>
                  <a:pt x="154" y="178"/>
                </a:cubicBezTo>
                <a:cubicBezTo>
                  <a:pt x="153" y="177"/>
                  <a:pt x="153" y="177"/>
                  <a:pt x="152" y="177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5" y="172"/>
                  <a:pt x="156" y="172"/>
                  <a:pt x="157" y="173"/>
                </a:cubicBezTo>
                <a:cubicBezTo>
                  <a:pt x="158" y="173"/>
                  <a:pt x="159" y="174"/>
                  <a:pt x="159" y="174"/>
                </a:cubicBezTo>
                <a:lnTo>
                  <a:pt x="158" y="179"/>
                </a:lnTo>
                <a:close/>
                <a:moveTo>
                  <a:pt x="188" y="179"/>
                </a:moveTo>
                <a:cubicBezTo>
                  <a:pt x="185" y="174"/>
                  <a:pt x="185" y="174"/>
                  <a:pt x="185" y="174"/>
                </a:cubicBezTo>
                <a:cubicBezTo>
                  <a:pt x="186" y="174"/>
                  <a:pt x="186" y="174"/>
                  <a:pt x="186" y="174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86" y="174"/>
                  <a:pt x="186" y="174"/>
                  <a:pt x="186" y="174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92" y="171"/>
                  <a:pt x="192" y="172"/>
                  <a:pt x="192" y="174"/>
                </a:cubicBezTo>
                <a:cubicBezTo>
                  <a:pt x="192" y="175"/>
                  <a:pt x="191" y="177"/>
                  <a:pt x="190" y="178"/>
                </a:cubicBezTo>
                <a:cubicBezTo>
                  <a:pt x="190" y="178"/>
                  <a:pt x="189" y="179"/>
                  <a:pt x="188" y="179"/>
                </a:cubicBezTo>
                <a:close/>
                <a:moveTo>
                  <a:pt x="139" y="179"/>
                </a:moveTo>
                <a:cubicBezTo>
                  <a:pt x="139" y="179"/>
                  <a:pt x="140" y="178"/>
                  <a:pt x="140" y="178"/>
                </a:cubicBezTo>
                <a:cubicBezTo>
                  <a:pt x="134" y="176"/>
                  <a:pt x="134" y="176"/>
                  <a:pt x="134" y="176"/>
                </a:cubicBezTo>
                <a:cubicBezTo>
                  <a:pt x="135" y="175"/>
                  <a:pt x="136" y="173"/>
                  <a:pt x="140" y="173"/>
                </a:cubicBezTo>
                <a:cubicBezTo>
                  <a:pt x="140" y="173"/>
                  <a:pt x="141" y="173"/>
                  <a:pt x="142" y="173"/>
                </a:cubicBez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41" y="179"/>
                  <a:pt x="140" y="179"/>
                </a:cubicBezTo>
                <a:cubicBezTo>
                  <a:pt x="139" y="179"/>
                  <a:pt x="139" y="179"/>
                  <a:pt x="139" y="179"/>
                </a:cubicBezTo>
                <a:close/>
                <a:moveTo>
                  <a:pt x="170" y="178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72" y="172"/>
                  <a:pt x="174" y="172"/>
                  <a:pt x="176" y="172"/>
                </a:cubicBezTo>
                <a:cubicBezTo>
                  <a:pt x="175" y="178"/>
                  <a:pt x="175" y="178"/>
                  <a:pt x="175" y="178"/>
                </a:cubicBezTo>
                <a:cubicBezTo>
                  <a:pt x="174" y="178"/>
                  <a:pt x="172" y="178"/>
                  <a:pt x="170" y="178"/>
                </a:cubicBezTo>
                <a:close/>
                <a:moveTo>
                  <a:pt x="17" y="169"/>
                </a:moveTo>
                <a:cubicBezTo>
                  <a:pt x="17" y="168"/>
                  <a:pt x="16" y="168"/>
                  <a:pt x="16" y="167"/>
                </a:cubicBezTo>
                <a:cubicBezTo>
                  <a:pt x="16" y="165"/>
                  <a:pt x="15" y="165"/>
                  <a:pt x="15" y="164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0" y="161"/>
                  <a:pt x="21" y="163"/>
                  <a:pt x="22" y="165"/>
                </a:cubicBezTo>
                <a:cubicBezTo>
                  <a:pt x="22" y="165"/>
                  <a:pt x="22" y="166"/>
                  <a:pt x="22" y="166"/>
                </a:cubicBezTo>
                <a:lnTo>
                  <a:pt x="17" y="169"/>
                </a:lnTo>
                <a:close/>
                <a:moveTo>
                  <a:pt x="4" y="162"/>
                </a:moveTo>
                <a:cubicBezTo>
                  <a:pt x="3" y="161"/>
                  <a:pt x="3" y="161"/>
                  <a:pt x="3" y="161"/>
                </a:cubicBezTo>
                <a:cubicBezTo>
                  <a:pt x="3" y="161"/>
                  <a:pt x="2" y="160"/>
                  <a:pt x="1" y="159"/>
                </a:cubicBezTo>
                <a:cubicBezTo>
                  <a:pt x="0" y="158"/>
                  <a:pt x="0" y="158"/>
                  <a:pt x="0" y="158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5"/>
                  <a:pt x="6" y="155"/>
                  <a:pt x="6" y="155"/>
                </a:cubicBezTo>
                <a:cubicBezTo>
                  <a:pt x="7" y="156"/>
                  <a:pt x="7" y="157"/>
                  <a:pt x="8" y="158"/>
                </a:cubicBezTo>
                <a:cubicBezTo>
                  <a:pt x="9" y="159"/>
                  <a:pt x="9" y="159"/>
                  <a:pt x="9" y="159"/>
                </a:cubicBezTo>
                <a:lnTo>
                  <a:pt x="4" y="162"/>
                </a:lnTo>
                <a:close/>
                <a:moveTo>
                  <a:pt x="183" y="162"/>
                </a:moveTo>
                <a:cubicBezTo>
                  <a:pt x="181" y="160"/>
                  <a:pt x="181" y="159"/>
                  <a:pt x="181" y="157"/>
                </a:cubicBezTo>
                <a:cubicBezTo>
                  <a:pt x="181" y="156"/>
                  <a:pt x="181" y="156"/>
                  <a:pt x="181" y="156"/>
                </a:cubicBezTo>
                <a:cubicBezTo>
                  <a:pt x="183" y="156"/>
                  <a:pt x="183" y="156"/>
                  <a:pt x="183" y="156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7" y="158"/>
                </a:cubicBezTo>
                <a:cubicBezTo>
                  <a:pt x="188" y="159"/>
                  <a:pt x="188" y="160"/>
                  <a:pt x="189" y="161"/>
                </a:cubicBezTo>
                <a:lnTo>
                  <a:pt x="183" y="162"/>
                </a:lnTo>
                <a:close/>
                <a:moveTo>
                  <a:pt x="187" y="147"/>
                </a:moveTo>
                <a:cubicBezTo>
                  <a:pt x="183" y="143"/>
                  <a:pt x="183" y="143"/>
                  <a:pt x="183" y="143"/>
                </a:cubicBezTo>
                <a:cubicBezTo>
                  <a:pt x="185" y="142"/>
                  <a:pt x="186" y="141"/>
                  <a:pt x="188" y="141"/>
                </a:cubicBezTo>
                <a:cubicBezTo>
                  <a:pt x="187" y="141"/>
                  <a:pt x="187" y="141"/>
                  <a:pt x="187" y="142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4"/>
                  <a:pt x="191" y="146"/>
                  <a:pt x="189" y="147"/>
                </a:cubicBezTo>
                <a:cubicBezTo>
                  <a:pt x="188" y="147"/>
                  <a:pt x="188" y="147"/>
                  <a:pt x="187" y="147"/>
                </a:cubicBezTo>
                <a:close/>
                <a:moveTo>
                  <a:pt x="192" y="133"/>
                </a:moveTo>
                <a:cubicBezTo>
                  <a:pt x="187" y="130"/>
                  <a:pt x="187" y="130"/>
                  <a:pt x="187" y="130"/>
                </a:cubicBezTo>
                <a:cubicBezTo>
                  <a:pt x="188" y="129"/>
                  <a:pt x="189" y="128"/>
                  <a:pt x="190" y="127"/>
                </a:cubicBezTo>
                <a:cubicBezTo>
                  <a:pt x="192" y="125"/>
                  <a:pt x="192" y="125"/>
                  <a:pt x="192" y="125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4" y="131"/>
                  <a:pt x="194" y="131"/>
                  <a:pt x="194" y="131"/>
                </a:cubicBezTo>
                <a:cubicBezTo>
                  <a:pt x="193" y="132"/>
                  <a:pt x="192" y="133"/>
                  <a:pt x="192" y="133"/>
                </a:cubicBezTo>
                <a:close/>
                <a:moveTo>
                  <a:pt x="203" y="123"/>
                </a:moveTo>
                <a:cubicBezTo>
                  <a:pt x="202" y="118"/>
                  <a:pt x="202" y="118"/>
                  <a:pt x="202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5" y="117"/>
                  <a:pt x="207" y="116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7" y="123"/>
                  <a:pt x="206" y="123"/>
                  <a:pt x="204" y="123"/>
                </a:cubicBezTo>
                <a:lnTo>
                  <a:pt x="203" y="123"/>
                </a:lnTo>
                <a:close/>
                <a:moveTo>
                  <a:pt x="205" y="112"/>
                </a:moveTo>
                <a:cubicBezTo>
                  <a:pt x="204" y="111"/>
                  <a:pt x="202" y="109"/>
                  <a:pt x="201" y="109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6" y="105"/>
                  <a:pt x="207" y="106"/>
                  <a:pt x="209" y="107"/>
                </a:cubicBezTo>
                <a:lnTo>
                  <a:pt x="205" y="112"/>
                </a:lnTo>
                <a:close/>
                <a:moveTo>
                  <a:pt x="192" y="99"/>
                </a:moveTo>
                <a:cubicBezTo>
                  <a:pt x="191" y="98"/>
                  <a:pt x="191" y="97"/>
                  <a:pt x="190" y="95"/>
                </a:cubicBezTo>
                <a:cubicBezTo>
                  <a:pt x="190" y="94"/>
                  <a:pt x="190" y="94"/>
                  <a:pt x="190" y="94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6" y="94"/>
                  <a:pt x="197" y="95"/>
                  <a:pt x="197" y="97"/>
                </a:cubicBezTo>
                <a:lnTo>
                  <a:pt x="192" y="99"/>
                </a:lnTo>
                <a:close/>
                <a:moveTo>
                  <a:pt x="163" y="91"/>
                </a:moveTo>
                <a:cubicBezTo>
                  <a:pt x="162" y="91"/>
                  <a:pt x="160" y="91"/>
                  <a:pt x="159" y="90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62" y="85"/>
                  <a:pt x="162" y="85"/>
                  <a:pt x="163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5" y="91"/>
                  <a:pt x="165" y="91"/>
                  <a:pt x="165" y="91"/>
                </a:cubicBezTo>
                <a:lnTo>
                  <a:pt x="163" y="91"/>
                </a:lnTo>
                <a:close/>
                <a:moveTo>
                  <a:pt x="177" y="91"/>
                </a:moveTo>
                <a:cubicBezTo>
                  <a:pt x="177" y="85"/>
                  <a:pt x="177" y="85"/>
                  <a:pt x="177" y="85"/>
                </a:cubicBezTo>
                <a:cubicBezTo>
                  <a:pt x="178" y="85"/>
                  <a:pt x="180" y="85"/>
                  <a:pt x="181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0" y="91"/>
                  <a:pt x="178" y="91"/>
                  <a:pt x="177" y="91"/>
                </a:cubicBezTo>
                <a:close/>
                <a:moveTo>
                  <a:pt x="148" y="85"/>
                </a:moveTo>
                <a:cubicBezTo>
                  <a:pt x="146" y="84"/>
                  <a:pt x="144" y="84"/>
                  <a:pt x="142" y="83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7" y="78"/>
                  <a:pt x="148" y="79"/>
                  <a:pt x="150" y="80"/>
                </a:cubicBezTo>
                <a:lnTo>
                  <a:pt x="148" y="85"/>
                </a:lnTo>
                <a:close/>
                <a:moveTo>
                  <a:pt x="132" y="77"/>
                </a:moveTo>
                <a:cubicBezTo>
                  <a:pt x="131" y="76"/>
                  <a:pt x="130" y="75"/>
                  <a:pt x="130" y="75"/>
                </a:cubicBezTo>
                <a:cubicBezTo>
                  <a:pt x="129" y="74"/>
                  <a:pt x="128" y="72"/>
                  <a:pt x="128" y="71"/>
                </a:cubicBezTo>
                <a:cubicBezTo>
                  <a:pt x="128" y="70"/>
                  <a:pt x="129" y="69"/>
                  <a:pt x="129" y="68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5" y="71"/>
                  <a:pt x="135" y="72"/>
                </a:cubicBezTo>
                <a:lnTo>
                  <a:pt x="132" y="77"/>
                </a:lnTo>
                <a:close/>
                <a:moveTo>
                  <a:pt x="143" y="64"/>
                </a:moveTo>
                <a:cubicBezTo>
                  <a:pt x="139" y="60"/>
                  <a:pt x="139" y="60"/>
                  <a:pt x="139" y="60"/>
                </a:cubicBezTo>
                <a:cubicBezTo>
                  <a:pt x="140" y="59"/>
                  <a:pt x="140" y="59"/>
                  <a:pt x="141" y="59"/>
                </a:cubicBezTo>
                <a:cubicBezTo>
                  <a:pt x="141" y="58"/>
                  <a:pt x="142" y="57"/>
                  <a:pt x="142" y="57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60"/>
                  <a:pt x="146" y="62"/>
                  <a:pt x="144" y="63"/>
                </a:cubicBezTo>
                <a:cubicBezTo>
                  <a:pt x="144" y="64"/>
                  <a:pt x="143" y="64"/>
                  <a:pt x="143" y="64"/>
                </a:cubicBezTo>
                <a:close/>
                <a:moveTo>
                  <a:pt x="138" y="47"/>
                </a:moveTo>
                <a:cubicBezTo>
                  <a:pt x="138" y="47"/>
                  <a:pt x="138" y="46"/>
                  <a:pt x="138" y="46"/>
                </a:cubicBezTo>
                <a:cubicBezTo>
                  <a:pt x="138" y="44"/>
                  <a:pt x="139" y="42"/>
                  <a:pt x="140" y="40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4" y="45"/>
                  <a:pt x="144" y="46"/>
                  <a:pt x="144" y="46"/>
                </a:cubicBezTo>
                <a:lnTo>
                  <a:pt x="138" y="47"/>
                </a:lnTo>
                <a:close/>
                <a:moveTo>
                  <a:pt x="152" y="33"/>
                </a:move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8"/>
                  <a:pt x="149" y="26"/>
                  <a:pt x="150" y="25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4" y="30"/>
                  <a:pt x="153" y="31"/>
                  <a:pt x="153" y="32"/>
                </a:cubicBezTo>
                <a:lnTo>
                  <a:pt x="152" y="33"/>
                </a:lnTo>
                <a:close/>
                <a:moveTo>
                  <a:pt x="163" y="20"/>
                </a:moveTo>
                <a:cubicBezTo>
                  <a:pt x="158" y="16"/>
                  <a:pt x="158" y="16"/>
                  <a:pt x="158" y="16"/>
                </a:cubicBezTo>
                <a:cubicBezTo>
                  <a:pt x="160" y="14"/>
                  <a:pt x="161" y="13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6" y="15"/>
                  <a:pt x="166" y="15"/>
                  <a:pt x="166" y="15"/>
                </a:cubicBezTo>
                <a:cubicBezTo>
                  <a:pt x="164" y="13"/>
                  <a:pt x="164" y="13"/>
                  <a:pt x="164" y="13"/>
                </a:cubicBezTo>
                <a:cubicBezTo>
                  <a:pt x="166" y="15"/>
                  <a:pt x="166" y="15"/>
                  <a:pt x="166" y="15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66" y="16"/>
                  <a:pt x="165" y="18"/>
                  <a:pt x="163" y="20"/>
                </a:cubicBezTo>
                <a:close/>
                <a:moveTo>
                  <a:pt x="165" y="8"/>
                </a:moveTo>
                <a:cubicBezTo>
                  <a:pt x="162" y="7"/>
                  <a:pt x="159" y="5"/>
                  <a:pt x="159" y="4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1"/>
                  <a:pt x="165" y="2"/>
                  <a:pt x="166" y="3"/>
                </a:cubicBezTo>
                <a:lnTo>
                  <a:pt x="165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0" name="ïSḷîďe">
            <a:extLst>
              <a:ext uri="{FF2B5EF4-FFF2-40B4-BE49-F238E27FC236}">
                <a16:creationId xmlns:a16="http://schemas.microsoft.com/office/drawing/2014/main" id="{3BEFD67C-1484-4C45-B583-BA93D19BA761}"/>
              </a:ext>
            </a:extLst>
          </p:cNvPr>
          <p:cNvSpPr/>
          <p:nvPr/>
        </p:nvSpPr>
        <p:spPr bwMode="auto">
          <a:xfrm>
            <a:off x="2800602" y="3299506"/>
            <a:ext cx="26708" cy="7284"/>
          </a:xfrm>
          <a:custGeom>
            <a:avLst/>
            <a:gdLst>
              <a:gd name="T0" fmla="*/ 22 w 24"/>
              <a:gd name="T1" fmla="*/ 7 h 7"/>
              <a:gd name="T2" fmla="*/ 17 w 24"/>
              <a:gd name="T3" fmla="*/ 6 h 7"/>
              <a:gd name="T4" fmla="*/ 18 w 24"/>
              <a:gd name="T5" fmla="*/ 0 h 7"/>
              <a:gd name="T6" fmla="*/ 24 w 24"/>
              <a:gd name="T7" fmla="*/ 2 h 7"/>
              <a:gd name="T8" fmla="*/ 22 w 24"/>
              <a:gd name="T9" fmla="*/ 7 h 7"/>
              <a:gd name="T10" fmla="*/ 0 w 24"/>
              <a:gd name="T11" fmla="*/ 6 h 7"/>
              <a:gd name="T12" fmla="*/ 0 w 24"/>
              <a:gd name="T13" fmla="*/ 0 h 7"/>
              <a:gd name="T14" fmla="*/ 4 w 24"/>
              <a:gd name="T15" fmla="*/ 0 h 7"/>
              <a:gd name="T16" fmla="*/ 6 w 24"/>
              <a:gd name="T17" fmla="*/ 0 h 7"/>
              <a:gd name="T18" fmla="*/ 6 w 24"/>
              <a:gd name="T19" fmla="*/ 6 h 7"/>
              <a:gd name="T20" fmla="*/ 5 w 24"/>
              <a:gd name="T21" fmla="*/ 6 h 7"/>
              <a:gd name="T22" fmla="*/ 0 w 24"/>
              <a:gd name="T2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7">
                <a:moveTo>
                  <a:pt x="22" y="7"/>
                </a:moveTo>
                <a:cubicBezTo>
                  <a:pt x="22" y="7"/>
                  <a:pt x="20" y="7"/>
                  <a:pt x="17" y="6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1"/>
                  <a:pt x="24" y="2"/>
                  <a:pt x="24" y="2"/>
                </a:cubicBezTo>
                <a:lnTo>
                  <a:pt x="22" y="7"/>
                </a:lnTo>
                <a:close/>
                <a:moveTo>
                  <a:pt x="0" y="6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6"/>
                  <a:pt x="1" y="6"/>
                  <a:pt x="0" y="6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1" name="ïS1iḍè">
            <a:extLst>
              <a:ext uri="{FF2B5EF4-FFF2-40B4-BE49-F238E27FC236}">
                <a16:creationId xmlns:a16="http://schemas.microsoft.com/office/drawing/2014/main" id="{A1F21E2B-9D78-4F83-83D4-F8569246A6C2}"/>
              </a:ext>
            </a:extLst>
          </p:cNvPr>
          <p:cNvSpPr/>
          <p:nvPr/>
        </p:nvSpPr>
        <p:spPr bwMode="auto">
          <a:xfrm>
            <a:off x="2861303" y="3339973"/>
            <a:ext cx="256560" cy="406286"/>
          </a:xfrm>
          <a:custGeom>
            <a:avLst/>
            <a:gdLst>
              <a:gd name="T0" fmla="*/ 18 w 235"/>
              <a:gd name="T1" fmla="*/ 372 h 372"/>
              <a:gd name="T2" fmla="*/ 1 w 235"/>
              <a:gd name="T3" fmla="*/ 372 h 372"/>
              <a:gd name="T4" fmla="*/ 36 w 235"/>
              <a:gd name="T5" fmla="*/ 364 h 372"/>
              <a:gd name="T6" fmla="*/ 37 w 235"/>
              <a:gd name="T7" fmla="*/ 343 h 372"/>
              <a:gd name="T8" fmla="*/ 39 w 235"/>
              <a:gd name="T9" fmla="*/ 348 h 372"/>
              <a:gd name="T10" fmla="*/ 29 w 235"/>
              <a:gd name="T11" fmla="*/ 339 h 372"/>
              <a:gd name="T12" fmla="*/ 30 w 235"/>
              <a:gd name="T13" fmla="*/ 324 h 372"/>
              <a:gd name="T14" fmla="*/ 72 w 235"/>
              <a:gd name="T15" fmla="*/ 310 h 372"/>
              <a:gd name="T16" fmla="*/ 53 w 235"/>
              <a:gd name="T17" fmla="*/ 313 h 372"/>
              <a:gd name="T18" fmla="*/ 59 w 235"/>
              <a:gd name="T19" fmla="*/ 311 h 372"/>
              <a:gd name="T20" fmla="*/ 43 w 235"/>
              <a:gd name="T21" fmla="*/ 304 h 372"/>
              <a:gd name="T22" fmla="*/ 80 w 235"/>
              <a:gd name="T23" fmla="*/ 306 h 372"/>
              <a:gd name="T24" fmla="*/ 86 w 235"/>
              <a:gd name="T25" fmla="*/ 306 h 372"/>
              <a:gd name="T26" fmla="*/ 75 w 235"/>
              <a:gd name="T27" fmla="*/ 286 h 372"/>
              <a:gd name="T28" fmla="*/ 71 w 235"/>
              <a:gd name="T29" fmla="*/ 278 h 372"/>
              <a:gd name="T30" fmla="*/ 71 w 235"/>
              <a:gd name="T31" fmla="*/ 278 h 372"/>
              <a:gd name="T32" fmla="*/ 86 w 235"/>
              <a:gd name="T33" fmla="*/ 258 h 372"/>
              <a:gd name="T34" fmla="*/ 86 w 235"/>
              <a:gd name="T35" fmla="*/ 245 h 372"/>
              <a:gd name="T36" fmla="*/ 86 w 235"/>
              <a:gd name="T37" fmla="*/ 233 h 372"/>
              <a:gd name="T38" fmla="*/ 68 w 235"/>
              <a:gd name="T39" fmla="*/ 229 h 372"/>
              <a:gd name="T40" fmla="*/ 73 w 235"/>
              <a:gd name="T41" fmla="*/ 219 h 372"/>
              <a:gd name="T42" fmla="*/ 75 w 235"/>
              <a:gd name="T43" fmla="*/ 217 h 372"/>
              <a:gd name="T44" fmla="*/ 77 w 235"/>
              <a:gd name="T45" fmla="*/ 196 h 372"/>
              <a:gd name="T46" fmla="*/ 147 w 235"/>
              <a:gd name="T47" fmla="*/ 190 h 372"/>
              <a:gd name="T48" fmla="*/ 151 w 235"/>
              <a:gd name="T49" fmla="*/ 195 h 372"/>
              <a:gd name="T50" fmla="*/ 138 w 235"/>
              <a:gd name="T51" fmla="*/ 193 h 372"/>
              <a:gd name="T52" fmla="*/ 126 w 235"/>
              <a:gd name="T53" fmla="*/ 191 h 372"/>
              <a:gd name="T54" fmla="*/ 174 w 235"/>
              <a:gd name="T55" fmla="*/ 191 h 372"/>
              <a:gd name="T56" fmla="*/ 83 w 235"/>
              <a:gd name="T57" fmla="*/ 180 h 372"/>
              <a:gd name="T58" fmla="*/ 115 w 235"/>
              <a:gd name="T59" fmla="*/ 176 h 372"/>
              <a:gd name="T60" fmla="*/ 166 w 235"/>
              <a:gd name="T61" fmla="*/ 172 h 372"/>
              <a:gd name="T62" fmla="*/ 91 w 235"/>
              <a:gd name="T63" fmla="*/ 177 h 372"/>
              <a:gd name="T64" fmla="*/ 175 w 235"/>
              <a:gd name="T65" fmla="*/ 165 h 372"/>
              <a:gd name="T66" fmla="*/ 161 w 235"/>
              <a:gd name="T67" fmla="*/ 161 h 372"/>
              <a:gd name="T68" fmla="*/ 168 w 235"/>
              <a:gd name="T69" fmla="*/ 162 h 372"/>
              <a:gd name="T70" fmla="*/ 214 w 235"/>
              <a:gd name="T71" fmla="*/ 158 h 372"/>
              <a:gd name="T72" fmla="*/ 198 w 235"/>
              <a:gd name="T73" fmla="*/ 155 h 372"/>
              <a:gd name="T74" fmla="*/ 225 w 235"/>
              <a:gd name="T75" fmla="*/ 150 h 372"/>
              <a:gd name="T76" fmla="*/ 229 w 235"/>
              <a:gd name="T77" fmla="*/ 132 h 372"/>
              <a:gd name="T78" fmla="*/ 220 w 235"/>
              <a:gd name="T79" fmla="*/ 117 h 372"/>
              <a:gd name="T80" fmla="*/ 228 w 235"/>
              <a:gd name="T81" fmla="*/ 107 h 372"/>
              <a:gd name="T82" fmla="*/ 228 w 235"/>
              <a:gd name="T83" fmla="*/ 107 h 372"/>
              <a:gd name="T84" fmla="*/ 234 w 235"/>
              <a:gd name="T85" fmla="*/ 87 h 372"/>
              <a:gd name="T86" fmla="*/ 229 w 235"/>
              <a:gd name="T87" fmla="*/ 70 h 372"/>
              <a:gd name="T88" fmla="*/ 220 w 235"/>
              <a:gd name="T89" fmla="*/ 66 h 372"/>
              <a:gd name="T90" fmla="*/ 221 w 235"/>
              <a:gd name="T91" fmla="*/ 60 h 372"/>
              <a:gd name="T92" fmla="*/ 189 w 235"/>
              <a:gd name="T93" fmla="*/ 51 h 372"/>
              <a:gd name="T94" fmla="*/ 201 w 235"/>
              <a:gd name="T95" fmla="*/ 54 h 372"/>
              <a:gd name="T96" fmla="*/ 204 w 235"/>
              <a:gd name="T97" fmla="*/ 57 h 372"/>
              <a:gd name="T98" fmla="*/ 181 w 235"/>
              <a:gd name="T99" fmla="*/ 40 h 372"/>
              <a:gd name="T100" fmla="*/ 171 w 235"/>
              <a:gd name="T101" fmla="*/ 27 h 372"/>
              <a:gd name="T102" fmla="*/ 152 w 235"/>
              <a:gd name="T103" fmla="*/ 20 h 372"/>
              <a:gd name="T104" fmla="*/ 132 w 235"/>
              <a:gd name="T105" fmla="*/ 17 h 372"/>
              <a:gd name="T106" fmla="*/ 139 w 235"/>
              <a:gd name="T107" fmla="*/ 22 h 372"/>
              <a:gd name="T108" fmla="*/ 131 w 235"/>
              <a:gd name="T109" fmla="*/ 5 h 372"/>
              <a:gd name="T110" fmla="*/ 131 w 235"/>
              <a:gd name="T111" fmla="*/ 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5" h="372">
                <a:moveTo>
                  <a:pt x="18" y="372"/>
                </a:moveTo>
                <a:cubicBezTo>
                  <a:pt x="18" y="366"/>
                  <a:pt x="18" y="366"/>
                  <a:pt x="18" y="366"/>
                </a:cubicBezTo>
                <a:cubicBezTo>
                  <a:pt x="20" y="366"/>
                  <a:pt x="21" y="365"/>
                  <a:pt x="21" y="365"/>
                </a:cubicBezTo>
                <a:cubicBezTo>
                  <a:pt x="25" y="368"/>
                  <a:pt x="25" y="368"/>
                  <a:pt x="25" y="368"/>
                </a:cubicBezTo>
                <a:cubicBezTo>
                  <a:pt x="24" y="370"/>
                  <a:pt x="22" y="372"/>
                  <a:pt x="18" y="372"/>
                </a:cubicBezTo>
                <a:close/>
                <a:moveTo>
                  <a:pt x="1" y="372"/>
                </a:moveTo>
                <a:cubicBezTo>
                  <a:pt x="0" y="366"/>
                  <a:pt x="0" y="366"/>
                  <a:pt x="0" y="366"/>
                </a:cubicBezTo>
                <a:cubicBezTo>
                  <a:pt x="0" y="366"/>
                  <a:pt x="2" y="365"/>
                  <a:pt x="6" y="365"/>
                </a:cubicBezTo>
                <a:cubicBezTo>
                  <a:pt x="6" y="371"/>
                  <a:pt x="6" y="371"/>
                  <a:pt x="6" y="371"/>
                </a:cubicBezTo>
                <a:cubicBezTo>
                  <a:pt x="3" y="371"/>
                  <a:pt x="1" y="372"/>
                  <a:pt x="1" y="372"/>
                </a:cubicBezTo>
                <a:close/>
                <a:moveTo>
                  <a:pt x="36" y="364"/>
                </a:moveTo>
                <a:cubicBezTo>
                  <a:pt x="31" y="361"/>
                  <a:pt x="31" y="361"/>
                  <a:pt x="31" y="361"/>
                </a:cubicBezTo>
                <a:cubicBezTo>
                  <a:pt x="32" y="359"/>
                  <a:pt x="33" y="359"/>
                  <a:pt x="33" y="357"/>
                </a:cubicBezTo>
                <a:cubicBezTo>
                  <a:pt x="39" y="357"/>
                  <a:pt x="39" y="357"/>
                  <a:pt x="39" y="357"/>
                </a:cubicBezTo>
                <a:cubicBezTo>
                  <a:pt x="39" y="360"/>
                  <a:pt x="38" y="362"/>
                  <a:pt x="36" y="364"/>
                </a:cubicBezTo>
                <a:close/>
                <a:moveTo>
                  <a:pt x="39" y="348"/>
                </a:moveTo>
                <a:cubicBezTo>
                  <a:pt x="35" y="344"/>
                  <a:pt x="35" y="344"/>
                  <a:pt x="35" y="344"/>
                </a:cubicBezTo>
                <a:cubicBezTo>
                  <a:pt x="35" y="344"/>
                  <a:pt x="36" y="343"/>
                  <a:pt x="37" y="343"/>
                </a:cubicBezTo>
                <a:cubicBezTo>
                  <a:pt x="37" y="343"/>
                  <a:pt x="37" y="342"/>
                  <a:pt x="37" y="342"/>
                </a:cubicBezTo>
                <a:cubicBezTo>
                  <a:pt x="37" y="342"/>
                  <a:pt x="37" y="343"/>
                  <a:pt x="37" y="343"/>
                </a:cubicBezTo>
                <a:cubicBezTo>
                  <a:pt x="37" y="343"/>
                  <a:pt x="37" y="343"/>
                  <a:pt x="37" y="343"/>
                </a:cubicBezTo>
                <a:cubicBezTo>
                  <a:pt x="42" y="340"/>
                  <a:pt x="42" y="340"/>
                  <a:pt x="42" y="340"/>
                </a:cubicBezTo>
                <a:cubicBezTo>
                  <a:pt x="43" y="341"/>
                  <a:pt x="43" y="342"/>
                  <a:pt x="43" y="343"/>
                </a:cubicBezTo>
                <a:cubicBezTo>
                  <a:pt x="43" y="344"/>
                  <a:pt x="42" y="346"/>
                  <a:pt x="39" y="348"/>
                </a:cubicBezTo>
                <a:cubicBezTo>
                  <a:pt x="39" y="348"/>
                  <a:pt x="39" y="348"/>
                  <a:pt x="39" y="348"/>
                </a:cubicBezTo>
                <a:close/>
                <a:moveTo>
                  <a:pt x="29" y="339"/>
                </a:moveTo>
                <a:cubicBezTo>
                  <a:pt x="26" y="339"/>
                  <a:pt x="23" y="338"/>
                  <a:pt x="22" y="335"/>
                </a:cubicBezTo>
                <a:cubicBezTo>
                  <a:pt x="27" y="333"/>
                  <a:pt x="27" y="333"/>
                  <a:pt x="27" y="333"/>
                </a:cubicBezTo>
                <a:cubicBezTo>
                  <a:pt x="28" y="333"/>
                  <a:pt x="29" y="334"/>
                  <a:pt x="30" y="334"/>
                </a:cubicBezTo>
                <a:lnTo>
                  <a:pt x="29" y="339"/>
                </a:lnTo>
                <a:close/>
                <a:moveTo>
                  <a:pt x="30" y="324"/>
                </a:moveTo>
                <a:cubicBezTo>
                  <a:pt x="24" y="321"/>
                  <a:pt x="24" y="321"/>
                  <a:pt x="24" y="321"/>
                </a:cubicBezTo>
                <a:cubicBezTo>
                  <a:pt x="25" y="319"/>
                  <a:pt x="26" y="317"/>
                  <a:pt x="27" y="316"/>
                </a:cubicBezTo>
                <a:cubicBezTo>
                  <a:pt x="32" y="319"/>
                  <a:pt x="32" y="319"/>
                  <a:pt x="32" y="319"/>
                </a:cubicBezTo>
                <a:cubicBezTo>
                  <a:pt x="31" y="320"/>
                  <a:pt x="31" y="322"/>
                  <a:pt x="30" y="324"/>
                </a:cubicBezTo>
                <a:close/>
                <a:moveTo>
                  <a:pt x="76" y="317"/>
                </a:moveTo>
                <a:cubicBezTo>
                  <a:pt x="75" y="317"/>
                  <a:pt x="75" y="317"/>
                  <a:pt x="74" y="317"/>
                </a:cubicBezTo>
                <a:cubicBezTo>
                  <a:pt x="73" y="316"/>
                  <a:pt x="71" y="316"/>
                  <a:pt x="70" y="315"/>
                </a:cubicBezTo>
                <a:cubicBezTo>
                  <a:pt x="72" y="310"/>
                  <a:pt x="72" y="310"/>
                  <a:pt x="72" y="310"/>
                </a:cubicBezTo>
                <a:cubicBezTo>
                  <a:pt x="72" y="310"/>
                  <a:pt x="72" y="310"/>
                  <a:pt x="72" y="310"/>
                </a:cubicBezTo>
                <a:cubicBezTo>
                  <a:pt x="73" y="310"/>
                  <a:pt x="75" y="311"/>
                  <a:pt x="75" y="311"/>
                </a:cubicBezTo>
                <a:cubicBezTo>
                  <a:pt x="76" y="311"/>
                  <a:pt x="76" y="311"/>
                  <a:pt x="77" y="311"/>
                </a:cubicBezTo>
                <a:lnTo>
                  <a:pt x="76" y="317"/>
                </a:lnTo>
                <a:close/>
                <a:moveTo>
                  <a:pt x="56" y="314"/>
                </a:moveTo>
                <a:cubicBezTo>
                  <a:pt x="55" y="314"/>
                  <a:pt x="54" y="314"/>
                  <a:pt x="53" y="313"/>
                </a:cubicBezTo>
                <a:cubicBezTo>
                  <a:pt x="55" y="308"/>
                  <a:pt x="55" y="308"/>
                  <a:pt x="55" y="308"/>
                </a:cubicBezTo>
                <a:cubicBezTo>
                  <a:pt x="55" y="308"/>
                  <a:pt x="57" y="308"/>
                  <a:pt x="58" y="308"/>
                </a:cubicBezTo>
                <a:cubicBezTo>
                  <a:pt x="59" y="310"/>
                  <a:pt x="59" y="310"/>
                  <a:pt x="59" y="310"/>
                </a:cubicBezTo>
                <a:cubicBezTo>
                  <a:pt x="60" y="313"/>
                  <a:pt x="60" y="313"/>
                  <a:pt x="60" y="313"/>
                </a:cubicBezTo>
                <a:cubicBezTo>
                  <a:pt x="59" y="311"/>
                  <a:pt x="59" y="311"/>
                  <a:pt x="59" y="311"/>
                </a:cubicBezTo>
                <a:cubicBezTo>
                  <a:pt x="59" y="313"/>
                  <a:pt x="59" y="313"/>
                  <a:pt x="59" y="313"/>
                </a:cubicBezTo>
                <a:cubicBezTo>
                  <a:pt x="58" y="314"/>
                  <a:pt x="57" y="314"/>
                  <a:pt x="56" y="314"/>
                </a:cubicBezTo>
                <a:close/>
                <a:moveTo>
                  <a:pt x="39" y="311"/>
                </a:moveTo>
                <a:cubicBezTo>
                  <a:pt x="36" y="306"/>
                  <a:pt x="36" y="306"/>
                  <a:pt x="36" y="306"/>
                </a:cubicBezTo>
                <a:cubicBezTo>
                  <a:pt x="38" y="304"/>
                  <a:pt x="40" y="304"/>
                  <a:pt x="43" y="304"/>
                </a:cubicBezTo>
                <a:cubicBezTo>
                  <a:pt x="43" y="309"/>
                  <a:pt x="43" y="309"/>
                  <a:pt x="43" y="309"/>
                </a:cubicBezTo>
                <a:cubicBezTo>
                  <a:pt x="41" y="310"/>
                  <a:pt x="40" y="310"/>
                  <a:pt x="39" y="311"/>
                </a:cubicBezTo>
                <a:close/>
                <a:moveTo>
                  <a:pt x="85" y="307"/>
                </a:moveTo>
                <a:cubicBezTo>
                  <a:pt x="80" y="306"/>
                  <a:pt x="80" y="306"/>
                  <a:pt x="80" y="306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5"/>
                  <a:pt x="80" y="305"/>
                  <a:pt x="80" y="305"/>
                </a:cubicBezTo>
                <a:cubicBezTo>
                  <a:pt x="80" y="305"/>
                  <a:pt x="80" y="305"/>
                  <a:pt x="80" y="305"/>
                </a:cubicBezTo>
                <a:cubicBezTo>
                  <a:pt x="80" y="305"/>
                  <a:pt x="79" y="305"/>
                  <a:pt x="78" y="305"/>
                </a:cubicBezTo>
                <a:cubicBezTo>
                  <a:pt x="81" y="299"/>
                  <a:pt x="81" y="299"/>
                  <a:pt x="81" y="299"/>
                </a:cubicBezTo>
                <a:cubicBezTo>
                  <a:pt x="83" y="300"/>
                  <a:pt x="86" y="302"/>
                  <a:pt x="86" y="306"/>
                </a:cubicBezTo>
                <a:cubicBezTo>
                  <a:pt x="86" y="306"/>
                  <a:pt x="85" y="306"/>
                  <a:pt x="85" y="307"/>
                </a:cubicBezTo>
                <a:close/>
                <a:moveTo>
                  <a:pt x="77" y="293"/>
                </a:moveTo>
                <a:cubicBezTo>
                  <a:pt x="72" y="292"/>
                  <a:pt x="72" y="292"/>
                  <a:pt x="72" y="292"/>
                </a:cubicBezTo>
                <a:cubicBezTo>
                  <a:pt x="72" y="291"/>
                  <a:pt x="72" y="291"/>
                  <a:pt x="72" y="290"/>
                </a:cubicBezTo>
                <a:cubicBezTo>
                  <a:pt x="73" y="288"/>
                  <a:pt x="75" y="287"/>
                  <a:pt x="75" y="286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79" y="290"/>
                  <a:pt x="79" y="290"/>
                  <a:pt x="79" y="290"/>
                </a:cubicBezTo>
                <a:cubicBezTo>
                  <a:pt x="79" y="291"/>
                  <a:pt x="78" y="291"/>
                  <a:pt x="78" y="293"/>
                </a:cubicBezTo>
                <a:cubicBezTo>
                  <a:pt x="77" y="293"/>
                  <a:pt x="77" y="293"/>
                  <a:pt x="77" y="293"/>
                </a:cubicBezTo>
                <a:close/>
                <a:moveTo>
                  <a:pt x="71" y="278"/>
                </a:moveTo>
                <a:cubicBezTo>
                  <a:pt x="70" y="278"/>
                  <a:pt x="70" y="278"/>
                  <a:pt x="70" y="278"/>
                </a:cubicBezTo>
                <a:cubicBezTo>
                  <a:pt x="70" y="276"/>
                  <a:pt x="71" y="274"/>
                  <a:pt x="72" y="271"/>
                </a:cubicBezTo>
                <a:cubicBezTo>
                  <a:pt x="77" y="274"/>
                  <a:pt x="77" y="274"/>
                  <a:pt x="77" y="274"/>
                </a:cubicBezTo>
                <a:cubicBezTo>
                  <a:pt x="76" y="276"/>
                  <a:pt x="76" y="277"/>
                  <a:pt x="76" y="278"/>
                </a:cubicBezTo>
                <a:lnTo>
                  <a:pt x="71" y="278"/>
                </a:lnTo>
                <a:close/>
                <a:moveTo>
                  <a:pt x="84" y="265"/>
                </a:moveTo>
                <a:cubicBezTo>
                  <a:pt x="79" y="262"/>
                  <a:pt x="79" y="262"/>
                  <a:pt x="79" y="262"/>
                </a:cubicBezTo>
                <a:cubicBezTo>
                  <a:pt x="80" y="261"/>
                  <a:pt x="81" y="260"/>
                  <a:pt x="81" y="259"/>
                </a:cubicBezTo>
                <a:cubicBezTo>
                  <a:pt x="81" y="259"/>
                  <a:pt x="80" y="259"/>
                  <a:pt x="80" y="258"/>
                </a:cubicBezTo>
                <a:cubicBezTo>
                  <a:pt x="86" y="258"/>
                  <a:pt x="86" y="258"/>
                  <a:pt x="86" y="258"/>
                </a:cubicBezTo>
                <a:cubicBezTo>
                  <a:pt x="86" y="258"/>
                  <a:pt x="86" y="259"/>
                  <a:pt x="86" y="259"/>
                </a:cubicBezTo>
                <a:cubicBezTo>
                  <a:pt x="86" y="261"/>
                  <a:pt x="86" y="263"/>
                  <a:pt x="84" y="265"/>
                </a:cubicBezTo>
                <a:close/>
                <a:moveTo>
                  <a:pt x="84" y="251"/>
                </a:moveTo>
                <a:cubicBezTo>
                  <a:pt x="84" y="246"/>
                  <a:pt x="84" y="246"/>
                  <a:pt x="84" y="246"/>
                </a:cubicBezTo>
                <a:cubicBezTo>
                  <a:pt x="86" y="246"/>
                  <a:pt x="86" y="245"/>
                  <a:pt x="86" y="245"/>
                </a:cubicBezTo>
                <a:cubicBezTo>
                  <a:pt x="91" y="248"/>
                  <a:pt x="91" y="248"/>
                  <a:pt x="91" y="248"/>
                </a:cubicBezTo>
                <a:cubicBezTo>
                  <a:pt x="90" y="251"/>
                  <a:pt x="87" y="251"/>
                  <a:pt x="84" y="251"/>
                </a:cubicBezTo>
                <a:close/>
                <a:moveTo>
                  <a:pt x="85" y="241"/>
                </a:moveTo>
                <a:cubicBezTo>
                  <a:pt x="82" y="239"/>
                  <a:pt x="81" y="237"/>
                  <a:pt x="80" y="234"/>
                </a:cubicBezTo>
                <a:cubicBezTo>
                  <a:pt x="86" y="233"/>
                  <a:pt x="86" y="233"/>
                  <a:pt x="86" y="233"/>
                </a:cubicBezTo>
                <a:cubicBezTo>
                  <a:pt x="86" y="234"/>
                  <a:pt x="87" y="235"/>
                  <a:pt x="88" y="236"/>
                </a:cubicBezTo>
                <a:lnTo>
                  <a:pt x="85" y="241"/>
                </a:lnTo>
                <a:close/>
                <a:moveTo>
                  <a:pt x="75" y="230"/>
                </a:moveTo>
                <a:cubicBezTo>
                  <a:pt x="74" y="230"/>
                  <a:pt x="74" y="230"/>
                  <a:pt x="73" y="230"/>
                </a:cubicBezTo>
                <a:cubicBezTo>
                  <a:pt x="71" y="230"/>
                  <a:pt x="70" y="229"/>
                  <a:pt x="68" y="229"/>
                </a:cubicBezTo>
                <a:cubicBezTo>
                  <a:pt x="70" y="224"/>
                  <a:pt x="70" y="224"/>
                  <a:pt x="70" y="224"/>
                </a:cubicBezTo>
                <a:cubicBezTo>
                  <a:pt x="71" y="224"/>
                  <a:pt x="72" y="224"/>
                  <a:pt x="73" y="224"/>
                </a:cubicBezTo>
                <a:cubicBezTo>
                  <a:pt x="74" y="224"/>
                  <a:pt x="75" y="224"/>
                  <a:pt x="75" y="224"/>
                </a:cubicBezTo>
                <a:lnTo>
                  <a:pt x="75" y="230"/>
                </a:lnTo>
                <a:close/>
                <a:moveTo>
                  <a:pt x="73" y="219"/>
                </a:moveTo>
                <a:cubicBezTo>
                  <a:pt x="69" y="215"/>
                  <a:pt x="69" y="215"/>
                  <a:pt x="69" y="215"/>
                </a:cubicBezTo>
                <a:cubicBezTo>
                  <a:pt x="71" y="213"/>
                  <a:pt x="71" y="213"/>
                  <a:pt x="71" y="213"/>
                </a:cubicBezTo>
                <a:cubicBezTo>
                  <a:pt x="71" y="212"/>
                  <a:pt x="72" y="211"/>
                  <a:pt x="73" y="210"/>
                </a:cubicBezTo>
                <a:cubicBezTo>
                  <a:pt x="77" y="214"/>
                  <a:pt x="77" y="214"/>
                  <a:pt x="77" y="214"/>
                </a:cubicBezTo>
                <a:cubicBezTo>
                  <a:pt x="77" y="215"/>
                  <a:pt x="76" y="216"/>
                  <a:pt x="75" y="217"/>
                </a:cubicBezTo>
                <a:lnTo>
                  <a:pt x="73" y="219"/>
                </a:lnTo>
                <a:close/>
                <a:moveTo>
                  <a:pt x="83" y="202"/>
                </a:moveTo>
                <a:cubicBezTo>
                  <a:pt x="77" y="202"/>
                  <a:pt x="77" y="202"/>
                  <a:pt x="77" y="202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7" y="199"/>
                  <a:pt x="77" y="198"/>
                  <a:pt x="77" y="196"/>
                </a:cubicBezTo>
                <a:cubicBezTo>
                  <a:pt x="83" y="196"/>
                  <a:pt x="83" y="196"/>
                  <a:pt x="83" y="196"/>
                </a:cubicBezTo>
                <a:cubicBezTo>
                  <a:pt x="83" y="198"/>
                  <a:pt x="83" y="199"/>
                  <a:pt x="83" y="201"/>
                </a:cubicBezTo>
                <a:cubicBezTo>
                  <a:pt x="83" y="201"/>
                  <a:pt x="83" y="202"/>
                  <a:pt x="83" y="202"/>
                </a:cubicBezTo>
                <a:close/>
                <a:moveTo>
                  <a:pt x="151" y="195"/>
                </a:moveTo>
                <a:cubicBezTo>
                  <a:pt x="147" y="190"/>
                  <a:pt x="147" y="190"/>
                  <a:pt x="14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89"/>
                  <a:pt x="152" y="188"/>
                  <a:pt x="154" y="188"/>
                </a:cubicBezTo>
                <a:cubicBezTo>
                  <a:pt x="155" y="193"/>
                  <a:pt x="155" y="193"/>
                  <a:pt x="155" y="193"/>
                </a:cubicBezTo>
                <a:cubicBezTo>
                  <a:pt x="153" y="194"/>
                  <a:pt x="152" y="194"/>
                  <a:pt x="151" y="195"/>
                </a:cubicBezTo>
                <a:cubicBezTo>
                  <a:pt x="151" y="195"/>
                  <a:pt x="151" y="195"/>
                  <a:pt x="151" y="195"/>
                </a:cubicBezTo>
                <a:close/>
                <a:moveTo>
                  <a:pt x="135" y="195"/>
                </a:moveTo>
                <a:cubicBezTo>
                  <a:pt x="131" y="190"/>
                  <a:pt x="131" y="190"/>
                  <a:pt x="131" y="190"/>
                </a:cubicBezTo>
                <a:cubicBezTo>
                  <a:pt x="133" y="189"/>
                  <a:pt x="135" y="188"/>
                  <a:pt x="137" y="188"/>
                </a:cubicBezTo>
                <a:cubicBezTo>
                  <a:pt x="138" y="188"/>
                  <a:pt x="138" y="188"/>
                  <a:pt x="139" y="188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7" y="193"/>
                  <a:pt x="136" y="194"/>
                  <a:pt x="135" y="195"/>
                </a:cubicBezTo>
                <a:close/>
                <a:moveTo>
                  <a:pt x="122" y="194"/>
                </a:moveTo>
                <a:cubicBezTo>
                  <a:pt x="120" y="193"/>
                  <a:pt x="119" y="191"/>
                  <a:pt x="118" y="189"/>
                </a:cubicBezTo>
                <a:cubicBezTo>
                  <a:pt x="123" y="186"/>
                  <a:pt x="123" y="186"/>
                  <a:pt x="123" y="186"/>
                </a:cubicBezTo>
                <a:cubicBezTo>
                  <a:pt x="124" y="188"/>
                  <a:pt x="125" y="189"/>
                  <a:pt x="126" y="191"/>
                </a:cubicBezTo>
                <a:lnTo>
                  <a:pt x="122" y="194"/>
                </a:lnTo>
                <a:close/>
                <a:moveTo>
                  <a:pt x="166" y="194"/>
                </a:moveTo>
                <a:cubicBezTo>
                  <a:pt x="166" y="188"/>
                  <a:pt x="166" y="188"/>
                  <a:pt x="166" y="188"/>
                </a:cubicBezTo>
                <a:cubicBezTo>
                  <a:pt x="168" y="188"/>
                  <a:pt x="169" y="188"/>
                  <a:pt x="169" y="188"/>
                </a:cubicBezTo>
                <a:cubicBezTo>
                  <a:pt x="174" y="191"/>
                  <a:pt x="174" y="191"/>
                  <a:pt x="174" y="191"/>
                </a:cubicBezTo>
                <a:cubicBezTo>
                  <a:pt x="173" y="193"/>
                  <a:pt x="170" y="194"/>
                  <a:pt x="166" y="194"/>
                </a:cubicBezTo>
                <a:close/>
                <a:moveTo>
                  <a:pt x="82" y="185"/>
                </a:moveTo>
                <a:cubicBezTo>
                  <a:pt x="76" y="184"/>
                  <a:pt x="76" y="184"/>
                  <a:pt x="76" y="184"/>
                </a:cubicBezTo>
                <a:cubicBezTo>
                  <a:pt x="77" y="182"/>
                  <a:pt x="77" y="179"/>
                  <a:pt x="78" y="178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3" y="181"/>
                  <a:pt x="82" y="183"/>
                  <a:pt x="82" y="185"/>
                </a:cubicBezTo>
                <a:close/>
                <a:moveTo>
                  <a:pt x="112" y="181"/>
                </a:moveTo>
                <a:cubicBezTo>
                  <a:pt x="110" y="181"/>
                  <a:pt x="109" y="180"/>
                  <a:pt x="107" y="179"/>
                </a:cubicBezTo>
                <a:cubicBezTo>
                  <a:pt x="109" y="174"/>
                  <a:pt x="109" y="174"/>
                  <a:pt x="109" y="174"/>
                </a:cubicBezTo>
                <a:cubicBezTo>
                  <a:pt x="111" y="175"/>
                  <a:pt x="113" y="175"/>
                  <a:pt x="115" y="176"/>
                </a:cubicBezTo>
                <a:lnTo>
                  <a:pt x="112" y="181"/>
                </a:lnTo>
                <a:close/>
                <a:moveTo>
                  <a:pt x="165" y="180"/>
                </a:moveTo>
                <a:cubicBezTo>
                  <a:pt x="164" y="179"/>
                  <a:pt x="164" y="179"/>
                  <a:pt x="164" y="179"/>
                </a:cubicBezTo>
                <a:cubicBezTo>
                  <a:pt x="163" y="178"/>
                  <a:pt x="162" y="177"/>
                  <a:pt x="161" y="175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7" y="173"/>
                  <a:pt x="168" y="175"/>
                  <a:pt x="169" y="176"/>
                </a:cubicBezTo>
                <a:cubicBezTo>
                  <a:pt x="170" y="177"/>
                  <a:pt x="170" y="177"/>
                  <a:pt x="170" y="177"/>
                </a:cubicBezTo>
                <a:lnTo>
                  <a:pt x="165" y="180"/>
                </a:lnTo>
                <a:close/>
                <a:moveTo>
                  <a:pt x="96" y="177"/>
                </a:moveTo>
                <a:cubicBezTo>
                  <a:pt x="94" y="177"/>
                  <a:pt x="92" y="177"/>
                  <a:pt x="91" y="177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92" y="171"/>
                  <a:pt x="94" y="171"/>
                  <a:pt x="97" y="171"/>
                </a:cubicBezTo>
                <a:lnTo>
                  <a:pt x="96" y="177"/>
                </a:lnTo>
                <a:close/>
                <a:moveTo>
                  <a:pt x="182" y="167"/>
                </a:moveTo>
                <a:cubicBezTo>
                  <a:pt x="179" y="167"/>
                  <a:pt x="177" y="166"/>
                  <a:pt x="175" y="165"/>
                </a:cubicBezTo>
                <a:cubicBezTo>
                  <a:pt x="178" y="160"/>
                  <a:pt x="178" y="160"/>
                  <a:pt x="178" y="160"/>
                </a:cubicBezTo>
                <a:cubicBezTo>
                  <a:pt x="179" y="160"/>
                  <a:pt x="181" y="161"/>
                  <a:pt x="182" y="161"/>
                </a:cubicBezTo>
                <a:lnTo>
                  <a:pt x="182" y="167"/>
                </a:lnTo>
                <a:close/>
                <a:moveTo>
                  <a:pt x="164" y="166"/>
                </a:moveTo>
                <a:cubicBezTo>
                  <a:pt x="161" y="161"/>
                  <a:pt x="161" y="161"/>
                  <a:pt x="161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3" y="159"/>
                  <a:pt x="163" y="158"/>
                  <a:pt x="164" y="157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68" y="161"/>
                  <a:pt x="168" y="161"/>
                  <a:pt x="168" y="162"/>
                </a:cubicBezTo>
                <a:cubicBezTo>
                  <a:pt x="167" y="164"/>
                  <a:pt x="165" y="165"/>
                  <a:pt x="164" y="166"/>
                </a:cubicBezTo>
                <a:close/>
                <a:moveTo>
                  <a:pt x="210" y="164"/>
                </a:moveTo>
                <a:cubicBezTo>
                  <a:pt x="210" y="164"/>
                  <a:pt x="209" y="164"/>
                  <a:pt x="209" y="164"/>
                </a:cubicBezTo>
                <a:cubicBezTo>
                  <a:pt x="209" y="158"/>
                  <a:pt x="209" y="158"/>
                  <a:pt x="209" y="158"/>
                </a:cubicBezTo>
                <a:cubicBezTo>
                  <a:pt x="211" y="158"/>
                  <a:pt x="212" y="158"/>
                  <a:pt x="214" y="158"/>
                </a:cubicBezTo>
                <a:cubicBezTo>
                  <a:pt x="216" y="163"/>
                  <a:pt x="216" y="163"/>
                  <a:pt x="216" y="163"/>
                </a:cubicBezTo>
                <a:cubicBezTo>
                  <a:pt x="213" y="164"/>
                  <a:pt x="212" y="164"/>
                  <a:pt x="210" y="164"/>
                </a:cubicBezTo>
                <a:close/>
                <a:moveTo>
                  <a:pt x="193" y="162"/>
                </a:moveTo>
                <a:cubicBezTo>
                  <a:pt x="191" y="157"/>
                  <a:pt x="191" y="157"/>
                  <a:pt x="191" y="157"/>
                </a:cubicBezTo>
                <a:cubicBezTo>
                  <a:pt x="194" y="156"/>
                  <a:pt x="196" y="155"/>
                  <a:pt x="198" y="155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97" y="161"/>
                  <a:pt x="195" y="161"/>
                  <a:pt x="193" y="162"/>
                </a:cubicBezTo>
                <a:close/>
                <a:moveTo>
                  <a:pt x="228" y="158"/>
                </a:moveTo>
                <a:cubicBezTo>
                  <a:pt x="223" y="154"/>
                  <a:pt x="223" y="154"/>
                  <a:pt x="223" y="154"/>
                </a:cubicBezTo>
                <a:cubicBezTo>
                  <a:pt x="224" y="153"/>
                  <a:pt x="225" y="152"/>
                  <a:pt x="225" y="150"/>
                </a:cubicBezTo>
                <a:cubicBezTo>
                  <a:pt x="231" y="151"/>
                  <a:pt x="231" y="151"/>
                  <a:pt x="231" y="151"/>
                </a:cubicBezTo>
                <a:cubicBezTo>
                  <a:pt x="230" y="154"/>
                  <a:pt x="229" y="156"/>
                  <a:pt x="228" y="158"/>
                </a:cubicBezTo>
                <a:close/>
                <a:moveTo>
                  <a:pt x="225" y="140"/>
                </a:moveTo>
                <a:cubicBezTo>
                  <a:pt x="225" y="138"/>
                  <a:pt x="224" y="136"/>
                  <a:pt x="223" y="135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4"/>
                  <a:pt x="230" y="136"/>
                  <a:pt x="231" y="139"/>
                </a:cubicBezTo>
                <a:lnTo>
                  <a:pt x="225" y="140"/>
                </a:lnTo>
                <a:close/>
                <a:moveTo>
                  <a:pt x="220" y="123"/>
                </a:moveTo>
                <a:cubicBezTo>
                  <a:pt x="220" y="121"/>
                  <a:pt x="220" y="120"/>
                  <a:pt x="220" y="118"/>
                </a:cubicBezTo>
                <a:cubicBezTo>
                  <a:pt x="220" y="117"/>
                  <a:pt x="220" y="117"/>
                  <a:pt x="220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5" y="119"/>
                  <a:pt x="226" y="121"/>
                  <a:pt x="226" y="122"/>
                </a:cubicBezTo>
                <a:lnTo>
                  <a:pt x="220" y="123"/>
                </a:lnTo>
                <a:close/>
                <a:moveTo>
                  <a:pt x="228" y="107"/>
                </a:moveTo>
                <a:cubicBezTo>
                  <a:pt x="223" y="104"/>
                  <a:pt x="223" y="104"/>
                  <a:pt x="223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4" y="102"/>
                  <a:pt x="225" y="100"/>
                  <a:pt x="226" y="99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0" y="103"/>
                  <a:pt x="229" y="105"/>
                  <a:pt x="228" y="107"/>
                </a:cubicBezTo>
                <a:close/>
                <a:moveTo>
                  <a:pt x="228" y="89"/>
                </a:moveTo>
                <a:cubicBezTo>
                  <a:pt x="228" y="89"/>
                  <a:pt x="228" y="88"/>
                  <a:pt x="228" y="87"/>
                </a:cubicBezTo>
                <a:cubicBezTo>
                  <a:pt x="228" y="86"/>
                  <a:pt x="228" y="85"/>
                  <a:pt x="227" y="84"/>
                </a:cubicBezTo>
                <a:cubicBezTo>
                  <a:pt x="233" y="83"/>
                  <a:pt x="233" y="83"/>
                  <a:pt x="233" y="83"/>
                </a:cubicBezTo>
                <a:cubicBezTo>
                  <a:pt x="233" y="84"/>
                  <a:pt x="234" y="85"/>
                  <a:pt x="234" y="87"/>
                </a:cubicBezTo>
                <a:cubicBezTo>
                  <a:pt x="234" y="88"/>
                  <a:pt x="234" y="88"/>
                  <a:pt x="234" y="89"/>
                </a:cubicBezTo>
                <a:lnTo>
                  <a:pt x="228" y="89"/>
                </a:lnTo>
                <a:close/>
                <a:moveTo>
                  <a:pt x="234" y="74"/>
                </a:moveTo>
                <a:cubicBezTo>
                  <a:pt x="229" y="71"/>
                  <a:pt x="229" y="71"/>
                  <a:pt x="229" y="71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9" y="70"/>
                  <a:pt x="229" y="70"/>
                  <a:pt x="229" y="69"/>
                </a:cubicBezTo>
                <a:cubicBezTo>
                  <a:pt x="233" y="65"/>
                  <a:pt x="233" y="65"/>
                  <a:pt x="233" y="65"/>
                </a:cubicBezTo>
                <a:cubicBezTo>
                  <a:pt x="234" y="66"/>
                  <a:pt x="235" y="68"/>
                  <a:pt x="235" y="70"/>
                </a:cubicBezTo>
                <a:cubicBezTo>
                  <a:pt x="235" y="71"/>
                  <a:pt x="235" y="73"/>
                  <a:pt x="234" y="74"/>
                </a:cubicBezTo>
                <a:close/>
                <a:moveTo>
                  <a:pt x="220" y="66"/>
                </a:moveTo>
                <a:cubicBezTo>
                  <a:pt x="219" y="65"/>
                  <a:pt x="217" y="65"/>
                  <a:pt x="216" y="65"/>
                </a:cubicBezTo>
                <a:cubicBezTo>
                  <a:pt x="215" y="65"/>
                  <a:pt x="214" y="65"/>
                  <a:pt x="214" y="65"/>
                </a:cubicBezTo>
                <a:cubicBezTo>
                  <a:pt x="216" y="59"/>
                  <a:pt x="216" y="59"/>
                  <a:pt x="216" y="59"/>
                </a:cubicBezTo>
                <a:cubicBezTo>
                  <a:pt x="216" y="59"/>
                  <a:pt x="216" y="59"/>
                  <a:pt x="216" y="59"/>
                </a:cubicBezTo>
                <a:cubicBezTo>
                  <a:pt x="218" y="59"/>
                  <a:pt x="219" y="60"/>
                  <a:pt x="221" y="60"/>
                </a:cubicBezTo>
                <a:lnTo>
                  <a:pt x="220" y="66"/>
                </a:lnTo>
                <a:close/>
                <a:moveTo>
                  <a:pt x="188" y="57"/>
                </a:moveTo>
                <a:cubicBezTo>
                  <a:pt x="187" y="57"/>
                  <a:pt x="184" y="56"/>
                  <a:pt x="183" y="52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1" y="56"/>
                  <a:pt x="190" y="57"/>
                  <a:pt x="188" y="57"/>
                </a:cubicBezTo>
                <a:close/>
                <a:moveTo>
                  <a:pt x="204" y="57"/>
                </a:moveTo>
                <a:cubicBezTo>
                  <a:pt x="203" y="56"/>
                  <a:pt x="202" y="55"/>
                  <a:pt x="201" y="54"/>
                </a:cubicBezTo>
                <a:cubicBezTo>
                  <a:pt x="200" y="54"/>
                  <a:pt x="200" y="54"/>
                  <a:pt x="200" y="54"/>
                </a:cubicBezTo>
                <a:cubicBezTo>
                  <a:pt x="202" y="49"/>
                  <a:pt x="202" y="49"/>
                  <a:pt x="202" y="49"/>
                </a:cubicBezTo>
                <a:cubicBezTo>
                  <a:pt x="202" y="49"/>
                  <a:pt x="203" y="49"/>
                  <a:pt x="203" y="49"/>
                </a:cubicBezTo>
                <a:cubicBezTo>
                  <a:pt x="205" y="50"/>
                  <a:pt x="206" y="51"/>
                  <a:pt x="208" y="52"/>
                </a:cubicBezTo>
                <a:lnTo>
                  <a:pt x="204" y="57"/>
                </a:lnTo>
                <a:close/>
                <a:moveTo>
                  <a:pt x="178" y="45"/>
                </a:moveTo>
                <a:cubicBezTo>
                  <a:pt x="178" y="45"/>
                  <a:pt x="178" y="45"/>
                  <a:pt x="178" y="45"/>
                </a:cubicBezTo>
                <a:cubicBezTo>
                  <a:pt x="176" y="43"/>
                  <a:pt x="174" y="42"/>
                  <a:pt x="173" y="4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8"/>
                  <a:pt x="180" y="39"/>
                  <a:pt x="181" y="40"/>
                </a:cubicBezTo>
                <a:lnTo>
                  <a:pt x="178" y="45"/>
                </a:lnTo>
                <a:close/>
                <a:moveTo>
                  <a:pt x="167" y="31"/>
                </a:moveTo>
                <a:cubicBezTo>
                  <a:pt x="166" y="30"/>
                  <a:pt x="164" y="29"/>
                  <a:pt x="163" y="29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7" y="24"/>
                  <a:pt x="169" y="25"/>
                  <a:pt x="171" y="27"/>
                </a:cubicBezTo>
                <a:lnTo>
                  <a:pt x="167" y="31"/>
                </a:lnTo>
                <a:close/>
                <a:moveTo>
                  <a:pt x="151" y="28"/>
                </a:moveTo>
                <a:cubicBezTo>
                  <a:pt x="149" y="28"/>
                  <a:pt x="148" y="26"/>
                  <a:pt x="147" y="24"/>
                </a:cubicBezTo>
                <a:cubicBezTo>
                  <a:pt x="147" y="23"/>
                  <a:pt x="147" y="22"/>
                  <a:pt x="147" y="22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3" y="21"/>
                  <a:pt x="153" y="22"/>
                  <a:pt x="153" y="23"/>
                </a:cubicBezTo>
                <a:lnTo>
                  <a:pt x="151" y="28"/>
                </a:lnTo>
                <a:close/>
                <a:moveTo>
                  <a:pt x="138" y="22"/>
                </a:moveTo>
                <a:cubicBezTo>
                  <a:pt x="136" y="22"/>
                  <a:pt x="132" y="22"/>
                  <a:pt x="132" y="18"/>
                </a:cubicBezTo>
                <a:cubicBezTo>
                  <a:pt x="132" y="18"/>
                  <a:pt x="132" y="17"/>
                  <a:pt x="132" y="17"/>
                </a:cubicBezTo>
                <a:cubicBezTo>
                  <a:pt x="137" y="16"/>
                  <a:pt x="137" y="16"/>
                  <a:pt x="137" y="16"/>
                </a:cubicBezTo>
                <a:cubicBezTo>
                  <a:pt x="137" y="16"/>
                  <a:pt x="137" y="16"/>
                  <a:pt x="136" y="16"/>
                </a:cubicBezTo>
                <a:cubicBezTo>
                  <a:pt x="136" y="16"/>
                  <a:pt x="137" y="16"/>
                  <a:pt x="138" y="16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9" y="22"/>
                  <a:pt x="139" y="22"/>
                  <a:pt x="139" y="22"/>
                </a:cubicBezTo>
                <a:lnTo>
                  <a:pt x="138" y="22"/>
                </a:lnTo>
                <a:close/>
                <a:moveTo>
                  <a:pt x="138" y="18"/>
                </a:moveTo>
                <a:cubicBezTo>
                  <a:pt x="138" y="18"/>
                  <a:pt x="138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lose/>
                <a:moveTo>
                  <a:pt x="131" y="5"/>
                </a:moveTo>
                <a:cubicBezTo>
                  <a:pt x="131" y="1"/>
                  <a:pt x="131" y="1"/>
                  <a:pt x="131" y="1"/>
                </a:cubicBezTo>
                <a:cubicBezTo>
                  <a:pt x="131" y="0"/>
                  <a:pt x="131" y="0"/>
                  <a:pt x="131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5"/>
                  <a:pt x="137" y="5"/>
                  <a:pt x="137" y="5"/>
                </a:cubicBezTo>
                <a:lnTo>
                  <a:pt x="131" y="5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2" name="iṥlïďe">
            <a:extLst>
              <a:ext uri="{FF2B5EF4-FFF2-40B4-BE49-F238E27FC236}">
                <a16:creationId xmlns:a16="http://schemas.microsoft.com/office/drawing/2014/main" id="{F17A0DC3-0486-418E-9CF5-2AF7269EEA6A}"/>
              </a:ext>
            </a:extLst>
          </p:cNvPr>
          <p:cNvSpPr/>
          <p:nvPr/>
        </p:nvSpPr>
        <p:spPr bwMode="auto">
          <a:xfrm>
            <a:off x="3385752" y="2977391"/>
            <a:ext cx="173198" cy="548729"/>
          </a:xfrm>
          <a:custGeom>
            <a:avLst/>
            <a:gdLst>
              <a:gd name="T0" fmla="*/ 22 w 158"/>
              <a:gd name="T1" fmla="*/ 496 h 503"/>
              <a:gd name="T2" fmla="*/ 28 w 158"/>
              <a:gd name="T3" fmla="*/ 495 h 503"/>
              <a:gd name="T4" fmla="*/ 46 w 158"/>
              <a:gd name="T5" fmla="*/ 489 h 503"/>
              <a:gd name="T6" fmla="*/ 56 w 158"/>
              <a:gd name="T7" fmla="*/ 488 h 503"/>
              <a:gd name="T8" fmla="*/ 70 w 158"/>
              <a:gd name="T9" fmla="*/ 488 h 503"/>
              <a:gd name="T10" fmla="*/ 76 w 158"/>
              <a:gd name="T11" fmla="*/ 488 h 503"/>
              <a:gd name="T12" fmla="*/ 10 w 158"/>
              <a:gd name="T13" fmla="*/ 492 h 503"/>
              <a:gd name="T14" fmla="*/ 85 w 158"/>
              <a:gd name="T15" fmla="*/ 485 h 503"/>
              <a:gd name="T16" fmla="*/ 96 w 158"/>
              <a:gd name="T17" fmla="*/ 472 h 503"/>
              <a:gd name="T18" fmla="*/ 106 w 158"/>
              <a:gd name="T19" fmla="*/ 457 h 503"/>
              <a:gd name="T20" fmla="*/ 111 w 158"/>
              <a:gd name="T21" fmla="*/ 449 h 503"/>
              <a:gd name="T22" fmla="*/ 107 w 158"/>
              <a:gd name="T23" fmla="*/ 434 h 503"/>
              <a:gd name="T24" fmla="*/ 108 w 158"/>
              <a:gd name="T25" fmla="*/ 431 h 503"/>
              <a:gd name="T26" fmla="*/ 105 w 158"/>
              <a:gd name="T27" fmla="*/ 436 h 503"/>
              <a:gd name="T28" fmla="*/ 106 w 158"/>
              <a:gd name="T29" fmla="*/ 418 h 503"/>
              <a:gd name="T30" fmla="*/ 108 w 158"/>
              <a:gd name="T31" fmla="*/ 403 h 503"/>
              <a:gd name="T32" fmla="*/ 107 w 158"/>
              <a:gd name="T33" fmla="*/ 390 h 503"/>
              <a:gd name="T34" fmla="*/ 99 w 158"/>
              <a:gd name="T35" fmla="*/ 376 h 503"/>
              <a:gd name="T36" fmla="*/ 99 w 158"/>
              <a:gd name="T37" fmla="*/ 376 h 503"/>
              <a:gd name="T38" fmla="*/ 104 w 158"/>
              <a:gd name="T39" fmla="*/ 362 h 503"/>
              <a:gd name="T40" fmla="*/ 110 w 158"/>
              <a:gd name="T41" fmla="*/ 353 h 503"/>
              <a:gd name="T42" fmla="*/ 113 w 158"/>
              <a:gd name="T43" fmla="*/ 353 h 503"/>
              <a:gd name="T44" fmla="*/ 115 w 158"/>
              <a:gd name="T45" fmla="*/ 331 h 503"/>
              <a:gd name="T46" fmla="*/ 116 w 158"/>
              <a:gd name="T47" fmla="*/ 319 h 503"/>
              <a:gd name="T48" fmla="*/ 127 w 158"/>
              <a:gd name="T49" fmla="*/ 299 h 503"/>
              <a:gd name="T50" fmla="*/ 140 w 158"/>
              <a:gd name="T51" fmla="*/ 286 h 503"/>
              <a:gd name="T52" fmla="*/ 129 w 158"/>
              <a:gd name="T53" fmla="*/ 272 h 503"/>
              <a:gd name="T54" fmla="*/ 125 w 158"/>
              <a:gd name="T55" fmla="*/ 269 h 503"/>
              <a:gd name="T56" fmla="*/ 128 w 158"/>
              <a:gd name="T57" fmla="*/ 264 h 503"/>
              <a:gd name="T58" fmla="*/ 113 w 158"/>
              <a:gd name="T59" fmla="*/ 248 h 503"/>
              <a:gd name="T60" fmla="*/ 108 w 158"/>
              <a:gd name="T61" fmla="*/ 236 h 503"/>
              <a:gd name="T62" fmla="*/ 92 w 158"/>
              <a:gd name="T63" fmla="*/ 228 h 503"/>
              <a:gd name="T64" fmla="*/ 91 w 158"/>
              <a:gd name="T65" fmla="*/ 210 h 503"/>
              <a:gd name="T66" fmla="*/ 91 w 158"/>
              <a:gd name="T67" fmla="*/ 198 h 503"/>
              <a:gd name="T68" fmla="*/ 97 w 158"/>
              <a:gd name="T69" fmla="*/ 198 h 503"/>
              <a:gd name="T70" fmla="*/ 109 w 158"/>
              <a:gd name="T71" fmla="*/ 187 h 503"/>
              <a:gd name="T72" fmla="*/ 106 w 158"/>
              <a:gd name="T73" fmla="*/ 171 h 503"/>
              <a:gd name="T74" fmla="*/ 109 w 158"/>
              <a:gd name="T75" fmla="*/ 160 h 503"/>
              <a:gd name="T76" fmla="*/ 109 w 158"/>
              <a:gd name="T77" fmla="*/ 160 h 503"/>
              <a:gd name="T78" fmla="*/ 138 w 158"/>
              <a:gd name="T79" fmla="*/ 156 h 503"/>
              <a:gd name="T80" fmla="*/ 122 w 158"/>
              <a:gd name="T81" fmla="*/ 145 h 503"/>
              <a:gd name="T82" fmla="*/ 150 w 158"/>
              <a:gd name="T83" fmla="*/ 138 h 503"/>
              <a:gd name="T84" fmla="*/ 154 w 158"/>
              <a:gd name="T85" fmla="*/ 131 h 503"/>
              <a:gd name="T86" fmla="*/ 155 w 158"/>
              <a:gd name="T87" fmla="*/ 127 h 503"/>
              <a:gd name="T88" fmla="*/ 152 w 158"/>
              <a:gd name="T89" fmla="*/ 110 h 503"/>
              <a:gd name="T90" fmla="*/ 146 w 158"/>
              <a:gd name="T91" fmla="*/ 101 h 503"/>
              <a:gd name="T92" fmla="*/ 146 w 158"/>
              <a:gd name="T93" fmla="*/ 101 h 503"/>
              <a:gd name="T94" fmla="*/ 132 w 158"/>
              <a:gd name="T95" fmla="*/ 77 h 503"/>
              <a:gd name="T96" fmla="*/ 114 w 158"/>
              <a:gd name="T97" fmla="*/ 69 h 503"/>
              <a:gd name="T98" fmla="*/ 121 w 158"/>
              <a:gd name="T99" fmla="*/ 58 h 503"/>
              <a:gd name="T100" fmla="*/ 126 w 158"/>
              <a:gd name="T101" fmla="*/ 55 h 503"/>
              <a:gd name="T102" fmla="*/ 138 w 158"/>
              <a:gd name="T103" fmla="*/ 47 h 503"/>
              <a:gd name="T104" fmla="*/ 155 w 158"/>
              <a:gd name="T105" fmla="*/ 38 h 503"/>
              <a:gd name="T106" fmla="*/ 143 w 158"/>
              <a:gd name="T107" fmla="*/ 31 h 503"/>
              <a:gd name="T108" fmla="*/ 131 w 158"/>
              <a:gd name="T109" fmla="*/ 2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503">
                <a:moveTo>
                  <a:pt x="5" y="503"/>
                </a:moveTo>
                <a:cubicBezTo>
                  <a:pt x="0" y="500"/>
                  <a:pt x="0" y="500"/>
                  <a:pt x="0" y="500"/>
                </a:cubicBezTo>
                <a:cubicBezTo>
                  <a:pt x="1" y="499"/>
                  <a:pt x="2" y="498"/>
                  <a:pt x="2" y="496"/>
                </a:cubicBezTo>
                <a:cubicBezTo>
                  <a:pt x="8" y="497"/>
                  <a:pt x="8" y="497"/>
                  <a:pt x="8" y="497"/>
                </a:cubicBezTo>
                <a:cubicBezTo>
                  <a:pt x="7" y="499"/>
                  <a:pt x="6" y="501"/>
                  <a:pt x="5" y="503"/>
                </a:cubicBezTo>
                <a:close/>
                <a:moveTo>
                  <a:pt x="22" y="496"/>
                </a:moveTo>
                <a:cubicBezTo>
                  <a:pt x="22" y="490"/>
                  <a:pt x="22" y="490"/>
                  <a:pt x="22" y="490"/>
                </a:cubicBezTo>
                <a:cubicBezTo>
                  <a:pt x="22" y="490"/>
                  <a:pt x="23" y="490"/>
                  <a:pt x="24" y="490"/>
                </a:cubicBezTo>
                <a:cubicBezTo>
                  <a:pt x="25" y="490"/>
                  <a:pt x="26" y="489"/>
                  <a:pt x="27" y="489"/>
                </a:cubicBezTo>
                <a:cubicBezTo>
                  <a:pt x="28" y="489"/>
                  <a:pt x="28" y="489"/>
                  <a:pt x="28" y="489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27" y="495"/>
                  <a:pt x="26" y="495"/>
                  <a:pt x="25" y="496"/>
                </a:cubicBezTo>
                <a:cubicBezTo>
                  <a:pt x="24" y="496"/>
                  <a:pt x="23" y="496"/>
                  <a:pt x="22" y="496"/>
                </a:cubicBezTo>
                <a:close/>
                <a:moveTo>
                  <a:pt x="40" y="495"/>
                </a:moveTo>
                <a:cubicBezTo>
                  <a:pt x="39" y="489"/>
                  <a:pt x="39" y="489"/>
                  <a:pt x="39" y="489"/>
                </a:cubicBezTo>
                <a:cubicBezTo>
                  <a:pt x="39" y="489"/>
                  <a:pt x="40" y="489"/>
                  <a:pt x="41" y="489"/>
                </a:cubicBezTo>
                <a:cubicBezTo>
                  <a:pt x="43" y="488"/>
                  <a:pt x="44" y="488"/>
                  <a:pt x="46" y="489"/>
                </a:cubicBezTo>
                <a:cubicBezTo>
                  <a:pt x="44" y="495"/>
                  <a:pt x="44" y="495"/>
                  <a:pt x="44" y="495"/>
                </a:cubicBezTo>
                <a:cubicBezTo>
                  <a:pt x="43" y="494"/>
                  <a:pt x="43" y="494"/>
                  <a:pt x="42" y="495"/>
                </a:cubicBezTo>
                <a:cubicBezTo>
                  <a:pt x="41" y="495"/>
                  <a:pt x="41" y="495"/>
                  <a:pt x="40" y="495"/>
                </a:cubicBezTo>
                <a:close/>
                <a:moveTo>
                  <a:pt x="57" y="494"/>
                </a:moveTo>
                <a:cubicBezTo>
                  <a:pt x="54" y="489"/>
                  <a:pt x="54" y="489"/>
                  <a:pt x="54" y="489"/>
                </a:cubicBezTo>
                <a:cubicBezTo>
                  <a:pt x="55" y="489"/>
                  <a:pt x="56" y="488"/>
                  <a:pt x="56" y="488"/>
                </a:cubicBezTo>
                <a:cubicBezTo>
                  <a:pt x="57" y="487"/>
                  <a:pt x="58" y="486"/>
                  <a:pt x="60" y="486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61" y="491"/>
                  <a:pt x="61" y="492"/>
                  <a:pt x="60" y="492"/>
                </a:cubicBezTo>
                <a:cubicBezTo>
                  <a:pt x="59" y="493"/>
                  <a:pt x="59" y="494"/>
                  <a:pt x="57" y="494"/>
                </a:cubicBezTo>
                <a:close/>
                <a:moveTo>
                  <a:pt x="74" y="492"/>
                </a:moveTo>
                <a:cubicBezTo>
                  <a:pt x="70" y="488"/>
                  <a:pt x="70" y="488"/>
                  <a:pt x="70" y="488"/>
                </a:cubicBezTo>
                <a:cubicBezTo>
                  <a:pt x="70" y="488"/>
                  <a:pt x="70" y="488"/>
                  <a:pt x="70" y="488"/>
                </a:cubicBezTo>
                <a:cubicBezTo>
                  <a:pt x="70" y="487"/>
                  <a:pt x="70" y="486"/>
                  <a:pt x="70" y="485"/>
                </a:cubicBezTo>
                <a:cubicBezTo>
                  <a:pt x="70" y="484"/>
                  <a:pt x="70" y="484"/>
                  <a:pt x="70" y="484"/>
                </a:cubicBezTo>
                <a:cubicBezTo>
                  <a:pt x="75" y="484"/>
                  <a:pt x="75" y="484"/>
                  <a:pt x="75" y="484"/>
                </a:cubicBezTo>
                <a:cubicBezTo>
                  <a:pt x="75" y="484"/>
                  <a:pt x="75" y="484"/>
                  <a:pt x="75" y="484"/>
                </a:cubicBezTo>
                <a:cubicBezTo>
                  <a:pt x="76" y="486"/>
                  <a:pt x="76" y="487"/>
                  <a:pt x="76" y="488"/>
                </a:cubicBezTo>
                <a:cubicBezTo>
                  <a:pt x="76" y="490"/>
                  <a:pt x="75" y="491"/>
                  <a:pt x="74" y="492"/>
                </a:cubicBezTo>
                <a:close/>
                <a:moveTo>
                  <a:pt x="10" y="492"/>
                </a:moveTo>
                <a:cubicBezTo>
                  <a:pt x="8" y="491"/>
                  <a:pt x="7" y="490"/>
                  <a:pt x="5" y="490"/>
                </a:cubicBezTo>
                <a:cubicBezTo>
                  <a:pt x="6" y="484"/>
                  <a:pt x="6" y="484"/>
                  <a:pt x="6" y="484"/>
                </a:cubicBezTo>
                <a:cubicBezTo>
                  <a:pt x="9" y="485"/>
                  <a:pt x="12" y="486"/>
                  <a:pt x="13" y="486"/>
                </a:cubicBezTo>
                <a:lnTo>
                  <a:pt x="10" y="492"/>
                </a:lnTo>
                <a:close/>
                <a:moveTo>
                  <a:pt x="81" y="486"/>
                </a:moveTo>
                <a:cubicBezTo>
                  <a:pt x="79" y="486"/>
                  <a:pt x="77" y="485"/>
                  <a:pt x="76" y="484"/>
                </a:cubicBezTo>
                <a:cubicBezTo>
                  <a:pt x="79" y="479"/>
                  <a:pt x="79" y="479"/>
                  <a:pt x="79" y="479"/>
                </a:cubicBezTo>
                <a:cubicBezTo>
                  <a:pt x="81" y="480"/>
                  <a:pt x="81" y="480"/>
                  <a:pt x="81" y="480"/>
                </a:cubicBezTo>
                <a:cubicBezTo>
                  <a:pt x="81" y="480"/>
                  <a:pt x="81" y="481"/>
                  <a:pt x="80" y="481"/>
                </a:cubicBezTo>
                <a:cubicBezTo>
                  <a:pt x="85" y="485"/>
                  <a:pt x="85" y="485"/>
                  <a:pt x="85" y="485"/>
                </a:cubicBezTo>
                <a:cubicBezTo>
                  <a:pt x="84" y="486"/>
                  <a:pt x="82" y="486"/>
                  <a:pt x="81" y="486"/>
                </a:cubicBezTo>
                <a:close/>
                <a:moveTo>
                  <a:pt x="91" y="476"/>
                </a:moveTo>
                <a:cubicBezTo>
                  <a:pt x="88" y="471"/>
                  <a:pt x="88" y="471"/>
                  <a:pt x="88" y="471"/>
                </a:cubicBezTo>
                <a:cubicBezTo>
                  <a:pt x="89" y="470"/>
                  <a:pt x="89" y="470"/>
                  <a:pt x="89" y="470"/>
                </a:cubicBezTo>
                <a:cubicBezTo>
                  <a:pt x="90" y="469"/>
                  <a:pt x="91" y="468"/>
                  <a:pt x="93" y="468"/>
                </a:cubicBezTo>
                <a:cubicBezTo>
                  <a:pt x="96" y="472"/>
                  <a:pt x="96" y="472"/>
                  <a:pt x="96" y="472"/>
                </a:cubicBezTo>
                <a:cubicBezTo>
                  <a:pt x="95" y="473"/>
                  <a:pt x="94" y="474"/>
                  <a:pt x="93" y="475"/>
                </a:cubicBezTo>
                <a:lnTo>
                  <a:pt x="91" y="476"/>
                </a:lnTo>
                <a:close/>
                <a:moveTo>
                  <a:pt x="105" y="465"/>
                </a:moveTo>
                <a:cubicBezTo>
                  <a:pt x="101" y="461"/>
                  <a:pt x="101" y="461"/>
                  <a:pt x="101" y="461"/>
                </a:cubicBezTo>
                <a:cubicBezTo>
                  <a:pt x="102" y="460"/>
                  <a:pt x="103" y="459"/>
                  <a:pt x="103" y="459"/>
                </a:cubicBezTo>
                <a:cubicBezTo>
                  <a:pt x="104" y="458"/>
                  <a:pt x="105" y="457"/>
                  <a:pt x="106" y="457"/>
                </a:cubicBezTo>
                <a:cubicBezTo>
                  <a:pt x="110" y="461"/>
                  <a:pt x="110" y="461"/>
                  <a:pt x="110" y="461"/>
                </a:cubicBezTo>
                <a:cubicBezTo>
                  <a:pt x="109" y="461"/>
                  <a:pt x="108" y="462"/>
                  <a:pt x="108" y="463"/>
                </a:cubicBezTo>
                <a:cubicBezTo>
                  <a:pt x="107" y="464"/>
                  <a:pt x="106" y="464"/>
                  <a:pt x="105" y="465"/>
                </a:cubicBezTo>
                <a:close/>
                <a:moveTo>
                  <a:pt x="117" y="449"/>
                </a:moveTo>
                <a:cubicBezTo>
                  <a:pt x="111" y="449"/>
                  <a:pt x="111" y="449"/>
                  <a:pt x="111" y="449"/>
                </a:cubicBezTo>
                <a:cubicBezTo>
                  <a:pt x="111" y="449"/>
                  <a:pt x="111" y="449"/>
                  <a:pt x="111" y="449"/>
                </a:cubicBezTo>
                <a:cubicBezTo>
                  <a:pt x="111" y="447"/>
                  <a:pt x="111" y="446"/>
                  <a:pt x="110" y="445"/>
                </a:cubicBezTo>
                <a:cubicBezTo>
                  <a:pt x="115" y="442"/>
                  <a:pt x="115" y="442"/>
                  <a:pt x="115" y="442"/>
                </a:cubicBezTo>
                <a:cubicBezTo>
                  <a:pt x="116" y="444"/>
                  <a:pt x="117" y="446"/>
                  <a:pt x="117" y="449"/>
                </a:cubicBezTo>
                <a:cubicBezTo>
                  <a:pt x="117" y="449"/>
                  <a:pt x="117" y="449"/>
                  <a:pt x="117" y="449"/>
                </a:cubicBezTo>
                <a:close/>
                <a:moveTo>
                  <a:pt x="105" y="436"/>
                </a:moveTo>
                <a:cubicBezTo>
                  <a:pt x="107" y="434"/>
                  <a:pt x="107" y="434"/>
                  <a:pt x="107" y="434"/>
                </a:cubicBezTo>
                <a:cubicBezTo>
                  <a:pt x="105" y="436"/>
                  <a:pt x="105" y="436"/>
                  <a:pt x="105" y="436"/>
                </a:cubicBezTo>
                <a:cubicBezTo>
                  <a:pt x="104" y="434"/>
                  <a:pt x="102" y="433"/>
                  <a:pt x="102" y="431"/>
                </a:cubicBezTo>
                <a:cubicBezTo>
                  <a:pt x="102" y="430"/>
                  <a:pt x="103" y="429"/>
                  <a:pt x="105" y="428"/>
                </a:cubicBezTo>
                <a:cubicBezTo>
                  <a:pt x="106" y="428"/>
                  <a:pt x="106" y="428"/>
                  <a:pt x="107" y="427"/>
                </a:cubicBezTo>
                <a:cubicBezTo>
                  <a:pt x="108" y="432"/>
                  <a:pt x="108" y="432"/>
                  <a:pt x="108" y="432"/>
                </a:cubicBezTo>
                <a:cubicBezTo>
                  <a:pt x="108" y="432"/>
                  <a:pt x="108" y="432"/>
                  <a:pt x="108" y="431"/>
                </a:cubicBezTo>
                <a:cubicBezTo>
                  <a:pt x="108" y="431"/>
                  <a:pt x="108" y="430"/>
                  <a:pt x="108" y="430"/>
                </a:cubicBezTo>
                <a:cubicBezTo>
                  <a:pt x="108" y="431"/>
                  <a:pt x="109" y="431"/>
                  <a:pt x="109" y="431"/>
                </a:cubicBezTo>
                <a:cubicBezTo>
                  <a:pt x="108" y="433"/>
                  <a:pt x="108" y="433"/>
                  <a:pt x="108" y="433"/>
                </a:cubicBezTo>
                <a:cubicBezTo>
                  <a:pt x="108" y="433"/>
                  <a:pt x="108" y="433"/>
                  <a:pt x="108" y="433"/>
                </a:cubicBezTo>
                <a:cubicBezTo>
                  <a:pt x="108" y="433"/>
                  <a:pt x="108" y="433"/>
                  <a:pt x="107" y="433"/>
                </a:cubicBezTo>
                <a:lnTo>
                  <a:pt x="105" y="436"/>
                </a:lnTo>
                <a:close/>
                <a:moveTo>
                  <a:pt x="107" y="433"/>
                </a:moveTo>
                <a:cubicBezTo>
                  <a:pt x="107" y="433"/>
                  <a:pt x="107" y="433"/>
                  <a:pt x="107" y="433"/>
                </a:cubicBezTo>
                <a:cubicBezTo>
                  <a:pt x="107" y="433"/>
                  <a:pt x="107" y="433"/>
                  <a:pt x="107" y="433"/>
                </a:cubicBezTo>
                <a:close/>
                <a:moveTo>
                  <a:pt x="111" y="421"/>
                </a:move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6" y="418"/>
                  <a:pt x="106" y="418"/>
                </a:cubicBezTo>
                <a:cubicBezTo>
                  <a:pt x="106" y="417"/>
                  <a:pt x="106" y="416"/>
                  <a:pt x="107" y="414"/>
                </a:cubicBezTo>
                <a:cubicBezTo>
                  <a:pt x="112" y="415"/>
                  <a:pt x="112" y="415"/>
                  <a:pt x="112" y="415"/>
                </a:cubicBezTo>
                <a:cubicBezTo>
                  <a:pt x="112" y="417"/>
                  <a:pt x="112" y="418"/>
                  <a:pt x="111" y="419"/>
                </a:cubicBezTo>
                <a:cubicBezTo>
                  <a:pt x="111" y="420"/>
                  <a:pt x="111" y="421"/>
                  <a:pt x="111" y="421"/>
                </a:cubicBezTo>
                <a:close/>
                <a:moveTo>
                  <a:pt x="114" y="404"/>
                </a:moveTo>
                <a:cubicBezTo>
                  <a:pt x="108" y="403"/>
                  <a:pt x="108" y="403"/>
                  <a:pt x="108" y="403"/>
                </a:cubicBezTo>
                <a:cubicBezTo>
                  <a:pt x="109" y="400"/>
                  <a:pt x="109" y="398"/>
                  <a:pt x="110" y="397"/>
                </a:cubicBezTo>
                <a:cubicBezTo>
                  <a:pt x="116" y="399"/>
                  <a:pt x="116" y="399"/>
                  <a:pt x="116" y="399"/>
                </a:cubicBezTo>
                <a:cubicBezTo>
                  <a:pt x="115" y="399"/>
                  <a:pt x="115" y="399"/>
                  <a:pt x="115" y="400"/>
                </a:cubicBezTo>
                <a:cubicBezTo>
                  <a:pt x="115" y="400"/>
                  <a:pt x="114" y="401"/>
                  <a:pt x="114" y="404"/>
                </a:cubicBezTo>
                <a:close/>
                <a:moveTo>
                  <a:pt x="108" y="391"/>
                </a:moveTo>
                <a:cubicBezTo>
                  <a:pt x="107" y="390"/>
                  <a:pt x="107" y="390"/>
                  <a:pt x="107" y="390"/>
                </a:cubicBezTo>
                <a:cubicBezTo>
                  <a:pt x="105" y="389"/>
                  <a:pt x="104" y="388"/>
                  <a:pt x="103" y="388"/>
                </a:cubicBezTo>
                <a:cubicBezTo>
                  <a:pt x="106" y="383"/>
                  <a:pt x="106" y="383"/>
                  <a:pt x="106" y="383"/>
                </a:cubicBezTo>
                <a:cubicBezTo>
                  <a:pt x="107" y="383"/>
                  <a:pt x="108" y="384"/>
                  <a:pt x="109" y="385"/>
                </a:cubicBezTo>
                <a:cubicBezTo>
                  <a:pt x="111" y="386"/>
                  <a:pt x="111" y="386"/>
                  <a:pt x="111" y="386"/>
                </a:cubicBezTo>
                <a:lnTo>
                  <a:pt x="108" y="391"/>
                </a:lnTo>
                <a:close/>
                <a:moveTo>
                  <a:pt x="99" y="376"/>
                </a:moveTo>
                <a:cubicBezTo>
                  <a:pt x="99" y="375"/>
                  <a:pt x="98" y="375"/>
                  <a:pt x="97" y="374"/>
                </a:cubicBezTo>
                <a:cubicBezTo>
                  <a:pt x="96" y="374"/>
                  <a:pt x="96" y="374"/>
                  <a:pt x="96" y="374"/>
                </a:cubicBezTo>
                <a:cubicBezTo>
                  <a:pt x="99" y="368"/>
                  <a:pt x="99" y="368"/>
                  <a:pt x="99" y="368"/>
                </a:cubicBezTo>
                <a:cubicBezTo>
                  <a:pt x="100" y="369"/>
                  <a:pt x="100" y="369"/>
                  <a:pt x="100" y="369"/>
                </a:cubicBezTo>
                <a:cubicBezTo>
                  <a:pt x="102" y="370"/>
                  <a:pt x="103" y="372"/>
                  <a:pt x="104" y="373"/>
                </a:cubicBezTo>
                <a:lnTo>
                  <a:pt x="99" y="376"/>
                </a:lnTo>
                <a:close/>
                <a:moveTo>
                  <a:pt x="98" y="364"/>
                </a:moveTo>
                <a:cubicBezTo>
                  <a:pt x="96" y="359"/>
                  <a:pt x="96" y="359"/>
                  <a:pt x="96" y="359"/>
                </a:cubicBezTo>
                <a:cubicBezTo>
                  <a:pt x="96" y="358"/>
                  <a:pt x="97" y="358"/>
                  <a:pt x="97" y="358"/>
                </a:cubicBezTo>
                <a:cubicBezTo>
                  <a:pt x="98" y="358"/>
                  <a:pt x="98" y="358"/>
                  <a:pt x="98" y="358"/>
                </a:cubicBezTo>
                <a:cubicBezTo>
                  <a:pt x="99" y="358"/>
                  <a:pt x="100" y="357"/>
                  <a:pt x="101" y="357"/>
                </a:cubicBezTo>
                <a:cubicBezTo>
                  <a:pt x="104" y="362"/>
                  <a:pt x="104" y="362"/>
                  <a:pt x="104" y="362"/>
                </a:cubicBezTo>
                <a:cubicBezTo>
                  <a:pt x="103" y="363"/>
                  <a:pt x="101" y="363"/>
                  <a:pt x="100" y="363"/>
                </a:cubicBezTo>
                <a:cubicBezTo>
                  <a:pt x="100" y="364"/>
                  <a:pt x="99" y="364"/>
                  <a:pt x="99" y="364"/>
                </a:cubicBezTo>
                <a:cubicBezTo>
                  <a:pt x="99" y="364"/>
                  <a:pt x="98" y="364"/>
                  <a:pt x="98" y="364"/>
                </a:cubicBezTo>
                <a:close/>
                <a:moveTo>
                  <a:pt x="113" y="353"/>
                </a:moveTo>
                <a:cubicBezTo>
                  <a:pt x="112" y="353"/>
                  <a:pt x="112" y="353"/>
                  <a:pt x="112" y="353"/>
                </a:cubicBezTo>
                <a:cubicBezTo>
                  <a:pt x="111" y="353"/>
                  <a:pt x="111" y="353"/>
                  <a:pt x="110" y="353"/>
                </a:cubicBezTo>
                <a:cubicBezTo>
                  <a:pt x="108" y="347"/>
                  <a:pt x="108" y="347"/>
                  <a:pt x="108" y="347"/>
                </a:cubicBezTo>
                <a:cubicBezTo>
                  <a:pt x="110" y="347"/>
                  <a:pt x="111" y="347"/>
                  <a:pt x="112" y="347"/>
                </a:cubicBezTo>
                <a:cubicBezTo>
                  <a:pt x="112" y="347"/>
                  <a:pt x="112" y="347"/>
                  <a:pt x="113" y="347"/>
                </a:cubicBezTo>
                <a:cubicBezTo>
                  <a:pt x="112" y="347"/>
                  <a:pt x="111" y="348"/>
                  <a:pt x="111" y="349"/>
                </a:cubicBezTo>
                <a:cubicBezTo>
                  <a:pt x="117" y="349"/>
                  <a:pt x="117" y="349"/>
                  <a:pt x="117" y="349"/>
                </a:cubicBezTo>
                <a:cubicBezTo>
                  <a:pt x="117" y="353"/>
                  <a:pt x="114" y="353"/>
                  <a:pt x="113" y="353"/>
                </a:cubicBezTo>
                <a:close/>
                <a:moveTo>
                  <a:pt x="110" y="337"/>
                </a:moveTo>
                <a:cubicBezTo>
                  <a:pt x="110" y="336"/>
                  <a:pt x="110" y="336"/>
                  <a:pt x="110" y="336"/>
                </a:cubicBezTo>
                <a:cubicBezTo>
                  <a:pt x="110" y="336"/>
                  <a:pt x="110" y="335"/>
                  <a:pt x="110" y="335"/>
                </a:cubicBezTo>
                <a:cubicBezTo>
                  <a:pt x="110" y="334"/>
                  <a:pt x="109" y="333"/>
                  <a:pt x="109" y="332"/>
                </a:cubicBezTo>
                <a:cubicBezTo>
                  <a:pt x="109" y="331"/>
                  <a:pt x="110" y="331"/>
                  <a:pt x="110" y="331"/>
                </a:cubicBezTo>
                <a:cubicBezTo>
                  <a:pt x="115" y="331"/>
                  <a:pt x="115" y="331"/>
                  <a:pt x="115" y="331"/>
                </a:cubicBezTo>
                <a:cubicBezTo>
                  <a:pt x="115" y="332"/>
                  <a:pt x="115" y="333"/>
                  <a:pt x="116" y="333"/>
                </a:cubicBezTo>
                <a:cubicBezTo>
                  <a:pt x="116" y="334"/>
                  <a:pt x="116" y="334"/>
                  <a:pt x="116" y="335"/>
                </a:cubicBezTo>
                <a:cubicBezTo>
                  <a:pt x="116" y="336"/>
                  <a:pt x="116" y="336"/>
                  <a:pt x="116" y="336"/>
                </a:cubicBezTo>
                <a:lnTo>
                  <a:pt x="110" y="337"/>
                </a:lnTo>
                <a:close/>
                <a:moveTo>
                  <a:pt x="121" y="323"/>
                </a:moveTo>
                <a:cubicBezTo>
                  <a:pt x="116" y="319"/>
                  <a:pt x="116" y="319"/>
                  <a:pt x="116" y="319"/>
                </a:cubicBezTo>
                <a:cubicBezTo>
                  <a:pt x="118" y="318"/>
                  <a:pt x="118" y="317"/>
                  <a:pt x="119" y="315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23" y="320"/>
                  <a:pt x="122" y="321"/>
                  <a:pt x="121" y="323"/>
                </a:cubicBezTo>
                <a:close/>
                <a:moveTo>
                  <a:pt x="128" y="307"/>
                </a:moveTo>
                <a:cubicBezTo>
                  <a:pt x="123" y="304"/>
                  <a:pt x="123" y="304"/>
                  <a:pt x="123" y="304"/>
                </a:cubicBezTo>
                <a:cubicBezTo>
                  <a:pt x="124" y="302"/>
                  <a:pt x="126" y="300"/>
                  <a:pt x="127" y="299"/>
                </a:cubicBezTo>
                <a:cubicBezTo>
                  <a:pt x="131" y="302"/>
                  <a:pt x="131" y="302"/>
                  <a:pt x="131" y="302"/>
                </a:cubicBezTo>
                <a:cubicBezTo>
                  <a:pt x="130" y="304"/>
                  <a:pt x="129" y="305"/>
                  <a:pt x="128" y="307"/>
                </a:cubicBezTo>
                <a:close/>
                <a:moveTo>
                  <a:pt x="138" y="292"/>
                </a:moveTo>
                <a:cubicBezTo>
                  <a:pt x="132" y="290"/>
                  <a:pt x="132" y="290"/>
                  <a:pt x="132" y="290"/>
                </a:cubicBezTo>
                <a:cubicBezTo>
                  <a:pt x="133" y="288"/>
                  <a:pt x="134" y="286"/>
                  <a:pt x="134" y="284"/>
                </a:cubicBezTo>
                <a:cubicBezTo>
                  <a:pt x="140" y="286"/>
                  <a:pt x="140" y="286"/>
                  <a:pt x="140" y="286"/>
                </a:cubicBezTo>
                <a:cubicBezTo>
                  <a:pt x="139" y="288"/>
                  <a:pt x="139" y="290"/>
                  <a:pt x="138" y="292"/>
                </a:cubicBezTo>
                <a:close/>
                <a:moveTo>
                  <a:pt x="135" y="278"/>
                </a:moveTo>
                <a:cubicBezTo>
                  <a:pt x="134" y="277"/>
                  <a:pt x="133" y="277"/>
                  <a:pt x="133" y="277"/>
                </a:cubicBezTo>
                <a:cubicBezTo>
                  <a:pt x="132" y="277"/>
                  <a:pt x="132" y="277"/>
                  <a:pt x="131" y="277"/>
                </a:cubicBezTo>
                <a:cubicBezTo>
                  <a:pt x="129" y="277"/>
                  <a:pt x="129" y="277"/>
                  <a:pt x="129" y="277"/>
                </a:cubicBezTo>
                <a:cubicBezTo>
                  <a:pt x="129" y="272"/>
                  <a:pt x="129" y="272"/>
                  <a:pt x="129" y="272"/>
                </a:cubicBezTo>
                <a:cubicBezTo>
                  <a:pt x="131" y="272"/>
                  <a:pt x="131" y="272"/>
                  <a:pt x="131" y="272"/>
                </a:cubicBezTo>
                <a:cubicBezTo>
                  <a:pt x="131" y="272"/>
                  <a:pt x="132" y="272"/>
                  <a:pt x="133" y="272"/>
                </a:cubicBezTo>
                <a:cubicBezTo>
                  <a:pt x="134" y="272"/>
                  <a:pt x="135" y="272"/>
                  <a:pt x="136" y="272"/>
                </a:cubicBezTo>
                <a:lnTo>
                  <a:pt x="135" y="278"/>
                </a:lnTo>
                <a:close/>
                <a:moveTo>
                  <a:pt x="126" y="270"/>
                </a:moveTo>
                <a:cubicBezTo>
                  <a:pt x="126" y="270"/>
                  <a:pt x="125" y="269"/>
                  <a:pt x="125" y="269"/>
                </a:cubicBezTo>
                <a:cubicBezTo>
                  <a:pt x="124" y="269"/>
                  <a:pt x="124" y="269"/>
                  <a:pt x="123" y="269"/>
                </a:cubicBezTo>
                <a:cubicBezTo>
                  <a:pt x="121" y="268"/>
                  <a:pt x="120" y="266"/>
                  <a:pt x="120" y="264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6" y="263"/>
                  <a:pt x="126" y="264"/>
                  <a:pt x="126" y="264"/>
                </a:cubicBezTo>
                <a:cubicBezTo>
                  <a:pt x="126" y="264"/>
                  <a:pt x="127" y="264"/>
                  <a:pt x="127" y="264"/>
                </a:cubicBezTo>
                <a:cubicBezTo>
                  <a:pt x="128" y="264"/>
                  <a:pt x="128" y="264"/>
                  <a:pt x="128" y="264"/>
                </a:cubicBezTo>
                <a:lnTo>
                  <a:pt x="126" y="270"/>
                </a:lnTo>
                <a:close/>
                <a:moveTo>
                  <a:pt x="117" y="256"/>
                </a:moveTo>
                <a:cubicBezTo>
                  <a:pt x="119" y="253"/>
                  <a:pt x="119" y="253"/>
                  <a:pt x="119" y="253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5" y="254"/>
                  <a:pt x="113" y="253"/>
                  <a:pt x="113" y="249"/>
                </a:cubicBezTo>
                <a:cubicBezTo>
                  <a:pt x="113" y="248"/>
                  <a:pt x="113" y="248"/>
                  <a:pt x="113" y="248"/>
                </a:cubicBezTo>
                <a:cubicBezTo>
                  <a:pt x="119" y="248"/>
                  <a:pt x="119" y="248"/>
                  <a:pt x="119" y="248"/>
                </a:cubicBezTo>
                <a:cubicBezTo>
                  <a:pt x="119" y="250"/>
                  <a:pt x="119" y="250"/>
                  <a:pt x="121" y="251"/>
                </a:cubicBezTo>
                <a:lnTo>
                  <a:pt x="117" y="256"/>
                </a:lnTo>
                <a:close/>
                <a:moveTo>
                  <a:pt x="112" y="239"/>
                </a:moveTo>
                <a:cubicBezTo>
                  <a:pt x="111" y="238"/>
                  <a:pt x="110" y="238"/>
                  <a:pt x="109" y="237"/>
                </a:cubicBezTo>
                <a:cubicBezTo>
                  <a:pt x="109" y="237"/>
                  <a:pt x="109" y="237"/>
                  <a:pt x="108" y="236"/>
                </a:cubicBezTo>
                <a:cubicBezTo>
                  <a:pt x="111" y="231"/>
                  <a:pt x="111" y="231"/>
                  <a:pt x="111" y="231"/>
                </a:cubicBezTo>
                <a:cubicBezTo>
                  <a:pt x="111" y="231"/>
                  <a:pt x="112" y="232"/>
                  <a:pt x="112" y="232"/>
                </a:cubicBezTo>
                <a:cubicBezTo>
                  <a:pt x="114" y="233"/>
                  <a:pt x="115" y="234"/>
                  <a:pt x="116" y="235"/>
                </a:cubicBezTo>
                <a:lnTo>
                  <a:pt x="112" y="239"/>
                </a:lnTo>
                <a:close/>
                <a:moveTo>
                  <a:pt x="98" y="234"/>
                </a:moveTo>
                <a:cubicBezTo>
                  <a:pt x="95" y="234"/>
                  <a:pt x="93" y="232"/>
                  <a:pt x="92" y="228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98" y="228"/>
                  <a:pt x="98" y="229"/>
                  <a:pt x="99" y="229"/>
                </a:cubicBezTo>
                <a:lnTo>
                  <a:pt x="98" y="234"/>
                </a:lnTo>
                <a:close/>
                <a:moveTo>
                  <a:pt x="91" y="216"/>
                </a:moveTo>
                <a:cubicBezTo>
                  <a:pt x="91" y="215"/>
                  <a:pt x="90" y="214"/>
                  <a:pt x="90" y="212"/>
                </a:cubicBezTo>
                <a:cubicBezTo>
                  <a:pt x="90" y="211"/>
                  <a:pt x="90" y="211"/>
                  <a:pt x="91" y="210"/>
                </a:cubicBezTo>
                <a:cubicBezTo>
                  <a:pt x="96" y="210"/>
                  <a:pt x="96" y="210"/>
                  <a:pt x="96" y="210"/>
                </a:cubicBezTo>
                <a:cubicBezTo>
                  <a:pt x="96" y="211"/>
                  <a:pt x="96" y="211"/>
                  <a:pt x="96" y="212"/>
                </a:cubicBezTo>
                <a:cubicBezTo>
                  <a:pt x="96" y="213"/>
                  <a:pt x="96" y="214"/>
                  <a:pt x="96" y="215"/>
                </a:cubicBezTo>
                <a:lnTo>
                  <a:pt x="91" y="216"/>
                </a:lnTo>
                <a:close/>
                <a:moveTo>
                  <a:pt x="97" y="198"/>
                </a:moveTo>
                <a:cubicBezTo>
                  <a:pt x="91" y="198"/>
                  <a:pt x="91" y="198"/>
                  <a:pt x="91" y="198"/>
                </a:cubicBezTo>
                <a:cubicBezTo>
                  <a:pt x="91" y="193"/>
                  <a:pt x="93" y="191"/>
                  <a:pt x="96" y="191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7" y="196"/>
                  <a:pt x="97" y="196"/>
                </a:cubicBezTo>
                <a:cubicBezTo>
                  <a:pt x="97" y="196"/>
                  <a:pt x="97" y="197"/>
                  <a:pt x="97" y="198"/>
                </a:cubicBezTo>
                <a:close/>
                <a:moveTo>
                  <a:pt x="105" y="189"/>
                </a:moveTo>
                <a:cubicBezTo>
                  <a:pt x="105" y="189"/>
                  <a:pt x="105" y="189"/>
                  <a:pt x="105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100" y="185"/>
                  <a:pt x="102" y="184"/>
                  <a:pt x="104" y="183"/>
                </a:cubicBezTo>
                <a:cubicBezTo>
                  <a:pt x="105" y="183"/>
                  <a:pt x="105" y="182"/>
                  <a:pt x="106" y="182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7"/>
                  <a:pt x="107" y="188"/>
                  <a:pt x="107" y="188"/>
                </a:cubicBezTo>
                <a:cubicBezTo>
                  <a:pt x="105" y="189"/>
                  <a:pt x="105" y="189"/>
                  <a:pt x="105" y="189"/>
                </a:cubicBezTo>
                <a:close/>
                <a:moveTo>
                  <a:pt x="109" y="175"/>
                </a:moveTo>
                <a:cubicBezTo>
                  <a:pt x="109" y="175"/>
                  <a:pt x="109" y="175"/>
                  <a:pt x="109" y="175"/>
                </a:cubicBezTo>
                <a:cubicBezTo>
                  <a:pt x="108" y="174"/>
                  <a:pt x="107" y="173"/>
                  <a:pt x="107" y="172"/>
                </a:cubicBezTo>
                <a:cubicBezTo>
                  <a:pt x="106" y="171"/>
                  <a:pt x="106" y="171"/>
                  <a:pt x="106" y="171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2" y="170"/>
                  <a:pt x="113" y="171"/>
                  <a:pt x="114" y="172"/>
                </a:cubicBezTo>
                <a:cubicBezTo>
                  <a:pt x="114" y="173"/>
                  <a:pt x="114" y="173"/>
                  <a:pt x="114" y="174"/>
                </a:cubicBezTo>
                <a:lnTo>
                  <a:pt x="109" y="175"/>
                </a:lnTo>
                <a:close/>
                <a:moveTo>
                  <a:pt x="109" y="160"/>
                </a:moveTo>
                <a:cubicBezTo>
                  <a:pt x="104" y="158"/>
                  <a:pt x="104" y="158"/>
                  <a:pt x="104" y="158"/>
                </a:cubicBezTo>
                <a:cubicBezTo>
                  <a:pt x="104" y="157"/>
                  <a:pt x="104" y="157"/>
                  <a:pt x="105" y="156"/>
                </a:cubicBezTo>
                <a:cubicBezTo>
                  <a:pt x="105" y="155"/>
                  <a:pt x="107" y="154"/>
                  <a:pt x="108" y="152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1" y="157"/>
                  <a:pt x="110" y="159"/>
                  <a:pt x="109" y="160"/>
                </a:cubicBezTo>
                <a:cubicBezTo>
                  <a:pt x="109" y="160"/>
                  <a:pt x="109" y="160"/>
                  <a:pt x="109" y="160"/>
                </a:cubicBezTo>
                <a:close/>
                <a:moveTo>
                  <a:pt x="136" y="157"/>
                </a:move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6" y="151"/>
                </a:cubicBezTo>
                <a:cubicBezTo>
                  <a:pt x="137" y="150"/>
                  <a:pt x="137" y="149"/>
                  <a:pt x="137" y="149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1" y="154"/>
                  <a:pt x="140" y="155"/>
                  <a:pt x="138" y="156"/>
                </a:cubicBezTo>
                <a:cubicBezTo>
                  <a:pt x="137" y="156"/>
                  <a:pt x="137" y="157"/>
                  <a:pt x="136" y="157"/>
                </a:cubicBezTo>
                <a:close/>
                <a:moveTo>
                  <a:pt x="123" y="151"/>
                </a:moveTo>
                <a:cubicBezTo>
                  <a:pt x="123" y="151"/>
                  <a:pt x="122" y="151"/>
                  <a:pt x="122" y="150"/>
                </a:cubicBezTo>
                <a:cubicBezTo>
                  <a:pt x="122" y="150"/>
                  <a:pt x="121" y="150"/>
                  <a:pt x="121" y="151"/>
                </a:cubicBezTo>
                <a:cubicBezTo>
                  <a:pt x="119" y="145"/>
                  <a:pt x="119" y="145"/>
                  <a:pt x="119" y="145"/>
                </a:cubicBezTo>
                <a:cubicBezTo>
                  <a:pt x="120" y="145"/>
                  <a:pt x="121" y="145"/>
                  <a:pt x="122" y="145"/>
                </a:cubicBezTo>
                <a:cubicBezTo>
                  <a:pt x="124" y="145"/>
                  <a:pt x="126" y="145"/>
                  <a:pt x="126" y="146"/>
                </a:cubicBezTo>
                <a:cubicBezTo>
                  <a:pt x="127" y="147"/>
                  <a:pt x="127" y="147"/>
                  <a:pt x="127" y="147"/>
                </a:cubicBezTo>
                <a:lnTo>
                  <a:pt x="123" y="151"/>
                </a:lnTo>
                <a:close/>
                <a:moveTo>
                  <a:pt x="150" y="144"/>
                </a:moveTo>
                <a:cubicBezTo>
                  <a:pt x="145" y="141"/>
                  <a:pt x="145" y="141"/>
                  <a:pt x="145" y="141"/>
                </a:cubicBezTo>
                <a:cubicBezTo>
                  <a:pt x="147" y="139"/>
                  <a:pt x="149" y="139"/>
                  <a:pt x="150" y="138"/>
                </a:cubicBezTo>
                <a:cubicBezTo>
                  <a:pt x="151" y="138"/>
                  <a:pt x="151" y="138"/>
                  <a:pt x="152" y="138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3" y="144"/>
                  <a:pt x="152" y="144"/>
                  <a:pt x="151" y="144"/>
                </a:cubicBezTo>
                <a:cubicBezTo>
                  <a:pt x="150" y="144"/>
                  <a:pt x="150" y="144"/>
                  <a:pt x="150" y="144"/>
                </a:cubicBezTo>
                <a:close/>
                <a:moveTo>
                  <a:pt x="154" y="131"/>
                </a:moveTo>
                <a:cubicBezTo>
                  <a:pt x="148" y="129"/>
                  <a:pt x="148" y="129"/>
                  <a:pt x="148" y="129"/>
                </a:cubicBezTo>
                <a:cubicBezTo>
                  <a:pt x="148" y="129"/>
                  <a:pt x="148" y="129"/>
                  <a:pt x="149" y="128"/>
                </a:cubicBezTo>
                <a:cubicBezTo>
                  <a:pt x="149" y="128"/>
                  <a:pt x="149" y="127"/>
                  <a:pt x="149" y="126"/>
                </a:cubicBezTo>
                <a:cubicBezTo>
                  <a:pt x="150" y="125"/>
                  <a:pt x="150" y="124"/>
                  <a:pt x="150" y="123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5" y="126"/>
                  <a:pt x="155" y="127"/>
                  <a:pt x="155" y="127"/>
                </a:cubicBezTo>
                <a:cubicBezTo>
                  <a:pt x="155" y="129"/>
                  <a:pt x="154" y="130"/>
                  <a:pt x="154" y="130"/>
                </a:cubicBezTo>
                <a:cubicBezTo>
                  <a:pt x="154" y="130"/>
                  <a:pt x="154" y="131"/>
                  <a:pt x="154" y="131"/>
                </a:cubicBezTo>
                <a:close/>
                <a:moveTo>
                  <a:pt x="157" y="114"/>
                </a:moveTo>
                <a:cubicBezTo>
                  <a:pt x="152" y="113"/>
                  <a:pt x="152" y="113"/>
                  <a:pt x="152" y="113"/>
                </a:cubicBezTo>
                <a:cubicBezTo>
                  <a:pt x="152" y="113"/>
                  <a:pt x="152" y="112"/>
                  <a:pt x="152" y="112"/>
                </a:cubicBezTo>
                <a:cubicBezTo>
                  <a:pt x="152" y="111"/>
                  <a:pt x="152" y="110"/>
                  <a:pt x="152" y="110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8" y="108"/>
                  <a:pt x="158" y="109"/>
                  <a:pt x="158" y="110"/>
                </a:cubicBezTo>
                <a:cubicBezTo>
                  <a:pt x="158" y="111"/>
                  <a:pt x="158" y="112"/>
                  <a:pt x="158" y="113"/>
                </a:cubicBezTo>
                <a:cubicBezTo>
                  <a:pt x="158" y="114"/>
                  <a:pt x="158" y="114"/>
                  <a:pt x="157" y="114"/>
                </a:cubicBezTo>
                <a:close/>
                <a:moveTo>
                  <a:pt x="146" y="101"/>
                </a:moveTo>
                <a:cubicBezTo>
                  <a:pt x="144" y="99"/>
                  <a:pt x="143" y="97"/>
                  <a:pt x="143" y="94"/>
                </a:cubicBezTo>
                <a:cubicBezTo>
                  <a:pt x="143" y="94"/>
                  <a:pt x="143" y="94"/>
                  <a:pt x="143" y="93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6"/>
                  <a:pt x="150" y="96"/>
                  <a:pt x="150" y="97"/>
                </a:cubicBezTo>
                <a:lnTo>
                  <a:pt x="146" y="101"/>
                </a:lnTo>
                <a:close/>
                <a:moveTo>
                  <a:pt x="143" y="82"/>
                </a:moveTo>
                <a:cubicBezTo>
                  <a:pt x="143" y="80"/>
                  <a:pt x="142" y="79"/>
                  <a:pt x="142" y="7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76"/>
                  <a:pt x="148" y="78"/>
                  <a:pt x="149" y="81"/>
                </a:cubicBezTo>
                <a:lnTo>
                  <a:pt x="143" y="82"/>
                </a:lnTo>
                <a:close/>
                <a:moveTo>
                  <a:pt x="132" y="77"/>
                </a:moveTo>
                <a:cubicBezTo>
                  <a:pt x="130" y="77"/>
                  <a:pt x="128" y="76"/>
                  <a:pt x="126" y="7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9" y="71"/>
                  <a:pt x="131" y="71"/>
                  <a:pt x="133" y="71"/>
                </a:cubicBezTo>
                <a:lnTo>
                  <a:pt x="132" y="77"/>
                </a:lnTo>
                <a:close/>
                <a:moveTo>
                  <a:pt x="114" y="70"/>
                </a:moveTo>
                <a:cubicBezTo>
                  <a:pt x="114" y="69"/>
                  <a:pt x="114" y="69"/>
                  <a:pt x="114" y="69"/>
                </a:cubicBezTo>
                <a:cubicBezTo>
                  <a:pt x="113" y="67"/>
                  <a:pt x="112" y="65"/>
                  <a:pt x="112" y="63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8" y="64"/>
                  <a:pt x="118" y="65"/>
                  <a:pt x="119" y="67"/>
                </a:cubicBezTo>
                <a:lnTo>
                  <a:pt x="114" y="70"/>
                </a:lnTo>
                <a:close/>
                <a:moveTo>
                  <a:pt x="127" y="59"/>
                </a:move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7"/>
                  <a:pt x="121" y="57"/>
                  <a:pt x="121" y="56"/>
                </a:cubicBezTo>
                <a:cubicBezTo>
                  <a:pt x="121" y="55"/>
                  <a:pt x="120" y="54"/>
                  <a:pt x="120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7" y="56"/>
                  <a:pt x="127" y="57"/>
                  <a:pt x="127" y="58"/>
                </a:cubicBezTo>
                <a:cubicBezTo>
                  <a:pt x="127" y="58"/>
                  <a:pt x="127" y="59"/>
                  <a:pt x="127" y="59"/>
                </a:cubicBezTo>
                <a:close/>
                <a:moveTo>
                  <a:pt x="133" y="49"/>
                </a:moveTo>
                <a:cubicBezTo>
                  <a:pt x="131" y="43"/>
                  <a:pt x="131" y="43"/>
                  <a:pt x="131" y="43"/>
                </a:cubicBezTo>
                <a:cubicBezTo>
                  <a:pt x="133" y="42"/>
                  <a:pt x="136" y="42"/>
                  <a:pt x="138" y="42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7"/>
                  <a:pt x="135" y="48"/>
                  <a:pt x="133" y="49"/>
                </a:cubicBezTo>
                <a:close/>
                <a:moveTo>
                  <a:pt x="151" y="45"/>
                </a:moveTo>
                <a:cubicBezTo>
                  <a:pt x="148" y="40"/>
                  <a:pt x="148" y="40"/>
                  <a:pt x="148" y="40"/>
                </a:cubicBezTo>
                <a:cubicBezTo>
                  <a:pt x="149" y="39"/>
                  <a:pt x="149" y="39"/>
                  <a:pt x="149" y="38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55" y="38"/>
                  <a:pt x="155" y="38"/>
                  <a:pt x="155" y="38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55" y="41"/>
                  <a:pt x="153" y="43"/>
                  <a:pt x="151" y="45"/>
                </a:cubicBezTo>
                <a:close/>
                <a:moveTo>
                  <a:pt x="143" y="37"/>
                </a:moveTo>
                <a:cubicBezTo>
                  <a:pt x="141" y="37"/>
                  <a:pt x="138" y="37"/>
                  <a:pt x="136" y="34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1" y="31"/>
                  <a:pt x="142" y="31"/>
                  <a:pt x="143" y="31"/>
                </a:cubicBezTo>
                <a:lnTo>
                  <a:pt x="143" y="37"/>
                </a:lnTo>
                <a:close/>
                <a:moveTo>
                  <a:pt x="131" y="22"/>
                </a:moveTo>
                <a:cubicBezTo>
                  <a:pt x="130" y="20"/>
                  <a:pt x="129" y="19"/>
                  <a:pt x="129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5" y="17"/>
                  <a:pt x="136" y="19"/>
                  <a:pt x="136" y="21"/>
                </a:cubicBezTo>
                <a:lnTo>
                  <a:pt x="131" y="22"/>
                </a:lnTo>
                <a:close/>
                <a:moveTo>
                  <a:pt x="123" y="8"/>
                </a:moveTo>
                <a:cubicBezTo>
                  <a:pt x="122" y="6"/>
                  <a:pt x="121" y="5"/>
                  <a:pt x="120" y="3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1"/>
                  <a:pt x="127" y="3"/>
                  <a:pt x="128" y="4"/>
                </a:cubicBezTo>
                <a:lnTo>
                  <a:pt x="12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3" name="ïslíḑe">
            <a:extLst>
              <a:ext uri="{FF2B5EF4-FFF2-40B4-BE49-F238E27FC236}">
                <a16:creationId xmlns:a16="http://schemas.microsoft.com/office/drawing/2014/main" id="{2EC707AC-7035-460D-8D13-C51E6245B50A}"/>
              </a:ext>
            </a:extLst>
          </p:cNvPr>
          <p:cNvSpPr/>
          <p:nvPr/>
        </p:nvSpPr>
        <p:spPr bwMode="auto">
          <a:xfrm>
            <a:off x="3509580" y="3199148"/>
            <a:ext cx="304310" cy="232280"/>
          </a:xfrm>
          <a:custGeom>
            <a:avLst/>
            <a:gdLst>
              <a:gd name="T0" fmla="*/ 82 w 278"/>
              <a:gd name="T1" fmla="*/ 207 h 213"/>
              <a:gd name="T2" fmla="*/ 88 w 278"/>
              <a:gd name="T3" fmla="*/ 208 h 213"/>
              <a:gd name="T4" fmla="*/ 106 w 278"/>
              <a:gd name="T5" fmla="*/ 204 h 213"/>
              <a:gd name="T6" fmla="*/ 110 w 278"/>
              <a:gd name="T7" fmla="*/ 201 h 213"/>
              <a:gd name="T8" fmla="*/ 112 w 278"/>
              <a:gd name="T9" fmla="*/ 209 h 213"/>
              <a:gd name="T10" fmla="*/ 71 w 278"/>
              <a:gd name="T11" fmla="*/ 201 h 213"/>
              <a:gd name="T12" fmla="*/ 72 w 278"/>
              <a:gd name="T13" fmla="*/ 207 h 213"/>
              <a:gd name="T14" fmla="*/ 53 w 278"/>
              <a:gd name="T15" fmla="*/ 205 h 213"/>
              <a:gd name="T16" fmla="*/ 56 w 278"/>
              <a:gd name="T17" fmla="*/ 200 h 213"/>
              <a:gd name="T18" fmla="*/ 97 w 278"/>
              <a:gd name="T19" fmla="*/ 205 h 213"/>
              <a:gd name="T20" fmla="*/ 99 w 278"/>
              <a:gd name="T21" fmla="*/ 203 h 213"/>
              <a:gd name="T22" fmla="*/ 118 w 278"/>
              <a:gd name="T23" fmla="*/ 199 h 213"/>
              <a:gd name="T24" fmla="*/ 124 w 278"/>
              <a:gd name="T25" fmla="*/ 193 h 213"/>
              <a:gd name="T26" fmla="*/ 38 w 278"/>
              <a:gd name="T27" fmla="*/ 199 h 213"/>
              <a:gd name="T28" fmla="*/ 38 w 278"/>
              <a:gd name="T29" fmla="*/ 193 h 213"/>
              <a:gd name="T30" fmla="*/ 41 w 278"/>
              <a:gd name="T31" fmla="*/ 199 h 213"/>
              <a:gd name="T32" fmla="*/ 21 w 278"/>
              <a:gd name="T33" fmla="*/ 197 h 213"/>
              <a:gd name="T34" fmla="*/ 21 w 278"/>
              <a:gd name="T35" fmla="*/ 191 h 213"/>
              <a:gd name="T36" fmla="*/ 22 w 278"/>
              <a:gd name="T37" fmla="*/ 197 h 213"/>
              <a:gd name="T38" fmla="*/ 0 w 278"/>
              <a:gd name="T39" fmla="*/ 195 h 213"/>
              <a:gd name="T40" fmla="*/ 6 w 278"/>
              <a:gd name="T41" fmla="*/ 189 h 213"/>
              <a:gd name="T42" fmla="*/ 111 w 278"/>
              <a:gd name="T43" fmla="*/ 188 h 213"/>
              <a:gd name="T44" fmla="*/ 114 w 278"/>
              <a:gd name="T45" fmla="*/ 184 h 213"/>
              <a:gd name="T46" fmla="*/ 107 w 278"/>
              <a:gd name="T47" fmla="*/ 168 h 213"/>
              <a:gd name="T48" fmla="*/ 114 w 278"/>
              <a:gd name="T49" fmla="*/ 166 h 213"/>
              <a:gd name="T50" fmla="*/ 121 w 278"/>
              <a:gd name="T51" fmla="*/ 156 h 213"/>
              <a:gd name="T52" fmla="*/ 120 w 278"/>
              <a:gd name="T53" fmla="*/ 148 h 213"/>
              <a:gd name="T54" fmla="*/ 121 w 278"/>
              <a:gd name="T55" fmla="*/ 156 h 213"/>
              <a:gd name="T56" fmla="*/ 132 w 278"/>
              <a:gd name="T57" fmla="*/ 139 h 213"/>
              <a:gd name="T58" fmla="*/ 142 w 278"/>
              <a:gd name="T59" fmla="*/ 131 h 213"/>
              <a:gd name="T60" fmla="*/ 139 w 278"/>
              <a:gd name="T61" fmla="*/ 123 h 213"/>
              <a:gd name="T62" fmla="*/ 142 w 278"/>
              <a:gd name="T63" fmla="*/ 131 h 213"/>
              <a:gd name="T64" fmla="*/ 144 w 278"/>
              <a:gd name="T65" fmla="*/ 106 h 213"/>
              <a:gd name="T66" fmla="*/ 154 w 278"/>
              <a:gd name="T67" fmla="*/ 98 h 213"/>
              <a:gd name="T68" fmla="*/ 157 w 278"/>
              <a:gd name="T69" fmla="*/ 96 h 213"/>
              <a:gd name="T70" fmla="*/ 167 w 278"/>
              <a:gd name="T71" fmla="*/ 91 h 213"/>
              <a:gd name="T72" fmla="*/ 168 w 278"/>
              <a:gd name="T73" fmla="*/ 89 h 213"/>
              <a:gd name="T74" fmla="*/ 169 w 278"/>
              <a:gd name="T75" fmla="*/ 97 h 213"/>
              <a:gd name="T76" fmla="*/ 175 w 278"/>
              <a:gd name="T77" fmla="*/ 73 h 213"/>
              <a:gd name="T78" fmla="*/ 173 w 278"/>
              <a:gd name="T79" fmla="*/ 80 h 213"/>
              <a:gd name="T80" fmla="*/ 184 w 278"/>
              <a:gd name="T81" fmla="*/ 75 h 213"/>
              <a:gd name="T82" fmla="*/ 189 w 278"/>
              <a:gd name="T83" fmla="*/ 78 h 213"/>
              <a:gd name="T84" fmla="*/ 193 w 278"/>
              <a:gd name="T85" fmla="*/ 62 h 213"/>
              <a:gd name="T86" fmla="*/ 198 w 278"/>
              <a:gd name="T87" fmla="*/ 65 h 213"/>
              <a:gd name="T88" fmla="*/ 211 w 278"/>
              <a:gd name="T89" fmla="*/ 45 h 213"/>
              <a:gd name="T90" fmla="*/ 223 w 278"/>
              <a:gd name="T91" fmla="*/ 51 h 213"/>
              <a:gd name="T92" fmla="*/ 227 w 278"/>
              <a:gd name="T93" fmla="*/ 43 h 213"/>
              <a:gd name="T94" fmla="*/ 223 w 278"/>
              <a:gd name="T95" fmla="*/ 51 h 213"/>
              <a:gd name="T96" fmla="*/ 239 w 278"/>
              <a:gd name="T97" fmla="*/ 46 h 213"/>
              <a:gd name="T98" fmla="*/ 245 w 278"/>
              <a:gd name="T99" fmla="*/ 40 h 213"/>
              <a:gd name="T100" fmla="*/ 255 w 278"/>
              <a:gd name="T101" fmla="*/ 36 h 213"/>
              <a:gd name="T102" fmla="*/ 252 w 278"/>
              <a:gd name="T103" fmla="*/ 28 h 213"/>
              <a:gd name="T104" fmla="*/ 255 w 278"/>
              <a:gd name="T105" fmla="*/ 36 h 213"/>
              <a:gd name="T106" fmla="*/ 264 w 278"/>
              <a:gd name="T107" fmla="*/ 15 h 213"/>
              <a:gd name="T108" fmla="*/ 275 w 278"/>
              <a:gd name="T109" fmla="*/ 8 h 213"/>
              <a:gd name="T110" fmla="*/ 278 w 278"/>
              <a:gd name="T111" fmla="*/ 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" h="213">
                <a:moveTo>
                  <a:pt x="85" y="213"/>
                </a:moveTo>
                <a:cubicBezTo>
                  <a:pt x="83" y="212"/>
                  <a:pt x="82" y="210"/>
                  <a:pt x="82" y="206"/>
                </a:cubicBezTo>
                <a:cubicBezTo>
                  <a:pt x="82" y="206"/>
                  <a:pt x="82" y="207"/>
                  <a:pt x="82" y="207"/>
                </a:cubicBezTo>
                <a:cubicBezTo>
                  <a:pt x="87" y="204"/>
                  <a:pt x="87" y="204"/>
                  <a:pt x="87" y="204"/>
                </a:cubicBezTo>
                <a:cubicBezTo>
                  <a:pt x="87" y="205"/>
                  <a:pt x="88" y="205"/>
                  <a:pt x="88" y="206"/>
                </a:cubicBezTo>
                <a:cubicBezTo>
                  <a:pt x="88" y="208"/>
                  <a:pt x="88" y="208"/>
                  <a:pt x="88" y="208"/>
                </a:cubicBezTo>
                <a:lnTo>
                  <a:pt x="85" y="213"/>
                </a:lnTo>
                <a:close/>
                <a:moveTo>
                  <a:pt x="112" y="209"/>
                </a:moveTo>
                <a:cubicBezTo>
                  <a:pt x="110" y="208"/>
                  <a:pt x="108" y="207"/>
                  <a:pt x="106" y="204"/>
                </a:cubicBezTo>
                <a:cubicBezTo>
                  <a:pt x="110" y="200"/>
                  <a:pt x="110" y="200"/>
                  <a:pt x="110" y="200"/>
                </a:cubicBezTo>
                <a:cubicBezTo>
                  <a:pt x="110" y="200"/>
                  <a:pt x="110" y="201"/>
                  <a:pt x="110" y="201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2" y="202"/>
                  <a:pt x="113" y="203"/>
                  <a:pt x="114" y="203"/>
                </a:cubicBezTo>
                <a:lnTo>
                  <a:pt x="112" y="209"/>
                </a:lnTo>
                <a:close/>
                <a:moveTo>
                  <a:pt x="68" y="208"/>
                </a:moveTo>
                <a:cubicBezTo>
                  <a:pt x="67" y="202"/>
                  <a:pt x="67" y="202"/>
                  <a:pt x="67" y="202"/>
                </a:cubicBezTo>
                <a:cubicBezTo>
                  <a:pt x="68" y="202"/>
                  <a:pt x="70" y="202"/>
                  <a:pt x="71" y="201"/>
                </a:cubicBezTo>
                <a:cubicBezTo>
                  <a:pt x="71" y="201"/>
                  <a:pt x="72" y="201"/>
                  <a:pt x="73" y="201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73" y="207"/>
                  <a:pt x="73" y="207"/>
                  <a:pt x="72" y="207"/>
                </a:cubicBezTo>
                <a:cubicBezTo>
                  <a:pt x="71" y="207"/>
                  <a:pt x="69" y="208"/>
                  <a:pt x="68" y="208"/>
                </a:cubicBezTo>
                <a:close/>
                <a:moveTo>
                  <a:pt x="55" y="206"/>
                </a:moveTo>
                <a:cubicBezTo>
                  <a:pt x="54" y="206"/>
                  <a:pt x="53" y="205"/>
                  <a:pt x="53" y="205"/>
                </a:cubicBezTo>
                <a:cubicBezTo>
                  <a:pt x="51" y="204"/>
                  <a:pt x="50" y="203"/>
                  <a:pt x="49" y="202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4" y="199"/>
                  <a:pt x="55" y="199"/>
                  <a:pt x="56" y="200"/>
                </a:cubicBezTo>
                <a:cubicBezTo>
                  <a:pt x="56" y="200"/>
                  <a:pt x="57" y="201"/>
                  <a:pt x="57" y="201"/>
                </a:cubicBezTo>
                <a:lnTo>
                  <a:pt x="55" y="206"/>
                </a:lnTo>
                <a:close/>
                <a:moveTo>
                  <a:pt x="97" y="205"/>
                </a:moveTo>
                <a:cubicBezTo>
                  <a:pt x="91" y="204"/>
                  <a:pt x="91" y="204"/>
                  <a:pt x="91" y="204"/>
                </a:cubicBezTo>
                <a:cubicBezTo>
                  <a:pt x="92" y="200"/>
                  <a:pt x="95" y="198"/>
                  <a:pt x="96" y="197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99" y="203"/>
                  <a:pt x="97" y="204"/>
                  <a:pt x="97" y="205"/>
                </a:cubicBezTo>
                <a:close/>
                <a:moveTo>
                  <a:pt x="124" y="200"/>
                </a:moveTo>
                <a:cubicBezTo>
                  <a:pt x="118" y="199"/>
                  <a:pt x="118" y="199"/>
                  <a:pt x="118" y="199"/>
                </a:cubicBezTo>
                <a:cubicBezTo>
                  <a:pt x="118" y="199"/>
                  <a:pt x="118" y="198"/>
                  <a:pt x="118" y="198"/>
                </a:cubicBezTo>
                <a:cubicBezTo>
                  <a:pt x="118" y="197"/>
                  <a:pt x="118" y="196"/>
                  <a:pt x="118" y="195"/>
                </a:cubicBezTo>
                <a:cubicBezTo>
                  <a:pt x="124" y="193"/>
                  <a:pt x="124" y="193"/>
                  <a:pt x="124" y="193"/>
                </a:cubicBezTo>
                <a:cubicBezTo>
                  <a:pt x="124" y="194"/>
                  <a:pt x="124" y="196"/>
                  <a:pt x="124" y="198"/>
                </a:cubicBezTo>
                <a:cubicBezTo>
                  <a:pt x="124" y="198"/>
                  <a:pt x="124" y="199"/>
                  <a:pt x="124" y="200"/>
                </a:cubicBezTo>
                <a:close/>
                <a:moveTo>
                  <a:pt x="38" y="199"/>
                </a:moveTo>
                <a:cubicBezTo>
                  <a:pt x="37" y="199"/>
                  <a:pt x="36" y="199"/>
                  <a:pt x="35" y="199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6" y="193"/>
                  <a:pt x="37" y="193"/>
                  <a:pt x="38" y="193"/>
                </a:cubicBezTo>
                <a:cubicBezTo>
                  <a:pt x="39" y="193"/>
                  <a:pt x="40" y="193"/>
                  <a:pt x="40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40" y="199"/>
                  <a:pt x="39" y="199"/>
                  <a:pt x="38" y="199"/>
                </a:cubicBezTo>
                <a:close/>
                <a:moveTo>
                  <a:pt x="21" y="197"/>
                </a:moveTo>
                <a:cubicBezTo>
                  <a:pt x="20" y="197"/>
                  <a:pt x="19" y="197"/>
                  <a:pt x="17" y="196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20" y="191"/>
                  <a:pt x="21" y="191"/>
                  <a:pt x="21" y="191"/>
                </a:cubicBezTo>
                <a:cubicBezTo>
                  <a:pt x="22" y="191"/>
                  <a:pt x="23" y="191"/>
                  <a:pt x="24" y="191"/>
                </a:cubicBezTo>
                <a:cubicBezTo>
                  <a:pt x="23" y="197"/>
                  <a:pt x="23" y="197"/>
                  <a:pt x="23" y="197"/>
                </a:cubicBezTo>
                <a:cubicBezTo>
                  <a:pt x="23" y="197"/>
                  <a:pt x="23" y="197"/>
                  <a:pt x="22" y="197"/>
                </a:cubicBezTo>
                <a:cubicBezTo>
                  <a:pt x="22" y="197"/>
                  <a:pt x="21" y="197"/>
                  <a:pt x="21" y="197"/>
                </a:cubicBezTo>
                <a:close/>
                <a:moveTo>
                  <a:pt x="6" y="195"/>
                </a:moveTo>
                <a:cubicBezTo>
                  <a:pt x="3" y="195"/>
                  <a:pt x="0" y="195"/>
                  <a:pt x="0" y="195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4" y="189"/>
                  <a:pt x="6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7" y="195"/>
                  <a:pt x="7" y="195"/>
                  <a:pt x="7" y="195"/>
                </a:cubicBezTo>
                <a:cubicBezTo>
                  <a:pt x="6" y="195"/>
                  <a:pt x="6" y="195"/>
                  <a:pt x="6" y="195"/>
                </a:cubicBezTo>
                <a:close/>
                <a:moveTo>
                  <a:pt x="111" y="188"/>
                </a:moveTo>
                <a:cubicBezTo>
                  <a:pt x="109" y="187"/>
                  <a:pt x="107" y="185"/>
                  <a:pt x="107" y="182"/>
                </a:cubicBezTo>
                <a:cubicBezTo>
                  <a:pt x="112" y="181"/>
                  <a:pt x="112" y="181"/>
                  <a:pt x="112" y="181"/>
                </a:cubicBezTo>
                <a:cubicBezTo>
                  <a:pt x="113" y="182"/>
                  <a:pt x="113" y="183"/>
                  <a:pt x="114" y="184"/>
                </a:cubicBezTo>
                <a:lnTo>
                  <a:pt x="111" y="188"/>
                </a:lnTo>
                <a:close/>
                <a:moveTo>
                  <a:pt x="112" y="171"/>
                </a:moveTo>
                <a:cubicBezTo>
                  <a:pt x="107" y="168"/>
                  <a:pt x="107" y="168"/>
                  <a:pt x="107" y="168"/>
                </a:cubicBezTo>
                <a:cubicBezTo>
                  <a:pt x="108" y="166"/>
                  <a:pt x="108" y="165"/>
                  <a:pt x="109" y="165"/>
                </a:cubicBezTo>
                <a:cubicBezTo>
                  <a:pt x="109" y="164"/>
                  <a:pt x="109" y="164"/>
                  <a:pt x="109" y="163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4" y="167"/>
                  <a:pt x="114" y="167"/>
                </a:cubicBezTo>
                <a:cubicBezTo>
                  <a:pt x="114" y="168"/>
                  <a:pt x="113" y="169"/>
                  <a:pt x="112" y="171"/>
                </a:cubicBezTo>
                <a:close/>
                <a:moveTo>
                  <a:pt x="121" y="156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7" y="151"/>
                  <a:pt x="118" y="149"/>
                  <a:pt x="120" y="148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2" y="153"/>
                  <a:pt x="122" y="154"/>
                  <a:pt x="122" y="155"/>
                </a:cubicBezTo>
                <a:lnTo>
                  <a:pt x="121" y="156"/>
                </a:lnTo>
                <a:close/>
                <a:moveTo>
                  <a:pt x="134" y="147"/>
                </a:moveTo>
                <a:cubicBezTo>
                  <a:pt x="130" y="143"/>
                  <a:pt x="130" y="143"/>
                  <a:pt x="130" y="143"/>
                </a:cubicBezTo>
                <a:cubicBezTo>
                  <a:pt x="131" y="142"/>
                  <a:pt x="131" y="141"/>
                  <a:pt x="132" y="139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37" y="143"/>
                  <a:pt x="136" y="145"/>
                  <a:pt x="134" y="147"/>
                </a:cubicBezTo>
                <a:close/>
                <a:moveTo>
                  <a:pt x="142" y="131"/>
                </a:moveTo>
                <a:cubicBezTo>
                  <a:pt x="137" y="128"/>
                  <a:pt x="137" y="128"/>
                  <a:pt x="137" y="128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8" y="125"/>
                  <a:pt x="139" y="124"/>
                  <a:pt x="139" y="123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4" y="127"/>
                  <a:pt x="143" y="128"/>
                  <a:pt x="143" y="129"/>
                </a:cubicBezTo>
                <a:lnTo>
                  <a:pt x="142" y="131"/>
                </a:lnTo>
                <a:close/>
                <a:moveTo>
                  <a:pt x="148" y="113"/>
                </a:moveTo>
                <a:cubicBezTo>
                  <a:pt x="142" y="112"/>
                  <a:pt x="142" y="112"/>
                  <a:pt x="142" y="112"/>
                </a:cubicBezTo>
                <a:cubicBezTo>
                  <a:pt x="143" y="111"/>
                  <a:pt x="143" y="108"/>
                  <a:pt x="144" y="106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49" y="110"/>
                  <a:pt x="148" y="112"/>
                  <a:pt x="148" y="113"/>
                </a:cubicBezTo>
                <a:close/>
                <a:moveTo>
                  <a:pt x="154" y="98"/>
                </a:moveTo>
                <a:cubicBezTo>
                  <a:pt x="150" y="95"/>
                  <a:pt x="150" y="95"/>
                  <a:pt x="150" y="95"/>
                </a:cubicBezTo>
                <a:cubicBezTo>
                  <a:pt x="151" y="93"/>
                  <a:pt x="153" y="91"/>
                  <a:pt x="155" y="90"/>
                </a:cubicBezTo>
                <a:cubicBezTo>
                  <a:pt x="157" y="96"/>
                  <a:pt x="157" y="96"/>
                  <a:pt x="157" y="96"/>
                </a:cubicBezTo>
                <a:cubicBezTo>
                  <a:pt x="156" y="96"/>
                  <a:pt x="155" y="97"/>
                  <a:pt x="154" y="98"/>
                </a:cubicBezTo>
                <a:close/>
                <a:moveTo>
                  <a:pt x="169" y="97"/>
                </a:moveTo>
                <a:cubicBezTo>
                  <a:pt x="167" y="91"/>
                  <a:pt x="167" y="91"/>
                  <a:pt x="167" y="9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7" y="91"/>
                  <a:pt x="167" y="91"/>
                  <a:pt x="168" y="90"/>
                </a:cubicBezTo>
                <a:cubicBezTo>
                  <a:pt x="168" y="90"/>
                  <a:pt x="168" y="89"/>
                  <a:pt x="168" y="89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4" y="91"/>
                  <a:pt x="173" y="91"/>
                  <a:pt x="173" y="92"/>
                </a:cubicBezTo>
                <a:cubicBezTo>
                  <a:pt x="172" y="94"/>
                  <a:pt x="171" y="96"/>
                  <a:pt x="169" y="97"/>
                </a:cubicBezTo>
                <a:close/>
                <a:moveTo>
                  <a:pt x="173" y="80"/>
                </a:moveTo>
                <a:cubicBezTo>
                  <a:pt x="169" y="77"/>
                  <a:pt x="169" y="77"/>
                  <a:pt x="169" y="77"/>
                </a:cubicBezTo>
                <a:cubicBezTo>
                  <a:pt x="170" y="75"/>
                  <a:pt x="172" y="73"/>
                  <a:pt x="175" y="73"/>
                </a:cubicBezTo>
                <a:cubicBezTo>
                  <a:pt x="175" y="73"/>
                  <a:pt x="176" y="73"/>
                  <a:pt x="177" y="73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75" y="79"/>
                  <a:pt x="174" y="79"/>
                  <a:pt x="173" y="80"/>
                </a:cubicBezTo>
                <a:close/>
                <a:moveTo>
                  <a:pt x="188" y="80"/>
                </a:moveTo>
                <a:cubicBezTo>
                  <a:pt x="183" y="76"/>
                  <a:pt x="183" y="76"/>
                  <a:pt x="183" y="76"/>
                </a:cubicBezTo>
                <a:cubicBezTo>
                  <a:pt x="184" y="76"/>
                  <a:pt x="184" y="75"/>
                  <a:pt x="184" y="75"/>
                </a:cubicBezTo>
                <a:cubicBezTo>
                  <a:pt x="185" y="74"/>
                  <a:pt x="186" y="73"/>
                  <a:pt x="186" y="71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0" y="76"/>
                  <a:pt x="189" y="78"/>
                  <a:pt x="189" y="78"/>
                </a:cubicBezTo>
                <a:cubicBezTo>
                  <a:pt x="188" y="79"/>
                  <a:pt x="188" y="79"/>
                  <a:pt x="188" y="80"/>
                </a:cubicBezTo>
                <a:close/>
                <a:moveTo>
                  <a:pt x="198" y="65"/>
                </a:moveTo>
                <a:cubicBezTo>
                  <a:pt x="193" y="62"/>
                  <a:pt x="193" y="62"/>
                  <a:pt x="193" y="62"/>
                </a:cubicBezTo>
                <a:cubicBezTo>
                  <a:pt x="194" y="60"/>
                  <a:pt x="195" y="58"/>
                  <a:pt x="196" y="57"/>
                </a:cubicBezTo>
                <a:cubicBezTo>
                  <a:pt x="201" y="60"/>
                  <a:pt x="201" y="60"/>
                  <a:pt x="201" y="60"/>
                </a:cubicBezTo>
                <a:cubicBezTo>
                  <a:pt x="200" y="62"/>
                  <a:pt x="199" y="63"/>
                  <a:pt x="198" y="65"/>
                </a:cubicBezTo>
                <a:close/>
                <a:moveTo>
                  <a:pt x="207" y="52"/>
                </a:moveTo>
                <a:cubicBezTo>
                  <a:pt x="204" y="47"/>
                  <a:pt x="204" y="47"/>
                  <a:pt x="204" y="47"/>
                </a:cubicBezTo>
                <a:cubicBezTo>
                  <a:pt x="206" y="45"/>
                  <a:pt x="209" y="45"/>
                  <a:pt x="211" y="45"/>
                </a:cubicBezTo>
                <a:cubicBezTo>
                  <a:pt x="211" y="51"/>
                  <a:pt x="211" y="51"/>
                  <a:pt x="211" y="51"/>
                </a:cubicBezTo>
                <a:cubicBezTo>
                  <a:pt x="209" y="51"/>
                  <a:pt x="208" y="51"/>
                  <a:pt x="207" y="52"/>
                </a:cubicBezTo>
                <a:close/>
                <a:moveTo>
                  <a:pt x="223" y="51"/>
                </a:moveTo>
                <a:cubicBezTo>
                  <a:pt x="222" y="45"/>
                  <a:pt x="222" y="45"/>
                  <a:pt x="222" y="45"/>
                </a:cubicBezTo>
                <a:cubicBezTo>
                  <a:pt x="223" y="45"/>
                  <a:pt x="223" y="45"/>
                  <a:pt x="224" y="45"/>
                </a:cubicBezTo>
                <a:cubicBezTo>
                  <a:pt x="225" y="44"/>
                  <a:pt x="226" y="44"/>
                  <a:pt x="227" y="43"/>
                </a:cubicBezTo>
                <a:cubicBezTo>
                  <a:pt x="230" y="49"/>
                  <a:pt x="230" y="49"/>
                  <a:pt x="230" y="49"/>
                </a:cubicBezTo>
                <a:cubicBezTo>
                  <a:pt x="228" y="49"/>
                  <a:pt x="227" y="50"/>
                  <a:pt x="225" y="50"/>
                </a:cubicBezTo>
                <a:cubicBezTo>
                  <a:pt x="225" y="50"/>
                  <a:pt x="224" y="51"/>
                  <a:pt x="223" y="51"/>
                </a:cubicBezTo>
                <a:close/>
                <a:moveTo>
                  <a:pt x="244" y="46"/>
                </a:moveTo>
                <a:cubicBezTo>
                  <a:pt x="243" y="46"/>
                  <a:pt x="242" y="46"/>
                  <a:pt x="241" y="46"/>
                </a:cubicBezTo>
                <a:cubicBezTo>
                  <a:pt x="241" y="46"/>
                  <a:pt x="240" y="46"/>
                  <a:pt x="239" y="46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40" y="40"/>
                  <a:pt x="241" y="40"/>
                  <a:pt x="242" y="40"/>
                </a:cubicBezTo>
                <a:cubicBezTo>
                  <a:pt x="243" y="40"/>
                  <a:pt x="244" y="40"/>
                  <a:pt x="245" y="40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5" y="46"/>
                  <a:pt x="245" y="46"/>
                  <a:pt x="244" y="46"/>
                </a:cubicBezTo>
                <a:close/>
                <a:moveTo>
                  <a:pt x="255" y="36"/>
                </a:moveTo>
                <a:cubicBezTo>
                  <a:pt x="250" y="34"/>
                  <a:pt x="250" y="34"/>
                  <a:pt x="250" y="34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51" y="31"/>
                  <a:pt x="251" y="29"/>
                  <a:pt x="252" y="28"/>
                </a:cubicBezTo>
                <a:cubicBezTo>
                  <a:pt x="257" y="30"/>
                  <a:pt x="257" y="30"/>
                  <a:pt x="257" y="30"/>
                </a:cubicBezTo>
                <a:cubicBezTo>
                  <a:pt x="257" y="32"/>
                  <a:pt x="256" y="33"/>
                  <a:pt x="256" y="34"/>
                </a:cubicBezTo>
                <a:lnTo>
                  <a:pt x="255" y="36"/>
                </a:lnTo>
                <a:close/>
                <a:moveTo>
                  <a:pt x="264" y="23"/>
                </a:moveTo>
                <a:cubicBezTo>
                  <a:pt x="260" y="18"/>
                  <a:pt x="260" y="18"/>
                  <a:pt x="260" y="18"/>
                </a:cubicBezTo>
                <a:cubicBezTo>
                  <a:pt x="262" y="17"/>
                  <a:pt x="263" y="16"/>
                  <a:pt x="264" y="15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7" y="20"/>
                  <a:pt x="265" y="22"/>
                  <a:pt x="264" y="23"/>
                </a:cubicBezTo>
                <a:close/>
                <a:moveTo>
                  <a:pt x="275" y="8"/>
                </a:moveTo>
                <a:cubicBezTo>
                  <a:pt x="270" y="6"/>
                  <a:pt x="270" y="6"/>
                  <a:pt x="270" y="6"/>
                </a:cubicBezTo>
                <a:cubicBezTo>
                  <a:pt x="271" y="4"/>
                  <a:pt x="271" y="2"/>
                  <a:pt x="272" y="0"/>
                </a:cubicBezTo>
                <a:cubicBezTo>
                  <a:pt x="278" y="2"/>
                  <a:pt x="278" y="2"/>
                  <a:pt x="278" y="2"/>
                </a:cubicBezTo>
                <a:cubicBezTo>
                  <a:pt x="277" y="4"/>
                  <a:pt x="276" y="6"/>
                  <a:pt x="275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4" name="íṣľîḋé">
            <a:extLst>
              <a:ext uri="{FF2B5EF4-FFF2-40B4-BE49-F238E27FC236}">
                <a16:creationId xmlns:a16="http://schemas.microsoft.com/office/drawing/2014/main" id="{7AB4A10B-7ACA-45FD-A708-AEBBA925963C}"/>
              </a:ext>
            </a:extLst>
          </p:cNvPr>
          <p:cNvSpPr/>
          <p:nvPr/>
        </p:nvSpPr>
        <p:spPr bwMode="auto">
          <a:xfrm>
            <a:off x="3630172" y="3415241"/>
            <a:ext cx="79315" cy="50179"/>
          </a:xfrm>
          <a:custGeom>
            <a:avLst/>
            <a:gdLst>
              <a:gd name="T0" fmla="*/ 49 w 73"/>
              <a:gd name="T1" fmla="*/ 46 h 46"/>
              <a:gd name="T2" fmla="*/ 45 w 73"/>
              <a:gd name="T3" fmla="*/ 42 h 46"/>
              <a:gd name="T4" fmla="*/ 45 w 73"/>
              <a:gd name="T5" fmla="*/ 41 h 46"/>
              <a:gd name="T6" fmla="*/ 50 w 73"/>
              <a:gd name="T7" fmla="*/ 45 h 46"/>
              <a:gd name="T8" fmla="*/ 49 w 73"/>
              <a:gd name="T9" fmla="*/ 46 h 46"/>
              <a:gd name="T10" fmla="*/ 58 w 73"/>
              <a:gd name="T11" fmla="*/ 37 h 46"/>
              <a:gd name="T12" fmla="*/ 53 w 73"/>
              <a:gd name="T13" fmla="*/ 33 h 46"/>
              <a:gd name="T14" fmla="*/ 58 w 73"/>
              <a:gd name="T15" fmla="*/ 29 h 46"/>
              <a:gd name="T16" fmla="*/ 62 w 73"/>
              <a:gd name="T17" fmla="*/ 33 h 46"/>
              <a:gd name="T18" fmla="*/ 58 w 73"/>
              <a:gd name="T19" fmla="*/ 37 h 46"/>
              <a:gd name="T20" fmla="*/ 1 w 73"/>
              <a:gd name="T21" fmla="*/ 29 h 46"/>
              <a:gd name="T22" fmla="*/ 0 w 73"/>
              <a:gd name="T23" fmla="*/ 24 h 46"/>
              <a:gd name="T24" fmla="*/ 1 w 73"/>
              <a:gd name="T25" fmla="*/ 20 h 46"/>
              <a:gd name="T26" fmla="*/ 6 w 73"/>
              <a:gd name="T27" fmla="*/ 23 h 46"/>
              <a:gd name="T28" fmla="*/ 6 w 73"/>
              <a:gd name="T29" fmla="*/ 24 h 46"/>
              <a:gd name="T30" fmla="*/ 6 w 73"/>
              <a:gd name="T31" fmla="*/ 26 h 46"/>
              <a:gd name="T32" fmla="*/ 1 w 73"/>
              <a:gd name="T33" fmla="*/ 29 h 46"/>
              <a:gd name="T34" fmla="*/ 15 w 73"/>
              <a:gd name="T35" fmla="*/ 25 h 46"/>
              <a:gd name="T36" fmla="*/ 9 w 73"/>
              <a:gd name="T37" fmla="*/ 24 h 46"/>
              <a:gd name="T38" fmla="*/ 10 w 73"/>
              <a:gd name="T39" fmla="*/ 21 h 46"/>
              <a:gd name="T40" fmla="*/ 10 w 73"/>
              <a:gd name="T41" fmla="*/ 19 h 46"/>
              <a:gd name="T42" fmla="*/ 15 w 73"/>
              <a:gd name="T43" fmla="*/ 18 h 46"/>
              <a:gd name="T44" fmla="*/ 16 w 73"/>
              <a:gd name="T45" fmla="*/ 21 h 46"/>
              <a:gd name="T46" fmla="*/ 15 w 73"/>
              <a:gd name="T47" fmla="*/ 25 h 46"/>
              <a:gd name="T48" fmla="*/ 22 w 73"/>
              <a:gd name="T49" fmla="*/ 24 h 46"/>
              <a:gd name="T50" fmla="*/ 16 w 73"/>
              <a:gd name="T51" fmla="*/ 21 h 46"/>
              <a:gd name="T52" fmla="*/ 21 w 73"/>
              <a:gd name="T53" fmla="*/ 18 h 46"/>
              <a:gd name="T54" fmla="*/ 22 w 73"/>
              <a:gd name="T55" fmla="*/ 18 h 46"/>
              <a:gd name="T56" fmla="*/ 23 w 73"/>
              <a:gd name="T57" fmla="*/ 18 h 46"/>
              <a:gd name="T58" fmla="*/ 25 w 73"/>
              <a:gd name="T59" fmla="*/ 23 h 46"/>
              <a:gd name="T60" fmla="*/ 22 w 73"/>
              <a:gd name="T61" fmla="*/ 24 h 46"/>
              <a:gd name="T62" fmla="*/ 70 w 73"/>
              <a:gd name="T63" fmla="*/ 24 h 46"/>
              <a:gd name="T64" fmla="*/ 65 w 73"/>
              <a:gd name="T65" fmla="*/ 20 h 46"/>
              <a:gd name="T66" fmla="*/ 68 w 73"/>
              <a:gd name="T67" fmla="*/ 16 h 46"/>
              <a:gd name="T68" fmla="*/ 68 w 73"/>
              <a:gd name="T69" fmla="*/ 16 h 46"/>
              <a:gd name="T70" fmla="*/ 73 w 73"/>
              <a:gd name="T71" fmla="*/ 19 h 46"/>
              <a:gd name="T72" fmla="*/ 73 w 73"/>
              <a:gd name="T73" fmla="*/ 19 h 46"/>
              <a:gd name="T74" fmla="*/ 70 w 73"/>
              <a:gd name="T75" fmla="*/ 24 h 46"/>
              <a:gd name="T76" fmla="*/ 35 w 73"/>
              <a:gd name="T77" fmla="*/ 17 h 46"/>
              <a:gd name="T78" fmla="*/ 33 w 73"/>
              <a:gd name="T79" fmla="*/ 12 h 46"/>
              <a:gd name="T80" fmla="*/ 37 w 73"/>
              <a:gd name="T81" fmla="*/ 11 h 46"/>
              <a:gd name="T82" fmla="*/ 39 w 73"/>
              <a:gd name="T83" fmla="*/ 10 h 46"/>
              <a:gd name="T84" fmla="*/ 41 w 73"/>
              <a:gd name="T85" fmla="*/ 15 h 46"/>
              <a:gd name="T86" fmla="*/ 39 w 73"/>
              <a:gd name="T87" fmla="*/ 16 h 46"/>
              <a:gd name="T88" fmla="*/ 35 w 73"/>
              <a:gd name="T89" fmla="*/ 17 h 46"/>
              <a:gd name="T90" fmla="*/ 12 w 73"/>
              <a:gd name="T91" fmla="*/ 12 h 46"/>
              <a:gd name="T92" fmla="*/ 7 w 73"/>
              <a:gd name="T93" fmla="*/ 11 h 46"/>
              <a:gd name="T94" fmla="*/ 7 w 73"/>
              <a:gd name="T95" fmla="*/ 9 h 46"/>
              <a:gd name="T96" fmla="*/ 7 w 73"/>
              <a:gd name="T97" fmla="*/ 7 h 46"/>
              <a:gd name="T98" fmla="*/ 12 w 73"/>
              <a:gd name="T99" fmla="*/ 5 h 46"/>
              <a:gd name="T100" fmla="*/ 13 w 73"/>
              <a:gd name="T101" fmla="*/ 9 h 46"/>
              <a:gd name="T102" fmla="*/ 12 w 73"/>
              <a:gd name="T103" fmla="*/ 12 h 46"/>
              <a:gd name="T104" fmla="*/ 51 w 73"/>
              <a:gd name="T105" fmla="*/ 9 h 46"/>
              <a:gd name="T106" fmla="*/ 48 w 73"/>
              <a:gd name="T107" fmla="*/ 4 h 46"/>
              <a:gd name="T108" fmla="*/ 54 w 73"/>
              <a:gd name="T109" fmla="*/ 1 h 46"/>
              <a:gd name="T110" fmla="*/ 56 w 73"/>
              <a:gd name="T111" fmla="*/ 7 h 46"/>
              <a:gd name="T112" fmla="*/ 51 w 73"/>
              <a:gd name="T113" fmla="*/ 9 h 46"/>
              <a:gd name="T114" fmla="*/ 68 w 73"/>
              <a:gd name="T115" fmla="*/ 8 h 46"/>
              <a:gd name="T116" fmla="*/ 64 w 73"/>
              <a:gd name="T117" fmla="*/ 5 h 46"/>
              <a:gd name="T118" fmla="*/ 67 w 73"/>
              <a:gd name="T119" fmla="*/ 0 h 46"/>
              <a:gd name="T120" fmla="*/ 73 w 73"/>
              <a:gd name="T121" fmla="*/ 4 h 46"/>
              <a:gd name="T122" fmla="*/ 68 w 73"/>
              <a:gd name="T123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" h="46">
                <a:moveTo>
                  <a:pt x="49" y="46"/>
                </a:moveTo>
                <a:cubicBezTo>
                  <a:pt x="45" y="42"/>
                  <a:pt x="45" y="42"/>
                  <a:pt x="45" y="42"/>
                </a:cubicBezTo>
                <a:cubicBezTo>
                  <a:pt x="45" y="41"/>
                  <a:pt x="45" y="41"/>
                  <a:pt x="45" y="41"/>
                </a:cubicBezTo>
                <a:cubicBezTo>
                  <a:pt x="50" y="45"/>
                  <a:pt x="50" y="45"/>
                  <a:pt x="50" y="45"/>
                </a:cubicBezTo>
                <a:lnTo>
                  <a:pt x="49" y="46"/>
                </a:lnTo>
                <a:close/>
                <a:moveTo>
                  <a:pt x="58" y="37"/>
                </a:moveTo>
                <a:cubicBezTo>
                  <a:pt x="53" y="33"/>
                  <a:pt x="53" y="33"/>
                  <a:pt x="53" y="33"/>
                </a:cubicBezTo>
                <a:cubicBezTo>
                  <a:pt x="55" y="32"/>
                  <a:pt x="56" y="30"/>
                  <a:pt x="58" y="29"/>
                </a:cubicBezTo>
                <a:cubicBezTo>
                  <a:pt x="62" y="33"/>
                  <a:pt x="62" y="33"/>
                  <a:pt x="62" y="33"/>
                </a:cubicBezTo>
                <a:cubicBezTo>
                  <a:pt x="60" y="35"/>
                  <a:pt x="59" y="36"/>
                  <a:pt x="58" y="37"/>
                </a:cubicBezTo>
                <a:close/>
                <a:moveTo>
                  <a:pt x="1" y="29"/>
                </a:move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1" y="20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5"/>
                  <a:pt x="6" y="25"/>
                  <a:pt x="6" y="26"/>
                </a:cubicBezTo>
                <a:lnTo>
                  <a:pt x="1" y="29"/>
                </a:lnTo>
                <a:close/>
                <a:moveTo>
                  <a:pt x="15" y="25"/>
                </a:moveTo>
                <a:cubicBezTo>
                  <a:pt x="9" y="24"/>
                  <a:pt x="9" y="24"/>
                  <a:pt x="9" y="24"/>
                </a:cubicBezTo>
                <a:cubicBezTo>
                  <a:pt x="10" y="23"/>
                  <a:pt x="10" y="22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6" y="20"/>
                  <a:pt x="16" y="21"/>
                </a:cubicBezTo>
                <a:cubicBezTo>
                  <a:pt x="16" y="22"/>
                  <a:pt x="15" y="24"/>
                  <a:pt x="15" y="25"/>
                </a:cubicBezTo>
                <a:close/>
                <a:moveTo>
                  <a:pt x="22" y="24"/>
                </a:moveTo>
                <a:cubicBezTo>
                  <a:pt x="19" y="24"/>
                  <a:pt x="17" y="23"/>
                  <a:pt x="16" y="21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4"/>
                  <a:pt x="23" y="24"/>
                  <a:pt x="22" y="24"/>
                </a:cubicBezTo>
                <a:close/>
                <a:moveTo>
                  <a:pt x="70" y="24"/>
                </a:moveTo>
                <a:cubicBezTo>
                  <a:pt x="65" y="20"/>
                  <a:pt x="65" y="20"/>
                  <a:pt x="65" y="20"/>
                </a:cubicBezTo>
                <a:cubicBezTo>
                  <a:pt x="66" y="19"/>
                  <a:pt x="67" y="18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2" y="21"/>
                  <a:pt x="71" y="22"/>
                  <a:pt x="70" y="24"/>
                </a:cubicBezTo>
                <a:close/>
                <a:moveTo>
                  <a:pt x="35" y="17"/>
                </a:moveTo>
                <a:cubicBezTo>
                  <a:pt x="33" y="12"/>
                  <a:pt x="33" y="12"/>
                  <a:pt x="33" y="12"/>
                </a:cubicBezTo>
                <a:cubicBezTo>
                  <a:pt x="34" y="11"/>
                  <a:pt x="36" y="11"/>
                  <a:pt x="37" y="11"/>
                </a:cubicBezTo>
                <a:cubicBezTo>
                  <a:pt x="37" y="10"/>
                  <a:pt x="38" y="10"/>
                  <a:pt x="39" y="10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6"/>
                  <a:pt x="39" y="16"/>
                  <a:pt x="39" y="16"/>
                </a:cubicBezTo>
                <a:cubicBezTo>
                  <a:pt x="38" y="16"/>
                  <a:pt x="37" y="17"/>
                  <a:pt x="35" y="17"/>
                </a:cubicBezTo>
                <a:close/>
                <a:moveTo>
                  <a:pt x="12" y="12"/>
                </a:move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10"/>
                  <a:pt x="7" y="9"/>
                </a:cubicBezTo>
                <a:cubicBezTo>
                  <a:pt x="7" y="8"/>
                  <a:pt x="7" y="7"/>
                  <a:pt x="7" y="7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6"/>
                  <a:pt x="13" y="8"/>
                  <a:pt x="13" y="9"/>
                </a:cubicBezTo>
                <a:cubicBezTo>
                  <a:pt x="13" y="10"/>
                  <a:pt x="13" y="11"/>
                  <a:pt x="12" y="12"/>
                </a:cubicBezTo>
                <a:close/>
                <a:moveTo>
                  <a:pt x="51" y="9"/>
                </a:moveTo>
                <a:cubicBezTo>
                  <a:pt x="48" y="4"/>
                  <a:pt x="48" y="4"/>
                  <a:pt x="48" y="4"/>
                </a:cubicBezTo>
                <a:cubicBezTo>
                  <a:pt x="50" y="3"/>
                  <a:pt x="52" y="2"/>
                  <a:pt x="54" y="1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7"/>
                  <a:pt x="52" y="8"/>
                  <a:pt x="51" y="9"/>
                </a:cubicBezTo>
                <a:close/>
                <a:moveTo>
                  <a:pt x="68" y="8"/>
                </a:moveTo>
                <a:cubicBezTo>
                  <a:pt x="67" y="7"/>
                  <a:pt x="66" y="6"/>
                  <a:pt x="64" y="5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2"/>
                  <a:pt x="71" y="3"/>
                  <a:pt x="73" y="4"/>
                </a:cubicBezTo>
                <a:lnTo>
                  <a:pt x="68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5" name="îṡḷîḍe">
            <a:extLst>
              <a:ext uri="{FF2B5EF4-FFF2-40B4-BE49-F238E27FC236}">
                <a16:creationId xmlns:a16="http://schemas.microsoft.com/office/drawing/2014/main" id="{2EACBF02-EEDE-4F96-ACC0-6B982019CAD3}"/>
              </a:ext>
            </a:extLst>
          </p:cNvPr>
          <p:cNvSpPr/>
          <p:nvPr/>
        </p:nvSpPr>
        <p:spPr bwMode="auto">
          <a:xfrm>
            <a:off x="3336383" y="2778294"/>
            <a:ext cx="554395" cy="322116"/>
          </a:xfrm>
          <a:custGeom>
            <a:avLst/>
            <a:gdLst>
              <a:gd name="T0" fmla="*/ 19 w 507"/>
              <a:gd name="T1" fmla="*/ 294 h 295"/>
              <a:gd name="T2" fmla="*/ 25 w 507"/>
              <a:gd name="T3" fmla="*/ 290 h 295"/>
              <a:gd name="T4" fmla="*/ 30 w 507"/>
              <a:gd name="T5" fmla="*/ 279 h 295"/>
              <a:gd name="T6" fmla="*/ 44 w 507"/>
              <a:gd name="T7" fmla="*/ 246 h 295"/>
              <a:gd name="T8" fmla="*/ 44 w 507"/>
              <a:gd name="T9" fmla="*/ 246 h 295"/>
              <a:gd name="T10" fmla="*/ 83 w 507"/>
              <a:gd name="T11" fmla="*/ 239 h 295"/>
              <a:gd name="T12" fmla="*/ 61 w 507"/>
              <a:gd name="T13" fmla="*/ 233 h 295"/>
              <a:gd name="T14" fmla="*/ 52 w 507"/>
              <a:gd name="T15" fmla="*/ 223 h 295"/>
              <a:gd name="T16" fmla="*/ 94 w 507"/>
              <a:gd name="T17" fmla="*/ 223 h 295"/>
              <a:gd name="T18" fmla="*/ 126 w 507"/>
              <a:gd name="T19" fmla="*/ 224 h 295"/>
              <a:gd name="T20" fmla="*/ 108 w 507"/>
              <a:gd name="T21" fmla="*/ 221 h 295"/>
              <a:gd name="T22" fmla="*/ 139 w 507"/>
              <a:gd name="T23" fmla="*/ 219 h 295"/>
              <a:gd name="T24" fmla="*/ 158 w 507"/>
              <a:gd name="T25" fmla="*/ 208 h 295"/>
              <a:gd name="T26" fmla="*/ 161 w 507"/>
              <a:gd name="T27" fmla="*/ 191 h 295"/>
              <a:gd name="T28" fmla="*/ 159 w 507"/>
              <a:gd name="T29" fmla="*/ 174 h 295"/>
              <a:gd name="T30" fmla="*/ 158 w 507"/>
              <a:gd name="T31" fmla="*/ 156 h 295"/>
              <a:gd name="T32" fmla="*/ 154 w 507"/>
              <a:gd name="T33" fmla="*/ 147 h 295"/>
              <a:gd name="T34" fmla="*/ 155 w 507"/>
              <a:gd name="T35" fmla="*/ 137 h 295"/>
              <a:gd name="T36" fmla="*/ 156 w 507"/>
              <a:gd name="T37" fmla="*/ 116 h 295"/>
              <a:gd name="T38" fmla="*/ 173 w 507"/>
              <a:gd name="T39" fmla="*/ 113 h 295"/>
              <a:gd name="T40" fmla="*/ 470 w 507"/>
              <a:gd name="T41" fmla="*/ 115 h 295"/>
              <a:gd name="T42" fmla="*/ 487 w 507"/>
              <a:gd name="T43" fmla="*/ 114 h 295"/>
              <a:gd name="T44" fmla="*/ 502 w 507"/>
              <a:gd name="T45" fmla="*/ 105 h 295"/>
              <a:gd name="T46" fmla="*/ 437 w 507"/>
              <a:gd name="T47" fmla="*/ 100 h 295"/>
              <a:gd name="T48" fmla="*/ 211 w 507"/>
              <a:gd name="T49" fmla="*/ 97 h 295"/>
              <a:gd name="T50" fmla="*/ 216 w 507"/>
              <a:gd name="T51" fmla="*/ 105 h 295"/>
              <a:gd name="T52" fmla="*/ 228 w 507"/>
              <a:gd name="T53" fmla="*/ 98 h 295"/>
              <a:gd name="T54" fmla="*/ 174 w 507"/>
              <a:gd name="T55" fmla="*/ 93 h 295"/>
              <a:gd name="T56" fmla="*/ 240 w 507"/>
              <a:gd name="T57" fmla="*/ 92 h 295"/>
              <a:gd name="T58" fmla="*/ 435 w 507"/>
              <a:gd name="T59" fmla="*/ 89 h 295"/>
              <a:gd name="T60" fmla="*/ 252 w 507"/>
              <a:gd name="T61" fmla="*/ 81 h 295"/>
              <a:gd name="T62" fmla="*/ 212 w 507"/>
              <a:gd name="T63" fmla="*/ 79 h 295"/>
              <a:gd name="T64" fmla="*/ 171 w 507"/>
              <a:gd name="T65" fmla="*/ 75 h 295"/>
              <a:gd name="T66" fmla="*/ 293 w 507"/>
              <a:gd name="T67" fmla="*/ 71 h 295"/>
              <a:gd name="T68" fmla="*/ 283 w 507"/>
              <a:gd name="T69" fmla="*/ 71 h 295"/>
              <a:gd name="T70" fmla="*/ 423 w 507"/>
              <a:gd name="T71" fmla="*/ 68 h 295"/>
              <a:gd name="T72" fmla="*/ 435 w 507"/>
              <a:gd name="T73" fmla="*/ 73 h 295"/>
              <a:gd name="T74" fmla="*/ 435 w 507"/>
              <a:gd name="T75" fmla="*/ 75 h 295"/>
              <a:gd name="T76" fmla="*/ 185 w 507"/>
              <a:gd name="T77" fmla="*/ 74 h 295"/>
              <a:gd name="T78" fmla="*/ 185 w 507"/>
              <a:gd name="T79" fmla="*/ 74 h 295"/>
              <a:gd name="T80" fmla="*/ 213 w 507"/>
              <a:gd name="T81" fmla="*/ 62 h 295"/>
              <a:gd name="T82" fmla="*/ 312 w 507"/>
              <a:gd name="T83" fmla="*/ 63 h 295"/>
              <a:gd name="T84" fmla="*/ 314 w 507"/>
              <a:gd name="T85" fmla="*/ 68 h 295"/>
              <a:gd name="T86" fmla="*/ 333 w 507"/>
              <a:gd name="T87" fmla="*/ 63 h 295"/>
              <a:gd name="T88" fmla="*/ 305 w 507"/>
              <a:gd name="T89" fmla="*/ 64 h 295"/>
              <a:gd name="T90" fmla="*/ 192 w 507"/>
              <a:gd name="T91" fmla="*/ 58 h 295"/>
              <a:gd name="T92" fmla="*/ 438 w 507"/>
              <a:gd name="T93" fmla="*/ 51 h 295"/>
              <a:gd name="T94" fmla="*/ 210 w 507"/>
              <a:gd name="T95" fmla="*/ 49 h 295"/>
              <a:gd name="T96" fmla="*/ 336 w 507"/>
              <a:gd name="T97" fmla="*/ 50 h 295"/>
              <a:gd name="T98" fmla="*/ 419 w 507"/>
              <a:gd name="T99" fmla="*/ 45 h 295"/>
              <a:gd name="T100" fmla="*/ 337 w 507"/>
              <a:gd name="T101" fmla="*/ 36 h 295"/>
              <a:gd name="T102" fmla="*/ 341 w 507"/>
              <a:gd name="T103" fmla="*/ 41 h 295"/>
              <a:gd name="T104" fmla="*/ 415 w 507"/>
              <a:gd name="T105" fmla="*/ 32 h 295"/>
              <a:gd name="T106" fmla="*/ 337 w 507"/>
              <a:gd name="T107" fmla="*/ 23 h 295"/>
              <a:gd name="T108" fmla="*/ 410 w 507"/>
              <a:gd name="T109" fmla="*/ 20 h 295"/>
              <a:gd name="T110" fmla="*/ 355 w 507"/>
              <a:gd name="T111" fmla="*/ 18 h 295"/>
              <a:gd name="T112" fmla="*/ 371 w 507"/>
              <a:gd name="T113" fmla="*/ 10 h 295"/>
              <a:gd name="T114" fmla="*/ 399 w 507"/>
              <a:gd name="T115" fmla="*/ 5 h 295"/>
              <a:gd name="T116" fmla="*/ 385 w 507"/>
              <a:gd name="T117" fmla="*/ 2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7" h="295">
                <a:moveTo>
                  <a:pt x="6" y="295"/>
                </a:moveTo>
                <a:cubicBezTo>
                  <a:pt x="4" y="294"/>
                  <a:pt x="2" y="294"/>
                  <a:pt x="0" y="293"/>
                </a:cubicBezTo>
                <a:cubicBezTo>
                  <a:pt x="2" y="288"/>
                  <a:pt x="2" y="288"/>
                  <a:pt x="2" y="288"/>
                </a:cubicBezTo>
                <a:cubicBezTo>
                  <a:pt x="3" y="288"/>
                  <a:pt x="5" y="288"/>
                  <a:pt x="7" y="289"/>
                </a:cubicBezTo>
                <a:lnTo>
                  <a:pt x="6" y="295"/>
                </a:lnTo>
                <a:close/>
                <a:moveTo>
                  <a:pt x="19" y="294"/>
                </a:moveTo>
                <a:cubicBezTo>
                  <a:pt x="17" y="289"/>
                  <a:pt x="17" y="289"/>
                  <a:pt x="17" y="289"/>
                </a:cubicBezTo>
                <a:cubicBezTo>
                  <a:pt x="19" y="288"/>
                  <a:pt x="20" y="288"/>
                  <a:pt x="20" y="287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5" y="290"/>
                  <a:pt x="25" y="290"/>
                  <a:pt x="25" y="290"/>
                </a:cubicBezTo>
                <a:cubicBezTo>
                  <a:pt x="23" y="288"/>
                  <a:pt x="23" y="288"/>
                  <a:pt x="23" y="288"/>
                </a:cubicBezTo>
                <a:cubicBezTo>
                  <a:pt x="25" y="290"/>
                  <a:pt x="25" y="290"/>
                  <a:pt x="25" y="290"/>
                </a:cubicBezTo>
                <a:cubicBezTo>
                  <a:pt x="24" y="292"/>
                  <a:pt x="22" y="294"/>
                  <a:pt x="19" y="294"/>
                </a:cubicBezTo>
                <a:close/>
                <a:moveTo>
                  <a:pt x="30" y="279"/>
                </a:moveTo>
                <a:cubicBezTo>
                  <a:pt x="25" y="276"/>
                  <a:pt x="25" y="276"/>
                  <a:pt x="25" y="276"/>
                </a:cubicBezTo>
                <a:cubicBezTo>
                  <a:pt x="26" y="275"/>
                  <a:pt x="27" y="273"/>
                  <a:pt x="27" y="271"/>
                </a:cubicBezTo>
                <a:cubicBezTo>
                  <a:pt x="33" y="274"/>
                  <a:pt x="33" y="274"/>
                  <a:pt x="33" y="274"/>
                </a:cubicBezTo>
                <a:cubicBezTo>
                  <a:pt x="32" y="275"/>
                  <a:pt x="31" y="277"/>
                  <a:pt x="30" y="279"/>
                </a:cubicBezTo>
                <a:close/>
                <a:moveTo>
                  <a:pt x="38" y="263"/>
                </a:moveTo>
                <a:cubicBezTo>
                  <a:pt x="32" y="261"/>
                  <a:pt x="32" y="261"/>
                  <a:pt x="32" y="261"/>
                </a:cubicBezTo>
                <a:cubicBezTo>
                  <a:pt x="33" y="259"/>
                  <a:pt x="34" y="257"/>
                  <a:pt x="34" y="255"/>
                </a:cubicBezTo>
                <a:cubicBezTo>
                  <a:pt x="40" y="257"/>
                  <a:pt x="40" y="257"/>
                  <a:pt x="40" y="257"/>
                </a:cubicBezTo>
                <a:cubicBezTo>
                  <a:pt x="39" y="259"/>
                  <a:pt x="38" y="261"/>
                  <a:pt x="38" y="263"/>
                </a:cubicBezTo>
                <a:close/>
                <a:moveTo>
                  <a:pt x="44" y="246"/>
                </a:moveTo>
                <a:cubicBezTo>
                  <a:pt x="39" y="244"/>
                  <a:pt x="39" y="244"/>
                  <a:pt x="39" y="244"/>
                </a:cubicBezTo>
                <a:cubicBezTo>
                  <a:pt x="39" y="243"/>
                  <a:pt x="40" y="241"/>
                  <a:pt x="40" y="240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6" y="241"/>
                  <a:pt x="46" y="241"/>
                  <a:pt x="46" y="241"/>
                </a:cubicBezTo>
                <a:cubicBezTo>
                  <a:pt x="46" y="241"/>
                  <a:pt x="46" y="241"/>
                  <a:pt x="46" y="241"/>
                </a:cubicBezTo>
                <a:cubicBezTo>
                  <a:pt x="45" y="243"/>
                  <a:pt x="45" y="244"/>
                  <a:pt x="44" y="246"/>
                </a:cubicBezTo>
                <a:close/>
                <a:moveTo>
                  <a:pt x="78" y="241"/>
                </a:moveTo>
                <a:cubicBezTo>
                  <a:pt x="78" y="239"/>
                  <a:pt x="78" y="239"/>
                  <a:pt x="78" y="239"/>
                </a:cubicBezTo>
                <a:cubicBezTo>
                  <a:pt x="78" y="236"/>
                  <a:pt x="78" y="236"/>
                  <a:pt x="78" y="236"/>
                </a:cubicBezTo>
                <a:cubicBezTo>
                  <a:pt x="79" y="235"/>
                  <a:pt x="79" y="234"/>
                  <a:pt x="80" y="234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4" y="237"/>
                  <a:pt x="84" y="238"/>
                  <a:pt x="83" y="239"/>
                </a:cubicBezTo>
                <a:cubicBezTo>
                  <a:pt x="82" y="240"/>
                  <a:pt x="80" y="241"/>
                  <a:pt x="78" y="241"/>
                </a:cubicBezTo>
                <a:close/>
                <a:moveTo>
                  <a:pt x="78" y="239"/>
                </a:moveTo>
                <a:cubicBezTo>
                  <a:pt x="78" y="236"/>
                  <a:pt x="78" y="236"/>
                  <a:pt x="78" y="236"/>
                </a:cubicBezTo>
                <a:lnTo>
                  <a:pt x="78" y="239"/>
                </a:lnTo>
                <a:close/>
                <a:moveTo>
                  <a:pt x="66" y="236"/>
                </a:moveTo>
                <a:cubicBezTo>
                  <a:pt x="64" y="235"/>
                  <a:pt x="62" y="234"/>
                  <a:pt x="61" y="233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6" y="229"/>
                  <a:pt x="67" y="230"/>
                  <a:pt x="69" y="231"/>
                </a:cubicBezTo>
                <a:lnTo>
                  <a:pt x="66" y="236"/>
                </a:lnTo>
                <a:close/>
                <a:moveTo>
                  <a:pt x="50" y="231"/>
                </a:moveTo>
                <a:cubicBezTo>
                  <a:pt x="46" y="227"/>
                  <a:pt x="46" y="227"/>
                  <a:pt x="46" y="227"/>
                </a:cubicBezTo>
                <a:cubicBezTo>
                  <a:pt x="48" y="225"/>
                  <a:pt x="49" y="224"/>
                  <a:pt x="52" y="223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53" y="228"/>
                  <a:pt x="52" y="229"/>
                  <a:pt x="50" y="231"/>
                </a:cubicBezTo>
                <a:close/>
                <a:moveTo>
                  <a:pt x="91" y="227"/>
                </a:moveTo>
                <a:cubicBezTo>
                  <a:pt x="86" y="223"/>
                  <a:pt x="86" y="223"/>
                  <a:pt x="86" y="223"/>
                </a:cubicBezTo>
                <a:cubicBezTo>
                  <a:pt x="87" y="221"/>
                  <a:pt x="89" y="220"/>
                  <a:pt x="90" y="219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3" y="224"/>
                  <a:pt x="92" y="225"/>
                  <a:pt x="91" y="227"/>
                </a:cubicBezTo>
                <a:close/>
                <a:moveTo>
                  <a:pt x="123" y="224"/>
                </a:moveTo>
                <a:cubicBezTo>
                  <a:pt x="122" y="224"/>
                  <a:pt x="121" y="224"/>
                  <a:pt x="119" y="224"/>
                </a:cubicBezTo>
                <a:cubicBezTo>
                  <a:pt x="120" y="218"/>
                  <a:pt x="120" y="218"/>
                  <a:pt x="120" y="218"/>
                </a:cubicBezTo>
                <a:cubicBezTo>
                  <a:pt x="122" y="218"/>
                  <a:pt x="124" y="218"/>
                  <a:pt x="125" y="218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4"/>
                  <a:pt x="124" y="224"/>
                  <a:pt x="123" y="224"/>
                </a:cubicBezTo>
                <a:close/>
                <a:moveTo>
                  <a:pt x="108" y="221"/>
                </a:moveTo>
                <a:cubicBezTo>
                  <a:pt x="106" y="220"/>
                  <a:pt x="104" y="220"/>
                  <a:pt x="102" y="220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5" y="214"/>
                  <a:pt x="107" y="214"/>
                  <a:pt x="109" y="215"/>
                </a:cubicBezTo>
                <a:lnTo>
                  <a:pt x="108" y="221"/>
                </a:lnTo>
                <a:close/>
                <a:moveTo>
                  <a:pt x="138" y="219"/>
                </a:moveTo>
                <a:cubicBezTo>
                  <a:pt x="135" y="214"/>
                  <a:pt x="135" y="214"/>
                  <a:pt x="135" y="214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38" y="213"/>
                  <a:pt x="139" y="213"/>
                  <a:pt x="140" y="212"/>
                </a:cubicBezTo>
                <a:cubicBezTo>
                  <a:pt x="143" y="217"/>
                  <a:pt x="143" y="217"/>
                  <a:pt x="143" y="217"/>
                </a:cubicBezTo>
                <a:cubicBezTo>
                  <a:pt x="141" y="218"/>
                  <a:pt x="141" y="218"/>
                  <a:pt x="139" y="219"/>
                </a:cubicBezTo>
                <a:lnTo>
                  <a:pt x="138" y="219"/>
                </a:lnTo>
                <a:close/>
                <a:moveTo>
                  <a:pt x="153" y="211"/>
                </a:moveTo>
                <a:cubicBezTo>
                  <a:pt x="150" y="206"/>
                  <a:pt x="150" y="206"/>
                  <a:pt x="150" y="206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2" y="205"/>
                  <a:pt x="154" y="204"/>
                  <a:pt x="155" y="203"/>
                </a:cubicBezTo>
                <a:cubicBezTo>
                  <a:pt x="158" y="208"/>
                  <a:pt x="158" y="208"/>
                  <a:pt x="158" y="208"/>
                </a:cubicBezTo>
                <a:cubicBezTo>
                  <a:pt x="157" y="209"/>
                  <a:pt x="155" y="210"/>
                  <a:pt x="153" y="211"/>
                </a:cubicBezTo>
                <a:close/>
                <a:moveTo>
                  <a:pt x="167" y="197"/>
                </a:move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61" y="196"/>
                  <a:pt x="161" y="196"/>
                </a:cubicBezTo>
                <a:cubicBezTo>
                  <a:pt x="161" y="195"/>
                  <a:pt x="161" y="194"/>
                  <a:pt x="161" y="193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6" y="191"/>
                  <a:pt x="166" y="191"/>
                  <a:pt x="166" y="191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7" y="193"/>
                  <a:pt x="167" y="194"/>
                  <a:pt x="167" y="196"/>
                </a:cubicBezTo>
                <a:cubicBezTo>
                  <a:pt x="167" y="196"/>
                  <a:pt x="167" y="197"/>
                  <a:pt x="167" y="197"/>
                </a:cubicBezTo>
                <a:close/>
                <a:moveTo>
                  <a:pt x="160" y="180"/>
                </a:moveTo>
                <a:cubicBezTo>
                  <a:pt x="159" y="174"/>
                  <a:pt x="159" y="174"/>
                  <a:pt x="159" y="174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6" y="179"/>
                  <a:pt x="166" y="179"/>
                  <a:pt x="166" y="179"/>
                </a:cubicBezTo>
                <a:lnTo>
                  <a:pt x="160" y="180"/>
                </a:lnTo>
                <a:close/>
                <a:moveTo>
                  <a:pt x="157" y="164"/>
                </a:moveTo>
                <a:cubicBezTo>
                  <a:pt x="156" y="163"/>
                  <a:pt x="155" y="161"/>
                  <a:pt x="154" y="160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9" y="157"/>
                  <a:pt x="161" y="159"/>
                  <a:pt x="162" y="161"/>
                </a:cubicBezTo>
                <a:lnTo>
                  <a:pt x="157" y="164"/>
                </a:lnTo>
                <a:close/>
                <a:moveTo>
                  <a:pt x="152" y="150"/>
                </a:moveTo>
                <a:cubicBezTo>
                  <a:pt x="146" y="149"/>
                  <a:pt x="146" y="149"/>
                  <a:pt x="146" y="149"/>
                </a:cubicBezTo>
                <a:cubicBezTo>
                  <a:pt x="146" y="146"/>
                  <a:pt x="149" y="144"/>
                  <a:pt x="150" y="142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2" y="148"/>
                  <a:pt x="152" y="149"/>
                  <a:pt x="152" y="150"/>
                </a:cubicBezTo>
                <a:close/>
                <a:moveTo>
                  <a:pt x="155" y="137"/>
                </a:moveTo>
                <a:cubicBezTo>
                  <a:pt x="153" y="136"/>
                  <a:pt x="151" y="134"/>
                  <a:pt x="151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1"/>
                  <a:pt x="157" y="132"/>
                  <a:pt x="159" y="133"/>
                </a:cubicBezTo>
                <a:lnTo>
                  <a:pt x="155" y="137"/>
                </a:lnTo>
                <a:close/>
                <a:moveTo>
                  <a:pt x="155" y="119"/>
                </a:moveTo>
                <a:cubicBezTo>
                  <a:pt x="149" y="119"/>
                  <a:pt x="149" y="119"/>
                  <a:pt x="149" y="119"/>
                </a:cubicBezTo>
                <a:cubicBezTo>
                  <a:pt x="149" y="117"/>
                  <a:pt x="150" y="115"/>
                  <a:pt x="151" y="113"/>
                </a:cubicBezTo>
                <a:cubicBezTo>
                  <a:pt x="152" y="113"/>
                  <a:pt x="152" y="112"/>
                  <a:pt x="152" y="112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16"/>
                  <a:pt x="156" y="116"/>
                  <a:pt x="156" y="116"/>
                </a:cubicBezTo>
                <a:cubicBezTo>
                  <a:pt x="155" y="118"/>
                  <a:pt x="155" y="119"/>
                  <a:pt x="155" y="119"/>
                </a:cubicBezTo>
                <a:close/>
                <a:moveTo>
                  <a:pt x="165" y="115"/>
                </a:moveTo>
                <a:cubicBezTo>
                  <a:pt x="165" y="110"/>
                  <a:pt x="165" y="110"/>
                  <a:pt x="165" y="110"/>
                </a:cubicBezTo>
                <a:cubicBezTo>
                  <a:pt x="165" y="110"/>
                  <a:pt x="165" y="110"/>
                  <a:pt x="165" y="110"/>
                </a:cubicBezTo>
                <a:cubicBezTo>
                  <a:pt x="167" y="110"/>
                  <a:pt x="168" y="109"/>
                  <a:pt x="169" y="109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171" y="115"/>
                  <a:pt x="168" y="115"/>
                  <a:pt x="165" y="115"/>
                </a:cubicBezTo>
                <a:close/>
                <a:moveTo>
                  <a:pt x="470" y="115"/>
                </a:moveTo>
                <a:cubicBezTo>
                  <a:pt x="469" y="109"/>
                  <a:pt x="469" y="109"/>
                  <a:pt x="469" y="109"/>
                </a:cubicBezTo>
                <a:cubicBezTo>
                  <a:pt x="471" y="109"/>
                  <a:pt x="473" y="109"/>
                  <a:pt x="475" y="109"/>
                </a:cubicBezTo>
                <a:cubicBezTo>
                  <a:pt x="475" y="114"/>
                  <a:pt x="475" y="114"/>
                  <a:pt x="475" y="114"/>
                </a:cubicBezTo>
                <a:cubicBezTo>
                  <a:pt x="473" y="115"/>
                  <a:pt x="471" y="115"/>
                  <a:pt x="470" y="115"/>
                </a:cubicBezTo>
                <a:close/>
                <a:moveTo>
                  <a:pt x="457" y="115"/>
                </a:moveTo>
                <a:cubicBezTo>
                  <a:pt x="455" y="114"/>
                  <a:pt x="453" y="114"/>
                  <a:pt x="451" y="113"/>
                </a:cubicBezTo>
                <a:cubicBezTo>
                  <a:pt x="453" y="108"/>
                  <a:pt x="453" y="108"/>
                  <a:pt x="453" y="108"/>
                </a:cubicBezTo>
                <a:cubicBezTo>
                  <a:pt x="455" y="108"/>
                  <a:pt x="456" y="109"/>
                  <a:pt x="458" y="109"/>
                </a:cubicBezTo>
                <a:lnTo>
                  <a:pt x="457" y="115"/>
                </a:lnTo>
                <a:close/>
                <a:moveTo>
                  <a:pt x="487" y="114"/>
                </a:moveTo>
                <a:cubicBezTo>
                  <a:pt x="487" y="108"/>
                  <a:pt x="487" y="108"/>
                  <a:pt x="487" y="108"/>
                </a:cubicBezTo>
                <a:cubicBezTo>
                  <a:pt x="489" y="108"/>
                  <a:pt x="491" y="107"/>
                  <a:pt x="492" y="107"/>
                </a:cubicBezTo>
                <a:cubicBezTo>
                  <a:pt x="493" y="113"/>
                  <a:pt x="493" y="113"/>
                  <a:pt x="493" y="113"/>
                </a:cubicBezTo>
                <a:cubicBezTo>
                  <a:pt x="491" y="113"/>
                  <a:pt x="489" y="113"/>
                  <a:pt x="487" y="114"/>
                </a:cubicBezTo>
                <a:close/>
                <a:moveTo>
                  <a:pt x="506" y="110"/>
                </a:moveTo>
                <a:cubicBezTo>
                  <a:pt x="502" y="105"/>
                  <a:pt x="502" y="105"/>
                  <a:pt x="502" y="105"/>
                </a:cubicBezTo>
                <a:cubicBezTo>
                  <a:pt x="504" y="108"/>
                  <a:pt x="504" y="108"/>
                  <a:pt x="504" y="108"/>
                </a:cubicBezTo>
                <a:cubicBezTo>
                  <a:pt x="502" y="105"/>
                  <a:pt x="502" y="105"/>
                  <a:pt x="502" y="105"/>
                </a:cubicBezTo>
                <a:cubicBezTo>
                  <a:pt x="507" y="109"/>
                  <a:pt x="507" y="109"/>
                  <a:pt x="507" y="109"/>
                </a:cubicBezTo>
                <a:cubicBezTo>
                  <a:pt x="506" y="110"/>
                  <a:pt x="506" y="110"/>
                  <a:pt x="506" y="110"/>
                </a:cubicBezTo>
                <a:close/>
                <a:moveTo>
                  <a:pt x="441" y="105"/>
                </a:moveTo>
                <a:cubicBezTo>
                  <a:pt x="439" y="103"/>
                  <a:pt x="438" y="101"/>
                  <a:pt x="437" y="100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99"/>
                  <a:pt x="444" y="100"/>
                  <a:pt x="445" y="102"/>
                </a:cubicBezTo>
                <a:lnTo>
                  <a:pt x="441" y="105"/>
                </a:lnTo>
                <a:close/>
                <a:moveTo>
                  <a:pt x="216" y="105"/>
                </a:moveTo>
                <a:cubicBezTo>
                  <a:pt x="213" y="105"/>
                  <a:pt x="211" y="103"/>
                  <a:pt x="211" y="99"/>
                </a:cubicBezTo>
                <a:cubicBezTo>
                  <a:pt x="211" y="98"/>
                  <a:pt x="211" y="97"/>
                  <a:pt x="211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98"/>
                  <a:pt x="217" y="98"/>
                  <a:pt x="217" y="99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99"/>
                  <a:pt x="216" y="99"/>
                  <a:pt x="215" y="99"/>
                </a:cubicBezTo>
                <a:cubicBezTo>
                  <a:pt x="216" y="105"/>
                  <a:pt x="216" y="105"/>
                  <a:pt x="216" y="105"/>
                </a:cubicBezTo>
                <a:cubicBezTo>
                  <a:pt x="216" y="105"/>
                  <a:pt x="216" y="105"/>
                  <a:pt x="216" y="105"/>
                </a:cubicBezTo>
                <a:close/>
                <a:moveTo>
                  <a:pt x="232" y="104"/>
                </a:moveTo>
                <a:cubicBezTo>
                  <a:pt x="232" y="104"/>
                  <a:pt x="232" y="104"/>
                  <a:pt x="232" y="104"/>
                </a:cubicBezTo>
                <a:cubicBezTo>
                  <a:pt x="231" y="104"/>
                  <a:pt x="230" y="104"/>
                  <a:pt x="228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7" y="98"/>
                  <a:pt x="227" y="98"/>
                  <a:pt x="227" y="98"/>
                </a:cubicBezTo>
                <a:cubicBezTo>
                  <a:pt x="228" y="98"/>
                  <a:pt x="228" y="98"/>
                  <a:pt x="228" y="98"/>
                </a:cubicBezTo>
                <a:cubicBezTo>
                  <a:pt x="230" y="98"/>
                  <a:pt x="232" y="98"/>
                  <a:pt x="233" y="98"/>
                </a:cubicBezTo>
                <a:cubicBezTo>
                  <a:pt x="234" y="98"/>
                  <a:pt x="234" y="98"/>
                  <a:pt x="234" y="98"/>
                </a:cubicBezTo>
                <a:lnTo>
                  <a:pt x="232" y="104"/>
                </a:lnTo>
                <a:close/>
                <a:moveTo>
                  <a:pt x="169" y="100"/>
                </a:moveTo>
                <a:cubicBezTo>
                  <a:pt x="168" y="94"/>
                  <a:pt x="168" y="94"/>
                  <a:pt x="168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9"/>
                  <a:pt x="175" y="99"/>
                  <a:pt x="175" y="99"/>
                </a:cubicBezTo>
                <a:lnTo>
                  <a:pt x="169" y="100"/>
                </a:lnTo>
                <a:close/>
                <a:moveTo>
                  <a:pt x="243" y="98"/>
                </a:moveTo>
                <a:cubicBezTo>
                  <a:pt x="240" y="93"/>
                  <a:pt x="240" y="93"/>
                  <a:pt x="240" y="93"/>
                </a:cubicBezTo>
                <a:cubicBezTo>
                  <a:pt x="240" y="93"/>
                  <a:pt x="240" y="93"/>
                  <a:pt x="240" y="93"/>
                </a:cubicBezTo>
                <a:cubicBezTo>
                  <a:pt x="240" y="93"/>
                  <a:pt x="240" y="92"/>
                  <a:pt x="240" y="92"/>
                </a:cubicBezTo>
                <a:cubicBezTo>
                  <a:pt x="240" y="91"/>
                  <a:pt x="241" y="90"/>
                  <a:pt x="241" y="89"/>
                </a:cubicBezTo>
                <a:cubicBezTo>
                  <a:pt x="246" y="91"/>
                  <a:pt x="246" y="91"/>
                  <a:pt x="246" y="91"/>
                </a:cubicBezTo>
                <a:cubicBezTo>
                  <a:pt x="246" y="92"/>
                  <a:pt x="246" y="92"/>
                  <a:pt x="246" y="93"/>
                </a:cubicBezTo>
                <a:cubicBezTo>
                  <a:pt x="246" y="94"/>
                  <a:pt x="245" y="96"/>
                  <a:pt x="244" y="97"/>
                </a:cubicBezTo>
                <a:cubicBezTo>
                  <a:pt x="244" y="97"/>
                  <a:pt x="243" y="98"/>
                  <a:pt x="243" y="98"/>
                </a:cubicBezTo>
                <a:close/>
                <a:moveTo>
                  <a:pt x="435" y="89"/>
                </a:moveTo>
                <a:cubicBezTo>
                  <a:pt x="434" y="88"/>
                  <a:pt x="432" y="87"/>
                  <a:pt x="431" y="86"/>
                </a:cubicBezTo>
                <a:cubicBezTo>
                  <a:pt x="434" y="81"/>
                  <a:pt x="434" y="81"/>
                  <a:pt x="434" y="81"/>
                </a:cubicBezTo>
                <a:cubicBezTo>
                  <a:pt x="436" y="82"/>
                  <a:pt x="438" y="84"/>
                  <a:pt x="439" y="86"/>
                </a:cubicBezTo>
                <a:lnTo>
                  <a:pt x="435" y="89"/>
                </a:lnTo>
                <a:close/>
                <a:moveTo>
                  <a:pt x="254" y="87"/>
                </a:moveTo>
                <a:cubicBezTo>
                  <a:pt x="252" y="81"/>
                  <a:pt x="252" y="81"/>
                  <a:pt x="252" y="81"/>
                </a:cubicBezTo>
                <a:cubicBezTo>
                  <a:pt x="253" y="81"/>
                  <a:pt x="254" y="80"/>
                  <a:pt x="256" y="79"/>
                </a:cubicBezTo>
                <a:cubicBezTo>
                  <a:pt x="260" y="83"/>
                  <a:pt x="260" y="83"/>
                  <a:pt x="260" y="83"/>
                </a:cubicBezTo>
                <a:cubicBezTo>
                  <a:pt x="257" y="85"/>
                  <a:pt x="256" y="86"/>
                  <a:pt x="254" y="87"/>
                </a:cubicBezTo>
                <a:close/>
                <a:moveTo>
                  <a:pt x="218" y="85"/>
                </a:moveTo>
                <a:cubicBezTo>
                  <a:pt x="212" y="85"/>
                  <a:pt x="212" y="85"/>
                  <a:pt x="212" y="85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8" y="79"/>
                  <a:pt x="218" y="79"/>
                  <a:pt x="218" y="79"/>
                </a:cubicBezTo>
                <a:lnTo>
                  <a:pt x="218" y="85"/>
                </a:lnTo>
                <a:close/>
                <a:moveTo>
                  <a:pt x="174" y="83"/>
                </a:moveTo>
                <a:cubicBezTo>
                  <a:pt x="168" y="81"/>
                  <a:pt x="168" y="81"/>
                  <a:pt x="168" y="81"/>
                </a:cubicBezTo>
                <a:cubicBezTo>
                  <a:pt x="169" y="79"/>
                  <a:pt x="169" y="78"/>
                  <a:pt x="170" y="76"/>
                </a:cubicBezTo>
                <a:cubicBezTo>
                  <a:pt x="171" y="76"/>
                  <a:pt x="171" y="75"/>
                  <a:pt x="171" y="75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6" y="79"/>
                  <a:pt x="176" y="79"/>
                  <a:pt x="175" y="79"/>
                </a:cubicBezTo>
                <a:cubicBezTo>
                  <a:pt x="175" y="80"/>
                  <a:pt x="174" y="81"/>
                  <a:pt x="174" y="83"/>
                </a:cubicBezTo>
                <a:close/>
                <a:moveTo>
                  <a:pt x="294" y="79"/>
                </a:moveTo>
                <a:cubicBezTo>
                  <a:pt x="290" y="75"/>
                  <a:pt x="290" y="75"/>
                  <a:pt x="290" y="75"/>
                </a:cubicBezTo>
                <a:cubicBezTo>
                  <a:pt x="291" y="74"/>
                  <a:pt x="292" y="72"/>
                  <a:pt x="293" y="71"/>
                </a:cubicBezTo>
                <a:cubicBezTo>
                  <a:pt x="298" y="74"/>
                  <a:pt x="298" y="74"/>
                  <a:pt x="298" y="74"/>
                </a:cubicBezTo>
                <a:cubicBezTo>
                  <a:pt x="297" y="76"/>
                  <a:pt x="295" y="78"/>
                  <a:pt x="294" y="79"/>
                </a:cubicBezTo>
                <a:close/>
                <a:moveTo>
                  <a:pt x="281" y="79"/>
                </a:moveTo>
                <a:cubicBezTo>
                  <a:pt x="280" y="78"/>
                  <a:pt x="279" y="76"/>
                  <a:pt x="278" y="74"/>
                </a:cubicBezTo>
                <a:cubicBezTo>
                  <a:pt x="278" y="73"/>
                  <a:pt x="278" y="73"/>
                  <a:pt x="278" y="73"/>
                </a:cubicBezTo>
                <a:cubicBezTo>
                  <a:pt x="283" y="71"/>
                  <a:pt x="283" y="71"/>
                  <a:pt x="283" y="71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73"/>
                  <a:pt x="285" y="75"/>
                  <a:pt x="286" y="76"/>
                </a:cubicBezTo>
                <a:lnTo>
                  <a:pt x="281" y="79"/>
                </a:lnTo>
                <a:close/>
                <a:moveTo>
                  <a:pt x="422" y="76"/>
                </a:moveTo>
                <a:cubicBezTo>
                  <a:pt x="422" y="75"/>
                  <a:pt x="422" y="74"/>
                  <a:pt x="422" y="73"/>
                </a:cubicBezTo>
                <a:cubicBezTo>
                  <a:pt x="422" y="71"/>
                  <a:pt x="422" y="70"/>
                  <a:pt x="423" y="68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428" y="71"/>
                  <a:pt x="428" y="72"/>
                  <a:pt x="428" y="73"/>
                </a:cubicBezTo>
                <a:cubicBezTo>
                  <a:pt x="428" y="73"/>
                  <a:pt x="428" y="74"/>
                  <a:pt x="428" y="74"/>
                </a:cubicBezTo>
                <a:lnTo>
                  <a:pt x="422" y="76"/>
                </a:lnTo>
                <a:close/>
                <a:moveTo>
                  <a:pt x="435" y="75"/>
                </a:moveTo>
                <a:cubicBezTo>
                  <a:pt x="435" y="73"/>
                  <a:pt x="435" y="73"/>
                  <a:pt x="435" y="73"/>
                </a:cubicBezTo>
                <a:cubicBezTo>
                  <a:pt x="435" y="70"/>
                  <a:pt x="435" y="70"/>
                  <a:pt x="435" y="70"/>
                </a:cubicBezTo>
                <a:cubicBezTo>
                  <a:pt x="435" y="70"/>
                  <a:pt x="435" y="69"/>
                  <a:pt x="435" y="6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41" y="69"/>
                  <a:pt x="441" y="69"/>
                  <a:pt x="441" y="69"/>
                </a:cubicBezTo>
                <a:cubicBezTo>
                  <a:pt x="441" y="72"/>
                  <a:pt x="439" y="74"/>
                  <a:pt x="436" y="75"/>
                </a:cubicBezTo>
                <a:cubicBezTo>
                  <a:pt x="436" y="75"/>
                  <a:pt x="435" y="75"/>
                  <a:pt x="435" y="75"/>
                </a:cubicBezTo>
                <a:close/>
                <a:moveTo>
                  <a:pt x="268" y="75"/>
                </a:moveTo>
                <a:cubicBezTo>
                  <a:pt x="265" y="71"/>
                  <a:pt x="265" y="71"/>
                  <a:pt x="265" y="71"/>
                </a:cubicBezTo>
                <a:cubicBezTo>
                  <a:pt x="267" y="69"/>
                  <a:pt x="268" y="68"/>
                  <a:pt x="270" y="67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2" y="73"/>
                  <a:pt x="270" y="74"/>
                  <a:pt x="268" y="75"/>
                </a:cubicBezTo>
                <a:close/>
                <a:moveTo>
                  <a:pt x="185" y="74"/>
                </a:moveTo>
                <a:cubicBezTo>
                  <a:pt x="183" y="69"/>
                  <a:pt x="183" y="69"/>
                  <a:pt x="183" y="69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184" y="68"/>
                  <a:pt x="184" y="67"/>
                  <a:pt x="184" y="66"/>
                </a:cubicBezTo>
                <a:cubicBezTo>
                  <a:pt x="190" y="68"/>
                  <a:pt x="190" y="68"/>
                  <a:pt x="190" y="68"/>
                </a:cubicBezTo>
                <a:cubicBezTo>
                  <a:pt x="189" y="69"/>
                  <a:pt x="189" y="70"/>
                  <a:pt x="189" y="71"/>
                </a:cubicBezTo>
                <a:cubicBezTo>
                  <a:pt x="188" y="72"/>
                  <a:pt x="187" y="74"/>
                  <a:pt x="185" y="74"/>
                </a:cubicBezTo>
                <a:close/>
                <a:moveTo>
                  <a:pt x="212" y="69"/>
                </a:moveTo>
                <a:cubicBezTo>
                  <a:pt x="211" y="69"/>
                  <a:pt x="211" y="69"/>
                  <a:pt x="210" y="68"/>
                </a:cubicBezTo>
                <a:cubicBezTo>
                  <a:pt x="210" y="67"/>
                  <a:pt x="209" y="67"/>
                  <a:pt x="208" y="66"/>
                </a:cubicBezTo>
                <a:cubicBezTo>
                  <a:pt x="208" y="66"/>
                  <a:pt x="208" y="65"/>
                  <a:pt x="208" y="65"/>
                </a:cubicBezTo>
                <a:cubicBezTo>
                  <a:pt x="212" y="62"/>
                  <a:pt x="212" y="62"/>
                  <a:pt x="212" y="62"/>
                </a:cubicBezTo>
                <a:cubicBezTo>
                  <a:pt x="213" y="62"/>
                  <a:pt x="213" y="62"/>
                  <a:pt x="213" y="62"/>
                </a:cubicBezTo>
                <a:cubicBezTo>
                  <a:pt x="213" y="63"/>
                  <a:pt x="214" y="63"/>
                  <a:pt x="214" y="64"/>
                </a:cubicBezTo>
                <a:cubicBezTo>
                  <a:pt x="215" y="64"/>
                  <a:pt x="216" y="65"/>
                  <a:pt x="217" y="66"/>
                </a:cubicBezTo>
                <a:lnTo>
                  <a:pt x="212" y="69"/>
                </a:lnTo>
                <a:close/>
                <a:moveTo>
                  <a:pt x="314" y="68"/>
                </a:moveTo>
                <a:cubicBezTo>
                  <a:pt x="312" y="62"/>
                  <a:pt x="312" y="62"/>
                  <a:pt x="312" y="62"/>
                </a:cubicBezTo>
                <a:cubicBezTo>
                  <a:pt x="312" y="63"/>
                  <a:pt x="312" y="63"/>
                  <a:pt x="312" y="63"/>
                </a:cubicBezTo>
                <a:cubicBezTo>
                  <a:pt x="313" y="62"/>
                  <a:pt x="313" y="62"/>
                  <a:pt x="313" y="62"/>
                </a:cubicBezTo>
                <a:cubicBezTo>
                  <a:pt x="315" y="60"/>
                  <a:pt x="316" y="59"/>
                  <a:pt x="317" y="59"/>
                </a:cubicBezTo>
                <a:cubicBezTo>
                  <a:pt x="319" y="65"/>
                  <a:pt x="319" y="65"/>
                  <a:pt x="319" y="65"/>
                </a:cubicBezTo>
                <a:cubicBezTo>
                  <a:pt x="319" y="65"/>
                  <a:pt x="318" y="66"/>
                  <a:pt x="317" y="66"/>
                </a:cubicBezTo>
                <a:cubicBezTo>
                  <a:pt x="316" y="67"/>
                  <a:pt x="316" y="67"/>
                  <a:pt x="316" y="67"/>
                </a:cubicBezTo>
                <a:cubicBezTo>
                  <a:pt x="315" y="68"/>
                  <a:pt x="315" y="68"/>
                  <a:pt x="314" y="68"/>
                </a:cubicBezTo>
                <a:close/>
                <a:moveTo>
                  <a:pt x="331" y="65"/>
                </a:moveTo>
                <a:cubicBezTo>
                  <a:pt x="328" y="60"/>
                  <a:pt x="328" y="60"/>
                  <a:pt x="328" y="60"/>
                </a:cubicBezTo>
                <a:cubicBezTo>
                  <a:pt x="328" y="59"/>
                  <a:pt x="329" y="59"/>
                  <a:pt x="329" y="59"/>
                </a:cubicBezTo>
                <a:cubicBezTo>
                  <a:pt x="330" y="58"/>
                  <a:pt x="332" y="57"/>
                  <a:pt x="333" y="56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35" y="62"/>
                  <a:pt x="334" y="63"/>
                  <a:pt x="333" y="63"/>
                </a:cubicBezTo>
                <a:cubicBezTo>
                  <a:pt x="332" y="64"/>
                  <a:pt x="332" y="64"/>
                  <a:pt x="331" y="65"/>
                </a:cubicBezTo>
                <a:close/>
                <a:moveTo>
                  <a:pt x="305" y="64"/>
                </a:moveTo>
                <a:cubicBezTo>
                  <a:pt x="300" y="61"/>
                  <a:pt x="300" y="61"/>
                  <a:pt x="300" y="61"/>
                </a:cubicBezTo>
                <a:cubicBezTo>
                  <a:pt x="301" y="59"/>
                  <a:pt x="303" y="57"/>
                  <a:pt x="304" y="56"/>
                </a:cubicBezTo>
                <a:cubicBezTo>
                  <a:pt x="307" y="61"/>
                  <a:pt x="307" y="61"/>
                  <a:pt x="307" y="61"/>
                </a:cubicBezTo>
                <a:cubicBezTo>
                  <a:pt x="307" y="61"/>
                  <a:pt x="306" y="62"/>
                  <a:pt x="305" y="64"/>
                </a:cubicBezTo>
                <a:close/>
                <a:moveTo>
                  <a:pt x="192" y="58"/>
                </a:moveTo>
                <a:cubicBezTo>
                  <a:pt x="189" y="54"/>
                  <a:pt x="189" y="54"/>
                  <a:pt x="189" y="54"/>
                </a:cubicBezTo>
                <a:cubicBezTo>
                  <a:pt x="191" y="52"/>
                  <a:pt x="194" y="52"/>
                  <a:pt x="196" y="53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5" y="58"/>
                  <a:pt x="194" y="58"/>
                  <a:pt x="193" y="58"/>
                </a:cubicBezTo>
                <a:cubicBezTo>
                  <a:pt x="193" y="58"/>
                  <a:pt x="192" y="58"/>
                  <a:pt x="192" y="58"/>
                </a:cubicBezTo>
                <a:close/>
                <a:moveTo>
                  <a:pt x="438" y="57"/>
                </a:moveTo>
                <a:cubicBezTo>
                  <a:pt x="432" y="57"/>
                  <a:pt x="432" y="57"/>
                  <a:pt x="432" y="57"/>
                </a:cubicBezTo>
                <a:cubicBezTo>
                  <a:pt x="432" y="56"/>
                  <a:pt x="432" y="56"/>
                  <a:pt x="432" y="56"/>
                </a:cubicBezTo>
                <a:cubicBezTo>
                  <a:pt x="433" y="55"/>
                  <a:pt x="433" y="54"/>
                  <a:pt x="433" y="53"/>
                </a:cubicBezTo>
                <a:cubicBezTo>
                  <a:pt x="433" y="52"/>
                  <a:pt x="433" y="52"/>
                  <a:pt x="433" y="51"/>
                </a:cubicBezTo>
                <a:cubicBezTo>
                  <a:pt x="438" y="51"/>
                  <a:pt x="438" y="51"/>
                  <a:pt x="438" y="51"/>
                </a:cubicBezTo>
                <a:cubicBezTo>
                  <a:pt x="438" y="52"/>
                  <a:pt x="438" y="52"/>
                  <a:pt x="438" y="53"/>
                </a:cubicBezTo>
                <a:cubicBezTo>
                  <a:pt x="438" y="54"/>
                  <a:pt x="438" y="56"/>
                  <a:pt x="438" y="57"/>
                </a:cubicBezTo>
                <a:close/>
                <a:moveTo>
                  <a:pt x="209" y="56"/>
                </a:moveTo>
                <a:cubicBezTo>
                  <a:pt x="205" y="51"/>
                  <a:pt x="205" y="51"/>
                  <a:pt x="205" y="51"/>
                </a:cubicBezTo>
                <a:cubicBezTo>
                  <a:pt x="207" y="50"/>
                  <a:pt x="208" y="49"/>
                  <a:pt x="210" y="49"/>
                </a:cubicBezTo>
                <a:cubicBezTo>
                  <a:pt x="210" y="49"/>
                  <a:pt x="210" y="49"/>
                  <a:pt x="210" y="49"/>
                </a:cubicBezTo>
                <a:cubicBezTo>
                  <a:pt x="211" y="49"/>
                  <a:pt x="213" y="50"/>
                  <a:pt x="214" y="52"/>
                </a:cubicBezTo>
                <a:cubicBezTo>
                  <a:pt x="210" y="55"/>
                  <a:pt x="210" y="55"/>
                  <a:pt x="210" y="55"/>
                </a:cubicBezTo>
                <a:cubicBezTo>
                  <a:pt x="210" y="55"/>
                  <a:pt x="210" y="55"/>
                  <a:pt x="209" y="56"/>
                </a:cubicBezTo>
                <a:close/>
                <a:moveTo>
                  <a:pt x="340" y="54"/>
                </a:moveTo>
                <a:cubicBezTo>
                  <a:pt x="340" y="54"/>
                  <a:pt x="339" y="53"/>
                  <a:pt x="339" y="53"/>
                </a:cubicBezTo>
                <a:cubicBezTo>
                  <a:pt x="338" y="52"/>
                  <a:pt x="337" y="51"/>
                  <a:pt x="336" y="50"/>
                </a:cubicBezTo>
                <a:cubicBezTo>
                  <a:pt x="341" y="46"/>
                  <a:pt x="341" y="46"/>
                  <a:pt x="341" y="46"/>
                </a:cubicBezTo>
                <a:cubicBezTo>
                  <a:pt x="342" y="47"/>
                  <a:pt x="342" y="48"/>
                  <a:pt x="343" y="49"/>
                </a:cubicBezTo>
                <a:cubicBezTo>
                  <a:pt x="344" y="50"/>
                  <a:pt x="345" y="51"/>
                  <a:pt x="345" y="52"/>
                </a:cubicBezTo>
                <a:lnTo>
                  <a:pt x="340" y="54"/>
                </a:lnTo>
                <a:close/>
                <a:moveTo>
                  <a:pt x="426" y="50"/>
                </a:moveTo>
                <a:cubicBezTo>
                  <a:pt x="423" y="50"/>
                  <a:pt x="421" y="49"/>
                  <a:pt x="419" y="45"/>
                </a:cubicBezTo>
                <a:cubicBezTo>
                  <a:pt x="425" y="43"/>
                  <a:pt x="425" y="43"/>
                  <a:pt x="425" y="43"/>
                </a:cubicBezTo>
                <a:cubicBezTo>
                  <a:pt x="425" y="44"/>
                  <a:pt x="426" y="44"/>
                  <a:pt x="426" y="45"/>
                </a:cubicBezTo>
                <a:cubicBezTo>
                  <a:pt x="427" y="50"/>
                  <a:pt x="427" y="50"/>
                  <a:pt x="427" y="50"/>
                </a:cubicBezTo>
                <a:cubicBezTo>
                  <a:pt x="426" y="50"/>
                  <a:pt x="426" y="50"/>
                  <a:pt x="426" y="50"/>
                </a:cubicBezTo>
                <a:close/>
                <a:moveTo>
                  <a:pt x="340" y="41"/>
                </a:moveTo>
                <a:cubicBezTo>
                  <a:pt x="337" y="36"/>
                  <a:pt x="337" y="36"/>
                  <a:pt x="337" y="36"/>
                </a:cubicBezTo>
                <a:cubicBezTo>
                  <a:pt x="338" y="35"/>
                  <a:pt x="339" y="35"/>
                  <a:pt x="340" y="35"/>
                </a:cubicBezTo>
                <a:cubicBezTo>
                  <a:pt x="340" y="35"/>
                  <a:pt x="341" y="35"/>
                  <a:pt x="341" y="35"/>
                </a:cubicBezTo>
                <a:cubicBezTo>
                  <a:pt x="340" y="35"/>
                  <a:pt x="340" y="36"/>
                  <a:pt x="340" y="36"/>
                </a:cubicBezTo>
                <a:cubicBezTo>
                  <a:pt x="345" y="35"/>
                  <a:pt x="345" y="35"/>
                  <a:pt x="345" y="35"/>
                </a:cubicBezTo>
                <a:cubicBezTo>
                  <a:pt x="345" y="36"/>
                  <a:pt x="346" y="36"/>
                  <a:pt x="346" y="36"/>
                </a:cubicBezTo>
                <a:cubicBezTo>
                  <a:pt x="345" y="40"/>
                  <a:pt x="342" y="41"/>
                  <a:pt x="341" y="41"/>
                </a:cubicBezTo>
                <a:cubicBezTo>
                  <a:pt x="341" y="41"/>
                  <a:pt x="340" y="41"/>
                  <a:pt x="340" y="41"/>
                </a:cubicBezTo>
                <a:close/>
                <a:moveTo>
                  <a:pt x="416" y="38"/>
                </a:moveTo>
                <a:cubicBezTo>
                  <a:pt x="416" y="38"/>
                  <a:pt x="416" y="38"/>
                  <a:pt x="415" y="38"/>
                </a:cubicBezTo>
                <a:cubicBezTo>
                  <a:pt x="412" y="38"/>
                  <a:pt x="410" y="36"/>
                  <a:pt x="410" y="32"/>
                </a:cubicBezTo>
                <a:cubicBezTo>
                  <a:pt x="415" y="32"/>
                  <a:pt x="415" y="32"/>
                  <a:pt x="415" y="32"/>
                </a:cubicBezTo>
                <a:cubicBezTo>
                  <a:pt x="415" y="32"/>
                  <a:pt x="415" y="32"/>
                  <a:pt x="415" y="32"/>
                </a:cubicBezTo>
                <a:cubicBezTo>
                  <a:pt x="416" y="32"/>
                  <a:pt x="417" y="32"/>
                  <a:pt x="417" y="32"/>
                </a:cubicBezTo>
                <a:lnTo>
                  <a:pt x="416" y="38"/>
                </a:lnTo>
                <a:close/>
                <a:moveTo>
                  <a:pt x="415" y="32"/>
                </a:moveTo>
                <a:cubicBezTo>
                  <a:pt x="415" y="32"/>
                  <a:pt x="415" y="32"/>
                  <a:pt x="415" y="32"/>
                </a:cubicBezTo>
                <a:close/>
                <a:moveTo>
                  <a:pt x="343" y="25"/>
                </a:moveTo>
                <a:cubicBezTo>
                  <a:pt x="337" y="23"/>
                  <a:pt x="337" y="23"/>
                  <a:pt x="337" y="23"/>
                </a:cubicBezTo>
                <a:cubicBezTo>
                  <a:pt x="338" y="21"/>
                  <a:pt x="340" y="19"/>
                  <a:pt x="342" y="18"/>
                </a:cubicBezTo>
                <a:cubicBezTo>
                  <a:pt x="346" y="22"/>
                  <a:pt x="346" y="22"/>
                  <a:pt x="346" y="22"/>
                </a:cubicBezTo>
                <a:cubicBezTo>
                  <a:pt x="344" y="23"/>
                  <a:pt x="343" y="24"/>
                  <a:pt x="343" y="25"/>
                </a:cubicBezTo>
                <a:close/>
                <a:moveTo>
                  <a:pt x="413" y="22"/>
                </a:moveTo>
                <a:cubicBezTo>
                  <a:pt x="413" y="22"/>
                  <a:pt x="412" y="21"/>
                  <a:pt x="411" y="20"/>
                </a:cubicBezTo>
                <a:cubicBezTo>
                  <a:pt x="410" y="20"/>
                  <a:pt x="410" y="20"/>
                  <a:pt x="410" y="20"/>
                </a:cubicBezTo>
                <a:cubicBezTo>
                  <a:pt x="410" y="20"/>
                  <a:pt x="410" y="19"/>
                  <a:pt x="409" y="19"/>
                </a:cubicBezTo>
                <a:cubicBezTo>
                  <a:pt x="413" y="15"/>
                  <a:pt x="413" y="15"/>
                  <a:pt x="413" y="15"/>
                </a:cubicBezTo>
                <a:cubicBezTo>
                  <a:pt x="414" y="16"/>
                  <a:pt x="414" y="16"/>
                  <a:pt x="414" y="16"/>
                </a:cubicBezTo>
                <a:cubicBezTo>
                  <a:pt x="416" y="17"/>
                  <a:pt x="417" y="18"/>
                  <a:pt x="418" y="20"/>
                </a:cubicBezTo>
                <a:lnTo>
                  <a:pt x="413" y="22"/>
                </a:lnTo>
                <a:close/>
                <a:moveTo>
                  <a:pt x="355" y="18"/>
                </a:moveTo>
                <a:cubicBezTo>
                  <a:pt x="354" y="12"/>
                  <a:pt x="354" y="12"/>
                  <a:pt x="354" y="12"/>
                </a:cubicBezTo>
                <a:cubicBezTo>
                  <a:pt x="356" y="11"/>
                  <a:pt x="358" y="11"/>
                  <a:pt x="360" y="11"/>
                </a:cubicBezTo>
                <a:cubicBezTo>
                  <a:pt x="360" y="17"/>
                  <a:pt x="360" y="17"/>
                  <a:pt x="360" y="17"/>
                </a:cubicBezTo>
                <a:cubicBezTo>
                  <a:pt x="358" y="17"/>
                  <a:pt x="357" y="17"/>
                  <a:pt x="355" y="18"/>
                </a:cubicBezTo>
                <a:close/>
                <a:moveTo>
                  <a:pt x="373" y="16"/>
                </a:moveTo>
                <a:cubicBezTo>
                  <a:pt x="371" y="10"/>
                  <a:pt x="371" y="10"/>
                  <a:pt x="371" y="10"/>
                </a:cubicBezTo>
                <a:cubicBezTo>
                  <a:pt x="372" y="10"/>
                  <a:pt x="373" y="9"/>
                  <a:pt x="373" y="8"/>
                </a:cubicBezTo>
                <a:cubicBezTo>
                  <a:pt x="379" y="11"/>
                  <a:pt x="379" y="11"/>
                  <a:pt x="379" y="11"/>
                </a:cubicBezTo>
                <a:cubicBezTo>
                  <a:pt x="377" y="13"/>
                  <a:pt x="375" y="15"/>
                  <a:pt x="373" y="16"/>
                </a:cubicBezTo>
                <a:close/>
                <a:moveTo>
                  <a:pt x="402" y="9"/>
                </a:moveTo>
                <a:cubicBezTo>
                  <a:pt x="399" y="5"/>
                  <a:pt x="399" y="5"/>
                  <a:pt x="399" y="5"/>
                </a:cubicBezTo>
                <a:cubicBezTo>
                  <a:pt x="399" y="5"/>
                  <a:pt x="399" y="5"/>
                  <a:pt x="399" y="5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4" y="2"/>
                  <a:pt x="404" y="2"/>
                </a:cubicBezTo>
                <a:cubicBezTo>
                  <a:pt x="407" y="6"/>
                  <a:pt x="407" y="6"/>
                  <a:pt x="407" y="6"/>
                </a:cubicBezTo>
                <a:lnTo>
                  <a:pt x="402" y="9"/>
                </a:lnTo>
                <a:close/>
                <a:moveTo>
                  <a:pt x="385" y="8"/>
                </a:moveTo>
                <a:cubicBezTo>
                  <a:pt x="385" y="2"/>
                  <a:pt x="385" y="2"/>
                  <a:pt x="385" y="2"/>
                </a:cubicBezTo>
                <a:cubicBezTo>
                  <a:pt x="386" y="2"/>
                  <a:pt x="386" y="2"/>
                  <a:pt x="387" y="1"/>
                </a:cubicBezTo>
                <a:cubicBezTo>
                  <a:pt x="388" y="1"/>
                  <a:pt x="389" y="1"/>
                  <a:pt x="389" y="0"/>
                </a:cubicBezTo>
                <a:cubicBezTo>
                  <a:pt x="392" y="6"/>
                  <a:pt x="392" y="6"/>
                  <a:pt x="392" y="6"/>
                </a:cubicBezTo>
                <a:cubicBezTo>
                  <a:pt x="391" y="6"/>
                  <a:pt x="390" y="6"/>
                  <a:pt x="389" y="7"/>
                </a:cubicBezTo>
                <a:cubicBezTo>
                  <a:pt x="388" y="7"/>
                  <a:pt x="386" y="8"/>
                  <a:pt x="385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6" name="ïSḷïdê">
            <a:extLst>
              <a:ext uri="{FF2B5EF4-FFF2-40B4-BE49-F238E27FC236}">
                <a16:creationId xmlns:a16="http://schemas.microsoft.com/office/drawing/2014/main" id="{46C56F31-E43A-4165-8942-265C3AF2DDC2}"/>
              </a:ext>
            </a:extLst>
          </p:cNvPr>
          <p:cNvSpPr/>
          <p:nvPr/>
        </p:nvSpPr>
        <p:spPr bwMode="auto">
          <a:xfrm>
            <a:off x="3860832" y="2643944"/>
            <a:ext cx="499360" cy="393337"/>
          </a:xfrm>
          <a:custGeom>
            <a:avLst/>
            <a:gdLst>
              <a:gd name="T0" fmla="*/ 65 w 457"/>
              <a:gd name="T1" fmla="*/ 337 h 360"/>
              <a:gd name="T2" fmla="*/ 60 w 457"/>
              <a:gd name="T3" fmla="*/ 319 h 360"/>
              <a:gd name="T4" fmla="*/ 57 w 457"/>
              <a:gd name="T5" fmla="*/ 308 h 360"/>
              <a:gd name="T6" fmla="*/ 32 w 457"/>
              <a:gd name="T7" fmla="*/ 299 h 360"/>
              <a:gd name="T8" fmla="*/ 48 w 457"/>
              <a:gd name="T9" fmla="*/ 297 h 360"/>
              <a:gd name="T10" fmla="*/ 15 w 457"/>
              <a:gd name="T11" fmla="*/ 286 h 360"/>
              <a:gd name="T12" fmla="*/ 2 w 457"/>
              <a:gd name="T13" fmla="*/ 282 h 360"/>
              <a:gd name="T14" fmla="*/ 10 w 457"/>
              <a:gd name="T15" fmla="*/ 260 h 360"/>
              <a:gd name="T16" fmla="*/ 14 w 457"/>
              <a:gd name="T17" fmla="*/ 245 h 360"/>
              <a:gd name="T18" fmla="*/ 22 w 457"/>
              <a:gd name="T19" fmla="*/ 231 h 360"/>
              <a:gd name="T20" fmla="*/ 29 w 457"/>
              <a:gd name="T21" fmla="*/ 216 h 360"/>
              <a:gd name="T22" fmla="*/ 453 w 457"/>
              <a:gd name="T23" fmla="*/ 221 h 360"/>
              <a:gd name="T24" fmla="*/ 453 w 457"/>
              <a:gd name="T25" fmla="*/ 205 h 360"/>
              <a:gd name="T26" fmla="*/ 75 w 457"/>
              <a:gd name="T27" fmla="*/ 194 h 360"/>
              <a:gd name="T28" fmla="*/ 450 w 457"/>
              <a:gd name="T29" fmla="*/ 193 h 360"/>
              <a:gd name="T30" fmla="*/ 450 w 457"/>
              <a:gd name="T31" fmla="*/ 193 h 360"/>
              <a:gd name="T32" fmla="*/ 437 w 457"/>
              <a:gd name="T33" fmla="*/ 187 h 360"/>
              <a:gd name="T34" fmla="*/ 71 w 457"/>
              <a:gd name="T35" fmla="*/ 182 h 360"/>
              <a:gd name="T36" fmla="*/ 84 w 457"/>
              <a:gd name="T37" fmla="*/ 178 h 360"/>
              <a:gd name="T38" fmla="*/ 28 w 457"/>
              <a:gd name="T39" fmla="*/ 170 h 360"/>
              <a:gd name="T40" fmla="*/ 431 w 457"/>
              <a:gd name="T41" fmla="*/ 170 h 360"/>
              <a:gd name="T42" fmla="*/ 94 w 457"/>
              <a:gd name="T43" fmla="*/ 160 h 360"/>
              <a:gd name="T44" fmla="*/ 25 w 457"/>
              <a:gd name="T45" fmla="*/ 154 h 360"/>
              <a:gd name="T46" fmla="*/ 100 w 457"/>
              <a:gd name="T47" fmla="*/ 153 h 360"/>
              <a:gd name="T48" fmla="*/ 50 w 457"/>
              <a:gd name="T49" fmla="*/ 149 h 360"/>
              <a:gd name="T50" fmla="*/ 37 w 457"/>
              <a:gd name="T51" fmla="*/ 147 h 360"/>
              <a:gd name="T52" fmla="*/ 117 w 457"/>
              <a:gd name="T53" fmla="*/ 137 h 360"/>
              <a:gd name="T54" fmla="*/ 130 w 457"/>
              <a:gd name="T55" fmla="*/ 139 h 360"/>
              <a:gd name="T56" fmla="*/ 408 w 457"/>
              <a:gd name="T57" fmla="*/ 127 h 360"/>
              <a:gd name="T58" fmla="*/ 142 w 457"/>
              <a:gd name="T59" fmla="*/ 121 h 360"/>
              <a:gd name="T60" fmla="*/ 172 w 457"/>
              <a:gd name="T61" fmla="*/ 113 h 360"/>
              <a:gd name="T62" fmla="*/ 159 w 457"/>
              <a:gd name="T63" fmla="*/ 108 h 360"/>
              <a:gd name="T64" fmla="*/ 417 w 457"/>
              <a:gd name="T65" fmla="*/ 109 h 360"/>
              <a:gd name="T66" fmla="*/ 411 w 457"/>
              <a:gd name="T67" fmla="*/ 108 h 360"/>
              <a:gd name="T68" fmla="*/ 182 w 457"/>
              <a:gd name="T69" fmla="*/ 108 h 360"/>
              <a:gd name="T70" fmla="*/ 403 w 457"/>
              <a:gd name="T71" fmla="*/ 91 h 360"/>
              <a:gd name="T72" fmla="*/ 191 w 457"/>
              <a:gd name="T73" fmla="*/ 92 h 360"/>
              <a:gd name="T74" fmla="*/ 214 w 457"/>
              <a:gd name="T75" fmla="*/ 84 h 360"/>
              <a:gd name="T76" fmla="*/ 390 w 457"/>
              <a:gd name="T77" fmla="*/ 83 h 360"/>
              <a:gd name="T78" fmla="*/ 231 w 457"/>
              <a:gd name="T79" fmla="*/ 80 h 360"/>
              <a:gd name="T80" fmla="*/ 253 w 457"/>
              <a:gd name="T81" fmla="*/ 72 h 360"/>
              <a:gd name="T82" fmla="*/ 216 w 457"/>
              <a:gd name="T83" fmla="*/ 70 h 360"/>
              <a:gd name="T84" fmla="*/ 384 w 457"/>
              <a:gd name="T85" fmla="*/ 66 h 360"/>
              <a:gd name="T86" fmla="*/ 262 w 457"/>
              <a:gd name="T87" fmla="*/ 67 h 360"/>
              <a:gd name="T88" fmla="*/ 375 w 457"/>
              <a:gd name="T89" fmla="*/ 57 h 360"/>
              <a:gd name="T90" fmla="*/ 351 w 457"/>
              <a:gd name="T91" fmla="*/ 52 h 360"/>
              <a:gd name="T92" fmla="*/ 280 w 457"/>
              <a:gd name="T93" fmla="*/ 44 h 360"/>
              <a:gd name="T94" fmla="*/ 338 w 457"/>
              <a:gd name="T95" fmla="*/ 45 h 360"/>
              <a:gd name="T96" fmla="*/ 367 w 457"/>
              <a:gd name="T97" fmla="*/ 43 h 360"/>
              <a:gd name="T98" fmla="*/ 351 w 457"/>
              <a:gd name="T99" fmla="*/ 39 h 360"/>
              <a:gd name="T100" fmla="*/ 336 w 457"/>
              <a:gd name="T101" fmla="*/ 33 h 360"/>
              <a:gd name="T102" fmla="*/ 286 w 457"/>
              <a:gd name="T103" fmla="*/ 29 h 360"/>
              <a:gd name="T104" fmla="*/ 367 w 457"/>
              <a:gd name="T105" fmla="*/ 31 h 360"/>
              <a:gd name="T106" fmla="*/ 324 w 457"/>
              <a:gd name="T107" fmla="*/ 24 h 360"/>
              <a:gd name="T108" fmla="*/ 293 w 457"/>
              <a:gd name="T109" fmla="*/ 17 h 360"/>
              <a:gd name="T110" fmla="*/ 301 w 457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360">
                <a:moveTo>
                  <a:pt x="69" y="360"/>
                </a:moveTo>
                <a:cubicBezTo>
                  <a:pt x="69" y="360"/>
                  <a:pt x="68" y="358"/>
                  <a:pt x="67" y="354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74" y="356"/>
                  <a:pt x="74" y="358"/>
                  <a:pt x="74" y="358"/>
                </a:cubicBezTo>
                <a:lnTo>
                  <a:pt x="69" y="360"/>
                </a:lnTo>
                <a:close/>
                <a:moveTo>
                  <a:pt x="66" y="342"/>
                </a:moveTo>
                <a:cubicBezTo>
                  <a:pt x="66" y="342"/>
                  <a:pt x="66" y="341"/>
                  <a:pt x="66" y="341"/>
                </a:cubicBezTo>
                <a:cubicBezTo>
                  <a:pt x="66" y="339"/>
                  <a:pt x="66" y="338"/>
                  <a:pt x="65" y="337"/>
                </a:cubicBezTo>
                <a:cubicBezTo>
                  <a:pt x="71" y="336"/>
                  <a:pt x="71" y="336"/>
                  <a:pt x="71" y="336"/>
                </a:cubicBezTo>
                <a:cubicBezTo>
                  <a:pt x="71" y="337"/>
                  <a:pt x="71" y="339"/>
                  <a:pt x="71" y="341"/>
                </a:cubicBezTo>
                <a:cubicBezTo>
                  <a:pt x="71" y="341"/>
                  <a:pt x="71" y="342"/>
                  <a:pt x="71" y="342"/>
                </a:cubicBezTo>
                <a:lnTo>
                  <a:pt x="66" y="342"/>
                </a:lnTo>
                <a:close/>
                <a:moveTo>
                  <a:pt x="61" y="328"/>
                </a:moveTo>
                <a:cubicBezTo>
                  <a:pt x="61" y="327"/>
                  <a:pt x="60" y="326"/>
                  <a:pt x="59" y="326"/>
                </a:cubicBezTo>
                <a:cubicBezTo>
                  <a:pt x="59" y="325"/>
                  <a:pt x="58" y="325"/>
                  <a:pt x="58" y="325"/>
                </a:cubicBezTo>
                <a:cubicBezTo>
                  <a:pt x="60" y="319"/>
                  <a:pt x="60" y="319"/>
                  <a:pt x="60" y="319"/>
                </a:cubicBezTo>
                <a:cubicBezTo>
                  <a:pt x="61" y="320"/>
                  <a:pt x="62" y="320"/>
                  <a:pt x="62" y="321"/>
                </a:cubicBezTo>
                <a:cubicBezTo>
                  <a:pt x="64" y="322"/>
                  <a:pt x="65" y="323"/>
                  <a:pt x="66" y="324"/>
                </a:cubicBezTo>
                <a:lnTo>
                  <a:pt x="61" y="328"/>
                </a:lnTo>
                <a:close/>
                <a:moveTo>
                  <a:pt x="57" y="314"/>
                </a:moveTo>
                <a:cubicBezTo>
                  <a:pt x="51" y="313"/>
                  <a:pt x="51" y="313"/>
                  <a:pt x="51" y="313"/>
                </a:cubicBezTo>
                <a:cubicBezTo>
                  <a:pt x="51" y="312"/>
                  <a:pt x="51" y="311"/>
                  <a:pt x="51" y="311"/>
                </a:cubicBezTo>
                <a:cubicBezTo>
                  <a:pt x="51" y="310"/>
                  <a:pt x="51" y="309"/>
                  <a:pt x="51" y="308"/>
                </a:cubicBezTo>
                <a:cubicBezTo>
                  <a:pt x="57" y="308"/>
                  <a:pt x="57" y="308"/>
                  <a:pt x="57" y="308"/>
                </a:cubicBezTo>
                <a:cubicBezTo>
                  <a:pt x="57" y="308"/>
                  <a:pt x="57" y="309"/>
                  <a:pt x="57" y="311"/>
                </a:cubicBezTo>
                <a:cubicBezTo>
                  <a:pt x="57" y="312"/>
                  <a:pt x="57" y="313"/>
                  <a:pt x="57" y="314"/>
                </a:cubicBezTo>
                <a:close/>
                <a:moveTo>
                  <a:pt x="29" y="304"/>
                </a:moveTo>
                <a:cubicBezTo>
                  <a:pt x="27" y="303"/>
                  <a:pt x="26" y="302"/>
                  <a:pt x="25" y="300"/>
                </a:cubicBezTo>
                <a:cubicBezTo>
                  <a:pt x="25" y="300"/>
                  <a:pt x="24" y="299"/>
                  <a:pt x="24" y="299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6"/>
                  <a:pt x="29" y="296"/>
                  <a:pt x="30" y="297"/>
                </a:cubicBezTo>
                <a:cubicBezTo>
                  <a:pt x="30" y="298"/>
                  <a:pt x="31" y="298"/>
                  <a:pt x="32" y="299"/>
                </a:cubicBezTo>
                <a:lnTo>
                  <a:pt x="29" y="304"/>
                </a:lnTo>
                <a:close/>
                <a:moveTo>
                  <a:pt x="46" y="302"/>
                </a:moveTo>
                <a:cubicBezTo>
                  <a:pt x="45" y="302"/>
                  <a:pt x="44" y="302"/>
                  <a:pt x="43" y="302"/>
                </a:cubicBezTo>
                <a:cubicBezTo>
                  <a:pt x="43" y="302"/>
                  <a:pt x="43" y="302"/>
                  <a:pt x="43" y="302"/>
                </a:cubicBezTo>
                <a:cubicBezTo>
                  <a:pt x="43" y="302"/>
                  <a:pt x="42" y="302"/>
                  <a:pt x="42" y="302"/>
                </a:cubicBezTo>
                <a:cubicBezTo>
                  <a:pt x="41" y="296"/>
                  <a:pt x="41" y="296"/>
                  <a:pt x="41" y="296"/>
                </a:cubicBezTo>
                <a:cubicBezTo>
                  <a:pt x="41" y="296"/>
                  <a:pt x="42" y="296"/>
                  <a:pt x="43" y="296"/>
                </a:cubicBezTo>
                <a:cubicBezTo>
                  <a:pt x="44" y="296"/>
                  <a:pt x="46" y="296"/>
                  <a:pt x="48" y="297"/>
                </a:cubicBezTo>
                <a:lnTo>
                  <a:pt x="46" y="302"/>
                </a:lnTo>
                <a:close/>
                <a:moveTo>
                  <a:pt x="17" y="293"/>
                </a:moveTo>
                <a:cubicBezTo>
                  <a:pt x="18" y="290"/>
                  <a:pt x="18" y="290"/>
                  <a:pt x="18" y="290"/>
                </a:cubicBezTo>
                <a:cubicBezTo>
                  <a:pt x="17" y="293"/>
                  <a:pt x="17" y="293"/>
                  <a:pt x="17" y="293"/>
                </a:cubicBezTo>
                <a:cubicBezTo>
                  <a:pt x="16" y="292"/>
                  <a:pt x="14" y="292"/>
                  <a:pt x="13" y="291"/>
                </a:cubicBezTo>
                <a:cubicBezTo>
                  <a:pt x="12" y="291"/>
                  <a:pt x="12" y="291"/>
                  <a:pt x="11" y="290"/>
                </a:cubicBezTo>
                <a:cubicBezTo>
                  <a:pt x="14" y="285"/>
                  <a:pt x="14" y="285"/>
                  <a:pt x="14" y="285"/>
                </a:cubicBezTo>
                <a:cubicBezTo>
                  <a:pt x="15" y="285"/>
                  <a:pt x="15" y="286"/>
                  <a:pt x="15" y="286"/>
                </a:cubicBezTo>
                <a:cubicBezTo>
                  <a:pt x="16" y="286"/>
                  <a:pt x="18" y="287"/>
                  <a:pt x="19" y="287"/>
                </a:cubicBezTo>
                <a:lnTo>
                  <a:pt x="17" y="293"/>
                </a:lnTo>
                <a:close/>
                <a:moveTo>
                  <a:pt x="2" y="282"/>
                </a:moveTo>
                <a:cubicBezTo>
                  <a:pt x="0" y="280"/>
                  <a:pt x="0" y="277"/>
                  <a:pt x="0" y="275"/>
                </a:cubicBezTo>
                <a:cubicBezTo>
                  <a:pt x="0" y="274"/>
                  <a:pt x="0" y="274"/>
                  <a:pt x="0" y="274"/>
                </a:cubicBezTo>
                <a:cubicBezTo>
                  <a:pt x="6" y="275"/>
                  <a:pt x="6" y="275"/>
                  <a:pt x="6" y="275"/>
                </a:cubicBezTo>
                <a:cubicBezTo>
                  <a:pt x="6" y="276"/>
                  <a:pt x="6" y="278"/>
                  <a:pt x="6" y="278"/>
                </a:cubicBezTo>
                <a:lnTo>
                  <a:pt x="2" y="282"/>
                </a:lnTo>
                <a:close/>
                <a:moveTo>
                  <a:pt x="10" y="266"/>
                </a:moveTo>
                <a:cubicBezTo>
                  <a:pt x="6" y="262"/>
                  <a:pt x="6" y="262"/>
                  <a:pt x="6" y="262"/>
                </a:cubicBezTo>
                <a:cubicBezTo>
                  <a:pt x="6" y="262"/>
                  <a:pt x="6" y="263"/>
                  <a:pt x="6" y="263"/>
                </a:cubicBezTo>
                <a:cubicBezTo>
                  <a:pt x="6" y="263"/>
                  <a:pt x="6" y="264"/>
                  <a:pt x="6" y="264"/>
                </a:cubicBezTo>
                <a:cubicBezTo>
                  <a:pt x="6" y="263"/>
                  <a:pt x="5" y="263"/>
                  <a:pt x="5" y="262"/>
                </a:cubicBezTo>
                <a:cubicBezTo>
                  <a:pt x="4" y="260"/>
                  <a:pt x="4" y="260"/>
                  <a:pt x="4" y="260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10" y="260"/>
                  <a:pt x="10" y="260"/>
                  <a:pt x="10" y="260"/>
                </a:cubicBezTo>
                <a:cubicBezTo>
                  <a:pt x="11" y="261"/>
                  <a:pt x="11" y="262"/>
                  <a:pt x="11" y="263"/>
                </a:cubicBezTo>
                <a:cubicBezTo>
                  <a:pt x="11" y="265"/>
                  <a:pt x="10" y="266"/>
                  <a:pt x="10" y="266"/>
                </a:cubicBezTo>
                <a:close/>
                <a:moveTo>
                  <a:pt x="6" y="264"/>
                </a:moveTo>
                <a:cubicBezTo>
                  <a:pt x="6" y="264"/>
                  <a:pt x="6" y="264"/>
                  <a:pt x="6" y="264"/>
                </a:cubicBezTo>
                <a:close/>
                <a:moveTo>
                  <a:pt x="15" y="254"/>
                </a:moveTo>
                <a:cubicBezTo>
                  <a:pt x="12" y="249"/>
                  <a:pt x="12" y="249"/>
                  <a:pt x="12" y="249"/>
                </a:cubicBezTo>
                <a:cubicBezTo>
                  <a:pt x="13" y="248"/>
                  <a:pt x="13" y="248"/>
                  <a:pt x="13" y="247"/>
                </a:cubicBezTo>
                <a:cubicBezTo>
                  <a:pt x="14" y="247"/>
                  <a:pt x="14" y="246"/>
                  <a:pt x="14" y="245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19" y="249"/>
                  <a:pt x="19" y="249"/>
                  <a:pt x="19" y="250"/>
                </a:cubicBezTo>
                <a:cubicBezTo>
                  <a:pt x="18" y="252"/>
                  <a:pt x="17" y="253"/>
                  <a:pt x="15" y="254"/>
                </a:cubicBezTo>
                <a:close/>
                <a:moveTo>
                  <a:pt x="26" y="239"/>
                </a:moveTo>
                <a:cubicBezTo>
                  <a:pt x="21" y="236"/>
                  <a:pt x="21" y="236"/>
                  <a:pt x="21" y="236"/>
                </a:cubicBezTo>
                <a:cubicBezTo>
                  <a:pt x="21" y="236"/>
                  <a:pt x="21" y="236"/>
                  <a:pt x="21" y="235"/>
                </a:cubicBezTo>
                <a:cubicBezTo>
                  <a:pt x="21" y="234"/>
                  <a:pt x="22" y="234"/>
                  <a:pt x="22" y="233"/>
                </a:cubicBezTo>
                <a:cubicBezTo>
                  <a:pt x="22" y="232"/>
                  <a:pt x="22" y="231"/>
                  <a:pt x="22" y="231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28" y="233"/>
                  <a:pt x="28" y="234"/>
                  <a:pt x="27" y="234"/>
                </a:cubicBezTo>
                <a:cubicBezTo>
                  <a:pt x="27" y="235"/>
                  <a:pt x="27" y="236"/>
                  <a:pt x="27" y="237"/>
                </a:cubicBezTo>
                <a:cubicBezTo>
                  <a:pt x="26" y="238"/>
                  <a:pt x="26" y="238"/>
                  <a:pt x="26" y="239"/>
                </a:cubicBezTo>
                <a:close/>
                <a:moveTo>
                  <a:pt x="33" y="222"/>
                </a:moveTo>
                <a:cubicBezTo>
                  <a:pt x="27" y="221"/>
                  <a:pt x="27" y="221"/>
                  <a:pt x="27" y="221"/>
                </a:cubicBezTo>
                <a:cubicBezTo>
                  <a:pt x="27" y="220"/>
                  <a:pt x="27" y="219"/>
                  <a:pt x="28" y="217"/>
                </a:cubicBezTo>
                <a:cubicBezTo>
                  <a:pt x="28" y="217"/>
                  <a:pt x="29" y="216"/>
                  <a:pt x="29" y="216"/>
                </a:cubicBezTo>
                <a:cubicBezTo>
                  <a:pt x="34" y="217"/>
                  <a:pt x="34" y="217"/>
                  <a:pt x="34" y="217"/>
                </a:cubicBezTo>
                <a:cubicBezTo>
                  <a:pt x="34" y="218"/>
                  <a:pt x="34" y="219"/>
                  <a:pt x="33" y="220"/>
                </a:cubicBezTo>
                <a:cubicBezTo>
                  <a:pt x="33" y="221"/>
                  <a:pt x="33" y="222"/>
                  <a:pt x="33" y="222"/>
                </a:cubicBezTo>
                <a:close/>
                <a:moveTo>
                  <a:pt x="453" y="221"/>
                </a:moveTo>
                <a:cubicBezTo>
                  <a:pt x="452" y="220"/>
                  <a:pt x="450" y="219"/>
                  <a:pt x="449" y="217"/>
                </a:cubicBezTo>
                <a:cubicBezTo>
                  <a:pt x="452" y="213"/>
                  <a:pt x="452" y="213"/>
                  <a:pt x="452" y="213"/>
                </a:cubicBezTo>
                <a:cubicBezTo>
                  <a:pt x="454" y="214"/>
                  <a:pt x="455" y="215"/>
                  <a:pt x="457" y="216"/>
                </a:cubicBezTo>
                <a:lnTo>
                  <a:pt x="453" y="221"/>
                </a:lnTo>
                <a:close/>
                <a:moveTo>
                  <a:pt x="452" y="209"/>
                </a:moveTo>
                <a:cubicBezTo>
                  <a:pt x="447" y="207"/>
                  <a:pt x="447" y="207"/>
                  <a:pt x="447" y="207"/>
                </a:cubicBezTo>
                <a:cubicBezTo>
                  <a:pt x="447" y="207"/>
                  <a:pt x="447" y="206"/>
                  <a:pt x="447" y="205"/>
                </a:cubicBezTo>
                <a:cubicBezTo>
                  <a:pt x="447" y="205"/>
                  <a:pt x="447" y="204"/>
                  <a:pt x="447" y="204"/>
                </a:cubicBezTo>
                <a:cubicBezTo>
                  <a:pt x="447" y="202"/>
                  <a:pt x="447" y="202"/>
                  <a:pt x="447" y="202"/>
                </a:cubicBezTo>
                <a:cubicBezTo>
                  <a:pt x="453" y="202"/>
                  <a:pt x="453" y="202"/>
                  <a:pt x="453" y="202"/>
                </a:cubicBezTo>
                <a:cubicBezTo>
                  <a:pt x="453" y="203"/>
                  <a:pt x="453" y="203"/>
                  <a:pt x="453" y="203"/>
                </a:cubicBezTo>
                <a:cubicBezTo>
                  <a:pt x="453" y="204"/>
                  <a:pt x="453" y="205"/>
                  <a:pt x="453" y="205"/>
                </a:cubicBezTo>
                <a:cubicBezTo>
                  <a:pt x="453" y="207"/>
                  <a:pt x="453" y="208"/>
                  <a:pt x="452" y="209"/>
                </a:cubicBezTo>
                <a:close/>
                <a:moveTo>
                  <a:pt x="29" y="204"/>
                </a:moveTo>
                <a:cubicBezTo>
                  <a:pt x="29" y="204"/>
                  <a:pt x="29" y="204"/>
                  <a:pt x="29" y="204"/>
                </a:cubicBezTo>
                <a:cubicBezTo>
                  <a:pt x="29" y="203"/>
                  <a:pt x="28" y="202"/>
                  <a:pt x="27" y="201"/>
                </a:cubicBezTo>
                <a:cubicBezTo>
                  <a:pt x="32" y="197"/>
                  <a:pt x="32" y="197"/>
                  <a:pt x="32" y="197"/>
                </a:cubicBezTo>
                <a:cubicBezTo>
                  <a:pt x="34" y="199"/>
                  <a:pt x="34" y="202"/>
                  <a:pt x="34" y="204"/>
                </a:cubicBezTo>
                <a:lnTo>
                  <a:pt x="29" y="204"/>
                </a:lnTo>
                <a:close/>
                <a:moveTo>
                  <a:pt x="75" y="194"/>
                </a:moveTo>
                <a:cubicBezTo>
                  <a:pt x="74" y="194"/>
                  <a:pt x="73" y="193"/>
                  <a:pt x="73" y="193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4" y="188"/>
                  <a:pt x="74" y="187"/>
                  <a:pt x="74" y="187"/>
                </a:cubicBezTo>
                <a:cubicBezTo>
                  <a:pt x="80" y="188"/>
                  <a:pt x="80" y="188"/>
                  <a:pt x="80" y="188"/>
                </a:cubicBezTo>
                <a:cubicBezTo>
                  <a:pt x="80" y="193"/>
                  <a:pt x="77" y="194"/>
                  <a:pt x="75" y="194"/>
                </a:cubicBezTo>
                <a:close/>
                <a:moveTo>
                  <a:pt x="450" y="193"/>
                </a:moveTo>
                <a:cubicBezTo>
                  <a:pt x="450" y="192"/>
                  <a:pt x="450" y="192"/>
                  <a:pt x="450" y="192"/>
                </a:cubicBezTo>
                <a:cubicBezTo>
                  <a:pt x="449" y="191"/>
                  <a:pt x="448" y="189"/>
                  <a:pt x="448" y="187"/>
                </a:cubicBezTo>
                <a:cubicBezTo>
                  <a:pt x="448" y="188"/>
                  <a:pt x="448" y="188"/>
                  <a:pt x="448" y="188"/>
                </a:cubicBezTo>
                <a:cubicBezTo>
                  <a:pt x="452" y="184"/>
                  <a:pt x="452" y="184"/>
                  <a:pt x="452" y="184"/>
                </a:cubicBezTo>
                <a:cubicBezTo>
                  <a:pt x="453" y="185"/>
                  <a:pt x="454" y="186"/>
                  <a:pt x="454" y="187"/>
                </a:cubicBezTo>
                <a:cubicBezTo>
                  <a:pt x="454" y="188"/>
                  <a:pt x="454" y="189"/>
                  <a:pt x="455" y="189"/>
                </a:cubicBezTo>
                <a:cubicBezTo>
                  <a:pt x="455" y="190"/>
                  <a:pt x="455" y="190"/>
                  <a:pt x="455" y="190"/>
                </a:cubicBezTo>
                <a:lnTo>
                  <a:pt x="450" y="193"/>
                </a:lnTo>
                <a:close/>
                <a:moveTo>
                  <a:pt x="27" y="190"/>
                </a:moveTo>
                <a:cubicBezTo>
                  <a:pt x="21" y="190"/>
                  <a:pt x="21" y="190"/>
                  <a:pt x="21" y="190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21" y="188"/>
                  <a:pt x="21" y="186"/>
                  <a:pt x="22" y="184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7" y="186"/>
                  <a:pt x="27" y="188"/>
                  <a:pt x="27" y="189"/>
                </a:cubicBezTo>
                <a:lnTo>
                  <a:pt x="27" y="190"/>
                </a:lnTo>
                <a:close/>
                <a:moveTo>
                  <a:pt x="437" y="187"/>
                </a:moveTo>
                <a:cubicBezTo>
                  <a:pt x="436" y="186"/>
                  <a:pt x="435" y="183"/>
                  <a:pt x="434" y="180"/>
                </a:cubicBezTo>
                <a:cubicBezTo>
                  <a:pt x="440" y="179"/>
                  <a:pt x="440" y="179"/>
                  <a:pt x="440" y="179"/>
                </a:cubicBezTo>
                <a:cubicBezTo>
                  <a:pt x="441" y="182"/>
                  <a:pt x="441" y="183"/>
                  <a:pt x="441" y="183"/>
                </a:cubicBezTo>
                <a:lnTo>
                  <a:pt x="437" y="187"/>
                </a:lnTo>
                <a:close/>
                <a:moveTo>
                  <a:pt x="65" y="182"/>
                </a:moveTo>
                <a:cubicBezTo>
                  <a:pt x="65" y="181"/>
                  <a:pt x="65" y="179"/>
                  <a:pt x="64" y="178"/>
                </a:cubicBezTo>
                <a:cubicBezTo>
                  <a:pt x="70" y="175"/>
                  <a:pt x="70" y="175"/>
                  <a:pt x="70" y="175"/>
                </a:cubicBezTo>
                <a:cubicBezTo>
                  <a:pt x="71" y="178"/>
                  <a:pt x="71" y="180"/>
                  <a:pt x="71" y="182"/>
                </a:cubicBezTo>
                <a:lnTo>
                  <a:pt x="65" y="182"/>
                </a:lnTo>
                <a:close/>
                <a:moveTo>
                  <a:pt x="84" y="178"/>
                </a:moveTo>
                <a:cubicBezTo>
                  <a:pt x="78" y="176"/>
                  <a:pt x="78" y="176"/>
                  <a:pt x="78" y="176"/>
                </a:cubicBezTo>
                <a:cubicBezTo>
                  <a:pt x="79" y="174"/>
                  <a:pt x="80" y="173"/>
                  <a:pt x="80" y="171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85" y="175"/>
                  <a:pt x="85" y="176"/>
                  <a:pt x="84" y="178"/>
                </a:cubicBezTo>
                <a:close/>
                <a:moveTo>
                  <a:pt x="28" y="173"/>
                </a:moveTo>
                <a:cubicBezTo>
                  <a:pt x="22" y="172"/>
                  <a:pt x="22" y="172"/>
                  <a:pt x="22" y="172"/>
                </a:cubicBezTo>
                <a:cubicBezTo>
                  <a:pt x="22" y="171"/>
                  <a:pt x="22" y="170"/>
                  <a:pt x="22" y="169"/>
                </a:cubicBezTo>
                <a:cubicBezTo>
                  <a:pt x="22" y="168"/>
                  <a:pt x="23" y="167"/>
                  <a:pt x="23" y="167"/>
                </a:cubicBezTo>
                <a:cubicBezTo>
                  <a:pt x="23" y="166"/>
                  <a:pt x="23" y="166"/>
                  <a:pt x="23" y="166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28" y="168"/>
                  <a:pt x="28" y="168"/>
                  <a:pt x="28" y="168"/>
                </a:cubicBezTo>
                <a:cubicBezTo>
                  <a:pt x="28" y="169"/>
                  <a:pt x="28" y="169"/>
                  <a:pt x="28" y="170"/>
                </a:cubicBezTo>
                <a:cubicBezTo>
                  <a:pt x="28" y="171"/>
                  <a:pt x="28" y="172"/>
                  <a:pt x="28" y="173"/>
                </a:cubicBezTo>
                <a:close/>
                <a:moveTo>
                  <a:pt x="431" y="170"/>
                </a:moveTo>
                <a:cubicBezTo>
                  <a:pt x="430" y="169"/>
                  <a:pt x="430" y="168"/>
                  <a:pt x="429" y="166"/>
                </a:cubicBezTo>
                <a:cubicBezTo>
                  <a:pt x="429" y="166"/>
                  <a:pt x="429" y="165"/>
                  <a:pt x="428" y="165"/>
                </a:cubicBezTo>
                <a:cubicBezTo>
                  <a:pt x="434" y="162"/>
                  <a:pt x="434" y="162"/>
                  <a:pt x="434" y="162"/>
                </a:cubicBezTo>
                <a:cubicBezTo>
                  <a:pt x="434" y="163"/>
                  <a:pt x="434" y="163"/>
                  <a:pt x="435" y="164"/>
                </a:cubicBezTo>
                <a:cubicBezTo>
                  <a:pt x="435" y="165"/>
                  <a:pt x="436" y="166"/>
                  <a:pt x="436" y="167"/>
                </a:cubicBezTo>
                <a:lnTo>
                  <a:pt x="431" y="170"/>
                </a:lnTo>
                <a:close/>
                <a:moveTo>
                  <a:pt x="59" y="167"/>
                </a:moveTo>
                <a:cubicBezTo>
                  <a:pt x="58" y="166"/>
                  <a:pt x="57" y="164"/>
                  <a:pt x="56" y="162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1"/>
                  <a:pt x="63" y="163"/>
                  <a:pt x="64" y="165"/>
                </a:cubicBezTo>
                <a:lnTo>
                  <a:pt x="59" y="167"/>
                </a:lnTo>
                <a:close/>
                <a:moveTo>
                  <a:pt x="93" y="167"/>
                </a:moveTo>
                <a:cubicBezTo>
                  <a:pt x="91" y="162"/>
                  <a:pt x="91" y="162"/>
                  <a:pt x="91" y="162"/>
                </a:cubicBezTo>
                <a:cubicBezTo>
                  <a:pt x="92" y="161"/>
                  <a:pt x="93" y="161"/>
                  <a:pt x="94" y="160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8" y="164"/>
                  <a:pt x="96" y="166"/>
                  <a:pt x="93" y="167"/>
                </a:cubicBezTo>
                <a:close/>
                <a:moveTo>
                  <a:pt x="21" y="158"/>
                </a:moveTo>
                <a:cubicBezTo>
                  <a:pt x="20" y="157"/>
                  <a:pt x="20" y="157"/>
                  <a:pt x="19" y="156"/>
                </a:cubicBezTo>
                <a:cubicBezTo>
                  <a:pt x="18" y="155"/>
                  <a:pt x="17" y="154"/>
                  <a:pt x="17" y="153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2" y="151"/>
                  <a:pt x="23" y="151"/>
                  <a:pt x="24" y="152"/>
                </a:cubicBezTo>
                <a:cubicBezTo>
                  <a:pt x="24" y="153"/>
                  <a:pt x="25" y="153"/>
                  <a:pt x="25" y="154"/>
                </a:cubicBezTo>
                <a:lnTo>
                  <a:pt x="21" y="158"/>
                </a:lnTo>
                <a:close/>
                <a:moveTo>
                  <a:pt x="423" y="153"/>
                </a:moveTo>
                <a:cubicBezTo>
                  <a:pt x="423" y="152"/>
                  <a:pt x="423" y="152"/>
                  <a:pt x="423" y="152"/>
                </a:cubicBezTo>
                <a:cubicBezTo>
                  <a:pt x="422" y="146"/>
                  <a:pt x="422" y="146"/>
                  <a:pt x="422" y="146"/>
                </a:cubicBezTo>
                <a:cubicBezTo>
                  <a:pt x="423" y="146"/>
                  <a:pt x="423" y="146"/>
                  <a:pt x="423" y="146"/>
                </a:cubicBezTo>
                <a:cubicBezTo>
                  <a:pt x="424" y="146"/>
                  <a:pt x="429" y="147"/>
                  <a:pt x="429" y="153"/>
                </a:cubicBezTo>
                <a:lnTo>
                  <a:pt x="423" y="153"/>
                </a:lnTo>
                <a:close/>
                <a:moveTo>
                  <a:pt x="100" y="153"/>
                </a:moveTo>
                <a:cubicBezTo>
                  <a:pt x="97" y="148"/>
                  <a:pt x="97" y="148"/>
                  <a:pt x="97" y="148"/>
                </a:cubicBezTo>
                <a:cubicBezTo>
                  <a:pt x="97" y="148"/>
                  <a:pt x="98" y="147"/>
                  <a:pt x="98" y="147"/>
                </a:cubicBezTo>
                <a:cubicBezTo>
                  <a:pt x="99" y="146"/>
                  <a:pt x="101" y="146"/>
                  <a:pt x="102" y="145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3" y="151"/>
                  <a:pt x="102" y="151"/>
                  <a:pt x="101" y="152"/>
                </a:cubicBezTo>
                <a:cubicBezTo>
                  <a:pt x="101" y="152"/>
                  <a:pt x="101" y="152"/>
                  <a:pt x="100" y="153"/>
                </a:cubicBezTo>
                <a:close/>
                <a:moveTo>
                  <a:pt x="52" y="151"/>
                </a:moveTo>
                <a:cubicBezTo>
                  <a:pt x="52" y="150"/>
                  <a:pt x="51" y="149"/>
                  <a:pt x="50" y="149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4" y="144"/>
                  <a:pt x="56" y="146"/>
                  <a:pt x="57" y="149"/>
                </a:cubicBezTo>
                <a:lnTo>
                  <a:pt x="52" y="151"/>
                </a:lnTo>
                <a:close/>
                <a:moveTo>
                  <a:pt x="37" y="147"/>
                </a:moveTo>
                <a:cubicBezTo>
                  <a:pt x="36" y="145"/>
                  <a:pt x="34" y="143"/>
                  <a:pt x="33" y="141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39" y="140"/>
                  <a:pt x="40" y="142"/>
                  <a:pt x="41" y="143"/>
                </a:cubicBezTo>
                <a:lnTo>
                  <a:pt x="37" y="147"/>
                </a:lnTo>
                <a:close/>
                <a:moveTo>
                  <a:pt x="412" y="146"/>
                </a:moveTo>
                <a:cubicBezTo>
                  <a:pt x="411" y="145"/>
                  <a:pt x="410" y="142"/>
                  <a:pt x="409" y="139"/>
                </a:cubicBezTo>
                <a:cubicBezTo>
                  <a:pt x="415" y="139"/>
                  <a:pt x="415" y="139"/>
                  <a:pt x="415" y="139"/>
                </a:cubicBezTo>
                <a:cubicBezTo>
                  <a:pt x="415" y="140"/>
                  <a:pt x="416" y="142"/>
                  <a:pt x="417" y="143"/>
                </a:cubicBezTo>
                <a:lnTo>
                  <a:pt x="412" y="146"/>
                </a:lnTo>
                <a:close/>
                <a:moveTo>
                  <a:pt x="116" y="145"/>
                </a:moveTo>
                <a:cubicBezTo>
                  <a:pt x="113" y="139"/>
                  <a:pt x="113" y="139"/>
                  <a:pt x="113" y="139"/>
                </a:cubicBezTo>
                <a:cubicBezTo>
                  <a:pt x="115" y="138"/>
                  <a:pt x="116" y="137"/>
                  <a:pt x="117" y="137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0" y="142"/>
                  <a:pt x="118" y="143"/>
                  <a:pt x="116" y="145"/>
                </a:cubicBezTo>
                <a:close/>
                <a:moveTo>
                  <a:pt x="26" y="144"/>
                </a:moveTo>
                <a:cubicBezTo>
                  <a:pt x="22" y="140"/>
                  <a:pt x="22" y="140"/>
                  <a:pt x="22" y="140"/>
                </a:cubicBezTo>
                <a:cubicBezTo>
                  <a:pt x="24" y="138"/>
                  <a:pt x="25" y="136"/>
                  <a:pt x="26" y="135"/>
                </a:cubicBezTo>
                <a:cubicBezTo>
                  <a:pt x="30" y="140"/>
                  <a:pt x="30" y="140"/>
                  <a:pt x="30" y="140"/>
                </a:cubicBezTo>
                <a:cubicBezTo>
                  <a:pt x="29" y="141"/>
                  <a:pt x="28" y="142"/>
                  <a:pt x="26" y="144"/>
                </a:cubicBezTo>
                <a:close/>
                <a:moveTo>
                  <a:pt x="130" y="139"/>
                </a:moveTo>
                <a:cubicBezTo>
                  <a:pt x="130" y="139"/>
                  <a:pt x="130" y="139"/>
                  <a:pt x="129" y="13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1" y="133"/>
                  <a:pt x="132" y="133"/>
                  <a:pt x="133" y="132"/>
                </a:cubicBezTo>
                <a:cubicBezTo>
                  <a:pt x="137" y="136"/>
                  <a:pt x="137" y="136"/>
                  <a:pt x="137" y="136"/>
                </a:cubicBezTo>
                <a:cubicBezTo>
                  <a:pt x="135" y="138"/>
                  <a:pt x="133" y="139"/>
                  <a:pt x="130" y="139"/>
                </a:cubicBezTo>
                <a:close/>
                <a:moveTo>
                  <a:pt x="408" y="128"/>
                </a:moveTo>
                <a:cubicBezTo>
                  <a:pt x="408" y="128"/>
                  <a:pt x="408" y="127"/>
                  <a:pt x="408" y="127"/>
                </a:cubicBezTo>
                <a:cubicBezTo>
                  <a:pt x="408" y="125"/>
                  <a:pt x="409" y="123"/>
                  <a:pt x="409" y="121"/>
                </a:cubicBezTo>
                <a:cubicBezTo>
                  <a:pt x="415" y="123"/>
                  <a:pt x="415" y="123"/>
                  <a:pt x="415" y="123"/>
                </a:cubicBezTo>
                <a:cubicBezTo>
                  <a:pt x="414" y="125"/>
                  <a:pt x="414" y="126"/>
                  <a:pt x="414" y="127"/>
                </a:cubicBezTo>
                <a:cubicBezTo>
                  <a:pt x="414" y="127"/>
                  <a:pt x="414" y="127"/>
                  <a:pt x="414" y="127"/>
                </a:cubicBezTo>
                <a:lnTo>
                  <a:pt x="408" y="128"/>
                </a:lnTo>
                <a:close/>
                <a:moveTo>
                  <a:pt x="144" y="127"/>
                </a:moveTo>
                <a:cubicBezTo>
                  <a:pt x="140" y="123"/>
                  <a:pt x="140" y="123"/>
                  <a:pt x="140" y="123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43" y="120"/>
                  <a:pt x="143" y="119"/>
                  <a:pt x="144" y="118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8" y="123"/>
                  <a:pt x="147" y="124"/>
                  <a:pt x="146" y="125"/>
                </a:cubicBezTo>
                <a:lnTo>
                  <a:pt x="144" y="127"/>
                </a:lnTo>
                <a:close/>
                <a:moveTo>
                  <a:pt x="172" y="119"/>
                </a:moveTo>
                <a:cubicBezTo>
                  <a:pt x="169" y="119"/>
                  <a:pt x="167" y="117"/>
                  <a:pt x="166" y="114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4" y="118"/>
                  <a:pt x="174" y="118"/>
                  <a:pt x="174" y="118"/>
                </a:cubicBezTo>
                <a:cubicBezTo>
                  <a:pt x="174" y="119"/>
                  <a:pt x="173" y="119"/>
                  <a:pt x="173" y="119"/>
                </a:cubicBezTo>
                <a:cubicBezTo>
                  <a:pt x="172" y="119"/>
                  <a:pt x="172" y="119"/>
                  <a:pt x="172" y="119"/>
                </a:cubicBezTo>
                <a:close/>
                <a:moveTo>
                  <a:pt x="154" y="115"/>
                </a:moveTo>
                <a:cubicBezTo>
                  <a:pt x="154" y="109"/>
                  <a:pt x="154" y="109"/>
                  <a:pt x="154" y="109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55" y="109"/>
                  <a:pt x="157" y="109"/>
                  <a:pt x="159" y="108"/>
                </a:cubicBezTo>
                <a:cubicBezTo>
                  <a:pt x="160" y="114"/>
                  <a:pt x="160" y="114"/>
                  <a:pt x="160" y="114"/>
                </a:cubicBezTo>
                <a:cubicBezTo>
                  <a:pt x="158" y="115"/>
                  <a:pt x="156" y="115"/>
                  <a:pt x="155" y="115"/>
                </a:cubicBezTo>
                <a:lnTo>
                  <a:pt x="154" y="115"/>
                </a:lnTo>
                <a:close/>
                <a:moveTo>
                  <a:pt x="420" y="113"/>
                </a:moveTo>
                <a:cubicBezTo>
                  <a:pt x="415" y="110"/>
                  <a:pt x="415" y="110"/>
                  <a:pt x="415" y="110"/>
                </a:cubicBezTo>
                <a:cubicBezTo>
                  <a:pt x="416" y="110"/>
                  <a:pt x="416" y="109"/>
                  <a:pt x="416" y="109"/>
                </a:cubicBezTo>
                <a:cubicBezTo>
                  <a:pt x="416" y="108"/>
                  <a:pt x="416" y="108"/>
                  <a:pt x="416" y="108"/>
                </a:cubicBezTo>
                <a:cubicBezTo>
                  <a:pt x="416" y="108"/>
                  <a:pt x="417" y="109"/>
                  <a:pt x="417" y="109"/>
                </a:cubicBezTo>
                <a:cubicBezTo>
                  <a:pt x="420" y="104"/>
                  <a:pt x="420" y="104"/>
                  <a:pt x="420" y="104"/>
                </a:cubicBezTo>
                <a:cubicBezTo>
                  <a:pt x="422" y="105"/>
                  <a:pt x="422" y="106"/>
                  <a:pt x="422" y="108"/>
                </a:cubicBezTo>
                <a:cubicBezTo>
                  <a:pt x="422" y="109"/>
                  <a:pt x="422" y="110"/>
                  <a:pt x="422" y="111"/>
                </a:cubicBezTo>
                <a:cubicBezTo>
                  <a:pt x="421" y="112"/>
                  <a:pt x="421" y="112"/>
                  <a:pt x="420" y="113"/>
                </a:cubicBezTo>
                <a:close/>
                <a:moveTo>
                  <a:pt x="406" y="111"/>
                </a:moveTo>
                <a:cubicBezTo>
                  <a:pt x="405" y="110"/>
                  <a:pt x="405" y="107"/>
                  <a:pt x="404" y="104"/>
                </a:cubicBezTo>
                <a:cubicBezTo>
                  <a:pt x="410" y="103"/>
                  <a:pt x="410" y="103"/>
                  <a:pt x="410" y="103"/>
                </a:cubicBezTo>
                <a:cubicBezTo>
                  <a:pt x="411" y="107"/>
                  <a:pt x="411" y="108"/>
                  <a:pt x="411" y="108"/>
                </a:cubicBezTo>
                <a:lnTo>
                  <a:pt x="406" y="111"/>
                </a:lnTo>
                <a:close/>
                <a:moveTo>
                  <a:pt x="182" y="108"/>
                </a:moveTo>
                <a:cubicBezTo>
                  <a:pt x="177" y="105"/>
                  <a:pt x="177" y="105"/>
                  <a:pt x="177" y="105"/>
                </a:cubicBezTo>
                <a:cubicBezTo>
                  <a:pt x="178" y="103"/>
                  <a:pt x="178" y="103"/>
                  <a:pt x="178" y="103"/>
                </a:cubicBezTo>
                <a:cubicBezTo>
                  <a:pt x="178" y="102"/>
                  <a:pt x="179" y="101"/>
                  <a:pt x="180" y="100"/>
                </a:cubicBezTo>
                <a:cubicBezTo>
                  <a:pt x="185" y="102"/>
                  <a:pt x="185" y="102"/>
                  <a:pt x="185" y="102"/>
                </a:cubicBezTo>
                <a:cubicBezTo>
                  <a:pt x="184" y="104"/>
                  <a:pt x="184" y="105"/>
                  <a:pt x="183" y="106"/>
                </a:cubicBezTo>
                <a:lnTo>
                  <a:pt x="182" y="108"/>
                </a:lnTo>
                <a:close/>
                <a:moveTo>
                  <a:pt x="402" y="97"/>
                </a:moveTo>
                <a:cubicBezTo>
                  <a:pt x="401" y="97"/>
                  <a:pt x="401" y="97"/>
                  <a:pt x="400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7" y="97"/>
                  <a:pt x="396" y="96"/>
                  <a:pt x="395" y="95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8" y="91"/>
                  <a:pt x="398" y="91"/>
                  <a:pt x="398" y="91"/>
                </a:cubicBezTo>
                <a:cubicBezTo>
                  <a:pt x="400" y="91"/>
                  <a:pt x="400" y="91"/>
                  <a:pt x="400" y="91"/>
                </a:cubicBezTo>
                <a:cubicBezTo>
                  <a:pt x="401" y="91"/>
                  <a:pt x="402" y="91"/>
                  <a:pt x="403" y="91"/>
                </a:cubicBezTo>
                <a:lnTo>
                  <a:pt x="402" y="97"/>
                </a:lnTo>
                <a:close/>
                <a:moveTo>
                  <a:pt x="191" y="92"/>
                </a:moveTo>
                <a:cubicBezTo>
                  <a:pt x="190" y="92"/>
                  <a:pt x="189" y="92"/>
                  <a:pt x="188" y="92"/>
                </a:cubicBezTo>
                <a:cubicBezTo>
                  <a:pt x="188" y="92"/>
                  <a:pt x="189" y="91"/>
                  <a:pt x="189" y="9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5" y="86"/>
                  <a:pt x="187" y="86"/>
                  <a:pt x="188" y="86"/>
                </a:cubicBezTo>
                <a:cubicBezTo>
                  <a:pt x="189" y="86"/>
                  <a:pt x="190" y="86"/>
                  <a:pt x="191" y="86"/>
                </a:cubicBezTo>
                <a:lnTo>
                  <a:pt x="191" y="92"/>
                </a:lnTo>
                <a:close/>
                <a:moveTo>
                  <a:pt x="207" y="91"/>
                </a:moveTo>
                <a:cubicBezTo>
                  <a:pt x="206" y="91"/>
                  <a:pt x="206" y="91"/>
                  <a:pt x="206" y="91"/>
                </a:cubicBezTo>
                <a:cubicBezTo>
                  <a:pt x="206" y="91"/>
                  <a:pt x="204" y="90"/>
                  <a:pt x="204" y="90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203" y="84"/>
                  <a:pt x="207" y="85"/>
                  <a:pt x="209" y="85"/>
                </a:cubicBezTo>
                <a:cubicBezTo>
                  <a:pt x="209" y="86"/>
                  <a:pt x="209" y="86"/>
                  <a:pt x="209" y="86"/>
                </a:cubicBezTo>
                <a:lnTo>
                  <a:pt x="207" y="91"/>
                </a:lnTo>
                <a:close/>
                <a:moveTo>
                  <a:pt x="214" y="84"/>
                </a:moveTo>
                <a:cubicBezTo>
                  <a:pt x="214" y="84"/>
                  <a:pt x="214" y="84"/>
                  <a:pt x="214" y="83"/>
                </a:cubicBezTo>
                <a:cubicBezTo>
                  <a:pt x="211" y="82"/>
                  <a:pt x="211" y="82"/>
                  <a:pt x="211" y="82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9"/>
                  <a:pt x="219" y="80"/>
                  <a:pt x="220" y="82"/>
                </a:cubicBezTo>
                <a:cubicBezTo>
                  <a:pt x="214" y="83"/>
                  <a:pt x="214" y="83"/>
                  <a:pt x="214" y="83"/>
                </a:cubicBezTo>
                <a:cubicBezTo>
                  <a:pt x="214" y="84"/>
                  <a:pt x="214" y="84"/>
                  <a:pt x="214" y="84"/>
                </a:cubicBezTo>
                <a:close/>
                <a:moveTo>
                  <a:pt x="390" y="83"/>
                </a:moveTo>
                <a:cubicBezTo>
                  <a:pt x="390" y="82"/>
                  <a:pt x="390" y="81"/>
                  <a:pt x="389" y="80"/>
                </a:cubicBezTo>
                <a:cubicBezTo>
                  <a:pt x="389" y="79"/>
                  <a:pt x="389" y="79"/>
                  <a:pt x="388" y="78"/>
                </a:cubicBezTo>
                <a:cubicBezTo>
                  <a:pt x="394" y="76"/>
                  <a:pt x="394" y="76"/>
                  <a:pt x="394" y="76"/>
                </a:cubicBezTo>
                <a:cubicBezTo>
                  <a:pt x="394" y="77"/>
                  <a:pt x="394" y="77"/>
                  <a:pt x="395" y="78"/>
                </a:cubicBezTo>
                <a:cubicBezTo>
                  <a:pt x="395" y="79"/>
                  <a:pt x="396" y="80"/>
                  <a:pt x="396" y="81"/>
                </a:cubicBezTo>
                <a:lnTo>
                  <a:pt x="390" y="83"/>
                </a:lnTo>
                <a:close/>
                <a:moveTo>
                  <a:pt x="236" y="81"/>
                </a:moveTo>
                <a:cubicBezTo>
                  <a:pt x="235" y="80"/>
                  <a:pt x="234" y="80"/>
                  <a:pt x="231" y="80"/>
                </a:cubicBezTo>
                <a:cubicBezTo>
                  <a:pt x="232" y="74"/>
                  <a:pt x="232" y="74"/>
                  <a:pt x="232" y="74"/>
                </a:cubicBezTo>
                <a:cubicBezTo>
                  <a:pt x="234" y="74"/>
                  <a:pt x="237" y="75"/>
                  <a:pt x="238" y="75"/>
                </a:cubicBezTo>
                <a:lnTo>
                  <a:pt x="236" y="81"/>
                </a:lnTo>
                <a:close/>
                <a:moveTo>
                  <a:pt x="248" y="77"/>
                </a:moveTo>
                <a:cubicBezTo>
                  <a:pt x="246" y="71"/>
                  <a:pt x="246" y="71"/>
                  <a:pt x="246" y="71"/>
                </a:cubicBezTo>
                <a:cubicBezTo>
                  <a:pt x="247" y="71"/>
                  <a:pt x="248" y="70"/>
                  <a:pt x="250" y="70"/>
                </a:cubicBezTo>
                <a:cubicBezTo>
                  <a:pt x="250" y="70"/>
                  <a:pt x="251" y="70"/>
                  <a:pt x="251" y="70"/>
                </a:cubicBezTo>
                <a:cubicBezTo>
                  <a:pt x="253" y="72"/>
                  <a:pt x="253" y="72"/>
                  <a:pt x="253" y="72"/>
                </a:cubicBezTo>
                <a:cubicBezTo>
                  <a:pt x="253" y="75"/>
                  <a:pt x="253" y="75"/>
                  <a:pt x="253" y="75"/>
                </a:cubicBezTo>
                <a:cubicBezTo>
                  <a:pt x="253" y="76"/>
                  <a:pt x="252" y="76"/>
                  <a:pt x="251" y="76"/>
                </a:cubicBezTo>
                <a:cubicBezTo>
                  <a:pt x="250" y="76"/>
                  <a:pt x="249" y="76"/>
                  <a:pt x="248" y="77"/>
                </a:cubicBezTo>
                <a:close/>
                <a:moveTo>
                  <a:pt x="219" y="76"/>
                </a:moveTo>
                <a:cubicBezTo>
                  <a:pt x="219" y="76"/>
                  <a:pt x="219" y="76"/>
                  <a:pt x="218" y="76"/>
                </a:cubicBezTo>
                <a:cubicBezTo>
                  <a:pt x="218" y="76"/>
                  <a:pt x="217" y="75"/>
                  <a:pt x="215" y="75"/>
                </a:cubicBezTo>
                <a:cubicBezTo>
                  <a:pt x="215" y="70"/>
                  <a:pt x="215" y="70"/>
                  <a:pt x="215" y="70"/>
                </a:cubicBezTo>
                <a:cubicBezTo>
                  <a:pt x="215" y="70"/>
                  <a:pt x="216" y="70"/>
                  <a:pt x="216" y="70"/>
                </a:cubicBezTo>
                <a:cubicBezTo>
                  <a:pt x="218" y="70"/>
                  <a:pt x="219" y="70"/>
                  <a:pt x="221" y="71"/>
                </a:cubicBezTo>
                <a:cubicBezTo>
                  <a:pt x="221" y="71"/>
                  <a:pt x="222" y="71"/>
                  <a:pt x="222" y="71"/>
                </a:cubicBezTo>
                <a:lnTo>
                  <a:pt x="219" y="76"/>
                </a:lnTo>
                <a:close/>
                <a:moveTo>
                  <a:pt x="381" y="72"/>
                </a:moveTo>
                <a:cubicBezTo>
                  <a:pt x="380" y="72"/>
                  <a:pt x="379" y="72"/>
                  <a:pt x="378" y="71"/>
                </a:cubicBezTo>
                <a:cubicBezTo>
                  <a:pt x="381" y="66"/>
                  <a:pt x="381" y="66"/>
                  <a:pt x="381" y="66"/>
                </a:cubicBezTo>
                <a:cubicBezTo>
                  <a:pt x="381" y="66"/>
                  <a:pt x="381" y="66"/>
                  <a:pt x="381" y="66"/>
                </a:cubicBezTo>
                <a:cubicBezTo>
                  <a:pt x="382" y="66"/>
                  <a:pt x="383" y="66"/>
                  <a:pt x="384" y="66"/>
                </a:cubicBezTo>
                <a:cubicBezTo>
                  <a:pt x="384" y="66"/>
                  <a:pt x="385" y="66"/>
                  <a:pt x="385" y="66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6" y="71"/>
                  <a:pt x="385" y="72"/>
                  <a:pt x="385" y="72"/>
                </a:cubicBezTo>
                <a:cubicBezTo>
                  <a:pt x="384" y="72"/>
                  <a:pt x="382" y="72"/>
                  <a:pt x="381" y="72"/>
                </a:cubicBezTo>
                <a:close/>
                <a:moveTo>
                  <a:pt x="265" y="72"/>
                </a:moveTo>
                <a:cubicBezTo>
                  <a:pt x="262" y="67"/>
                  <a:pt x="262" y="67"/>
                  <a:pt x="262" y="67"/>
                </a:cubicBezTo>
                <a:cubicBezTo>
                  <a:pt x="262" y="67"/>
                  <a:pt x="262" y="67"/>
                  <a:pt x="262" y="67"/>
                </a:cubicBezTo>
                <a:cubicBezTo>
                  <a:pt x="262" y="67"/>
                  <a:pt x="262" y="67"/>
                  <a:pt x="262" y="67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6" y="63"/>
                  <a:pt x="268" y="65"/>
                  <a:pt x="268" y="67"/>
                </a:cubicBezTo>
                <a:cubicBezTo>
                  <a:pt x="268" y="68"/>
                  <a:pt x="268" y="70"/>
                  <a:pt x="265" y="72"/>
                </a:cubicBezTo>
                <a:close/>
                <a:moveTo>
                  <a:pt x="263" y="66"/>
                </a:moveTo>
                <a:cubicBezTo>
                  <a:pt x="263" y="66"/>
                  <a:pt x="263" y="66"/>
                  <a:pt x="263" y="66"/>
                </a:cubicBezTo>
                <a:close/>
                <a:moveTo>
                  <a:pt x="381" y="58"/>
                </a:moveTo>
                <a:cubicBezTo>
                  <a:pt x="375" y="58"/>
                  <a:pt x="375" y="58"/>
                  <a:pt x="375" y="58"/>
                </a:cubicBezTo>
                <a:cubicBezTo>
                  <a:pt x="375" y="57"/>
                  <a:pt x="375" y="57"/>
                  <a:pt x="375" y="57"/>
                </a:cubicBezTo>
                <a:cubicBezTo>
                  <a:pt x="375" y="51"/>
                  <a:pt x="375" y="51"/>
                  <a:pt x="375" y="51"/>
                </a:cubicBezTo>
                <a:cubicBezTo>
                  <a:pt x="375" y="51"/>
                  <a:pt x="376" y="51"/>
                  <a:pt x="376" y="51"/>
                </a:cubicBezTo>
                <a:cubicBezTo>
                  <a:pt x="379" y="51"/>
                  <a:pt x="381" y="53"/>
                  <a:pt x="381" y="56"/>
                </a:cubicBezTo>
                <a:cubicBezTo>
                  <a:pt x="381" y="57"/>
                  <a:pt x="381" y="57"/>
                  <a:pt x="381" y="58"/>
                </a:cubicBezTo>
                <a:close/>
                <a:moveTo>
                  <a:pt x="344" y="57"/>
                </a:moveTo>
                <a:cubicBezTo>
                  <a:pt x="344" y="51"/>
                  <a:pt x="344" y="51"/>
                  <a:pt x="344" y="51"/>
                </a:cubicBezTo>
                <a:cubicBezTo>
                  <a:pt x="344" y="51"/>
                  <a:pt x="345" y="51"/>
                  <a:pt x="346" y="49"/>
                </a:cubicBezTo>
                <a:cubicBezTo>
                  <a:pt x="351" y="52"/>
                  <a:pt x="351" y="52"/>
                  <a:pt x="351" y="52"/>
                </a:cubicBezTo>
                <a:cubicBezTo>
                  <a:pt x="349" y="54"/>
                  <a:pt x="347" y="57"/>
                  <a:pt x="344" y="57"/>
                </a:cubicBezTo>
                <a:close/>
                <a:moveTo>
                  <a:pt x="267" y="57"/>
                </a:moveTo>
                <a:cubicBezTo>
                  <a:pt x="262" y="53"/>
                  <a:pt x="262" y="53"/>
                  <a:pt x="262" y="53"/>
                </a:cubicBezTo>
                <a:cubicBezTo>
                  <a:pt x="263" y="51"/>
                  <a:pt x="265" y="50"/>
                  <a:pt x="269" y="49"/>
                </a:cubicBezTo>
                <a:cubicBezTo>
                  <a:pt x="271" y="55"/>
                  <a:pt x="271" y="55"/>
                  <a:pt x="271" y="55"/>
                </a:cubicBezTo>
                <a:cubicBezTo>
                  <a:pt x="268" y="55"/>
                  <a:pt x="267" y="56"/>
                  <a:pt x="267" y="57"/>
                </a:cubicBezTo>
                <a:close/>
                <a:moveTo>
                  <a:pt x="280" y="50"/>
                </a:moveTo>
                <a:cubicBezTo>
                  <a:pt x="280" y="44"/>
                  <a:pt x="280" y="44"/>
                  <a:pt x="280" y="44"/>
                </a:cubicBezTo>
                <a:cubicBezTo>
                  <a:pt x="281" y="44"/>
                  <a:pt x="283" y="44"/>
                  <a:pt x="283" y="44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6" y="50"/>
                  <a:pt x="284" y="50"/>
                  <a:pt x="281" y="50"/>
                </a:cubicBezTo>
                <a:cubicBezTo>
                  <a:pt x="281" y="50"/>
                  <a:pt x="281" y="50"/>
                  <a:pt x="280" y="50"/>
                </a:cubicBezTo>
                <a:close/>
                <a:moveTo>
                  <a:pt x="341" y="49"/>
                </a:moveTo>
                <a:cubicBezTo>
                  <a:pt x="336" y="45"/>
                  <a:pt x="336" y="45"/>
                  <a:pt x="336" y="45"/>
                </a:cubicBezTo>
                <a:cubicBezTo>
                  <a:pt x="337" y="45"/>
                  <a:pt x="337" y="44"/>
                  <a:pt x="338" y="44"/>
                </a:cubicBezTo>
                <a:cubicBezTo>
                  <a:pt x="338" y="44"/>
                  <a:pt x="338" y="44"/>
                  <a:pt x="338" y="45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42" y="41"/>
                  <a:pt x="343" y="43"/>
                  <a:pt x="343" y="45"/>
                </a:cubicBezTo>
                <a:cubicBezTo>
                  <a:pt x="343" y="46"/>
                  <a:pt x="343" y="47"/>
                  <a:pt x="342" y="48"/>
                </a:cubicBezTo>
                <a:cubicBezTo>
                  <a:pt x="342" y="48"/>
                  <a:pt x="341" y="49"/>
                  <a:pt x="341" y="49"/>
                </a:cubicBezTo>
                <a:close/>
                <a:moveTo>
                  <a:pt x="367" y="47"/>
                </a:moveTo>
                <a:cubicBezTo>
                  <a:pt x="367" y="47"/>
                  <a:pt x="367" y="46"/>
                  <a:pt x="367" y="46"/>
                </a:cubicBezTo>
                <a:cubicBezTo>
                  <a:pt x="367" y="45"/>
                  <a:pt x="367" y="45"/>
                  <a:pt x="367" y="44"/>
                </a:cubicBezTo>
                <a:cubicBezTo>
                  <a:pt x="367" y="44"/>
                  <a:pt x="367" y="44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72" y="39"/>
                  <a:pt x="372" y="39"/>
                  <a:pt x="372" y="39"/>
                </a:cubicBezTo>
                <a:cubicBezTo>
                  <a:pt x="373" y="40"/>
                  <a:pt x="373" y="42"/>
                  <a:pt x="373" y="43"/>
                </a:cubicBezTo>
                <a:cubicBezTo>
                  <a:pt x="373" y="44"/>
                  <a:pt x="373" y="44"/>
                  <a:pt x="373" y="45"/>
                </a:cubicBezTo>
                <a:cubicBezTo>
                  <a:pt x="373" y="45"/>
                  <a:pt x="373" y="46"/>
                  <a:pt x="373" y="46"/>
                </a:cubicBezTo>
                <a:lnTo>
                  <a:pt x="367" y="47"/>
                </a:lnTo>
                <a:close/>
                <a:moveTo>
                  <a:pt x="356" y="41"/>
                </a:moveTo>
                <a:cubicBezTo>
                  <a:pt x="351" y="39"/>
                  <a:pt x="351" y="39"/>
                  <a:pt x="351" y="39"/>
                </a:cubicBezTo>
                <a:cubicBezTo>
                  <a:pt x="352" y="37"/>
                  <a:pt x="352" y="37"/>
                  <a:pt x="352" y="37"/>
                </a:cubicBezTo>
                <a:cubicBezTo>
                  <a:pt x="352" y="36"/>
                  <a:pt x="353" y="35"/>
                  <a:pt x="353" y="34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8" y="37"/>
                  <a:pt x="358" y="38"/>
                  <a:pt x="357" y="40"/>
                </a:cubicBezTo>
                <a:lnTo>
                  <a:pt x="356" y="41"/>
                </a:lnTo>
                <a:close/>
                <a:moveTo>
                  <a:pt x="340" y="36"/>
                </a:moveTo>
                <a:cubicBezTo>
                  <a:pt x="336" y="32"/>
                  <a:pt x="336" y="32"/>
                  <a:pt x="336" y="32"/>
                </a:cubicBezTo>
                <a:cubicBezTo>
                  <a:pt x="336" y="32"/>
                  <a:pt x="336" y="33"/>
                  <a:pt x="336" y="33"/>
                </a:cubicBezTo>
                <a:cubicBezTo>
                  <a:pt x="336" y="33"/>
                  <a:pt x="336" y="34"/>
                  <a:pt x="336" y="34"/>
                </a:cubicBezTo>
                <a:cubicBezTo>
                  <a:pt x="336" y="34"/>
                  <a:pt x="336" y="33"/>
                  <a:pt x="334" y="32"/>
                </a:cubicBezTo>
                <a:cubicBezTo>
                  <a:pt x="338" y="27"/>
                  <a:pt x="338" y="27"/>
                  <a:pt x="338" y="27"/>
                </a:cubicBezTo>
                <a:cubicBezTo>
                  <a:pt x="339" y="29"/>
                  <a:pt x="342" y="30"/>
                  <a:pt x="342" y="33"/>
                </a:cubicBezTo>
                <a:cubicBezTo>
                  <a:pt x="342" y="34"/>
                  <a:pt x="341" y="35"/>
                  <a:pt x="340" y="36"/>
                </a:cubicBezTo>
                <a:close/>
                <a:moveTo>
                  <a:pt x="291" y="35"/>
                </a:moveTo>
                <a:cubicBezTo>
                  <a:pt x="285" y="34"/>
                  <a:pt x="285" y="34"/>
                  <a:pt x="285" y="34"/>
                </a:cubicBezTo>
                <a:cubicBezTo>
                  <a:pt x="286" y="29"/>
                  <a:pt x="286" y="29"/>
                  <a:pt x="286" y="29"/>
                </a:cubicBezTo>
                <a:cubicBezTo>
                  <a:pt x="291" y="29"/>
                  <a:pt x="291" y="29"/>
                  <a:pt x="291" y="29"/>
                </a:cubicBezTo>
                <a:lnTo>
                  <a:pt x="291" y="35"/>
                </a:lnTo>
                <a:close/>
                <a:moveTo>
                  <a:pt x="367" y="31"/>
                </a:moveTo>
                <a:cubicBezTo>
                  <a:pt x="366" y="31"/>
                  <a:pt x="366" y="31"/>
                  <a:pt x="364" y="31"/>
                </a:cubicBezTo>
                <a:cubicBezTo>
                  <a:pt x="364" y="25"/>
                  <a:pt x="364" y="25"/>
                  <a:pt x="364" y="25"/>
                </a:cubicBezTo>
                <a:cubicBezTo>
                  <a:pt x="369" y="25"/>
                  <a:pt x="371" y="27"/>
                  <a:pt x="372" y="29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67" y="31"/>
                  <a:pt x="367" y="31"/>
                  <a:pt x="367" y="31"/>
                </a:cubicBezTo>
                <a:close/>
                <a:moveTo>
                  <a:pt x="324" y="24"/>
                </a:moveTo>
                <a:cubicBezTo>
                  <a:pt x="324" y="24"/>
                  <a:pt x="324" y="24"/>
                  <a:pt x="324" y="24"/>
                </a:cubicBezTo>
                <a:cubicBezTo>
                  <a:pt x="324" y="24"/>
                  <a:pt x="324" y="24"/>
                  <a:pt x="324" y="24"/>
                </a:cubicBezTo>
                <a:cubicBezTo>
                  <a:pt x="324" y="24"/>
                  <a:pt x="322" y="23"/>
                  <a:pt x="322" y="23"/>
                </a:cubicBezTo>
                <a:cubicBezTo>
                  <a:pt x="322" y="18"/>
                  <a:pt x="322" y="18"/>
                  <a:pt x="322" y="18"/>
                </a:cubicBezTo>
                <a:cubicBezTo>
                  <a:pt x="322" y="18"/>
                  <a:pt x="323" y="18"/>
                  <a:pt x="323" y="18"/>
                </a:cubicBezTo>
                <a:cubicBezTo>
                  <a:pt x="327" y="18"/>
                  <a:pt x="329" y="20"/>
                  <a:pt x="329" y="21"/>
                </a:cubicBezTo>
                <a:lnTo>
                  <a:pt x="324" y="24"/>
                </a:lnTo>
                <a:close/>
                <a:moveTo>
                  <a:pt x="309" y="20"/>
                </a:moveTo>
                <a:cubicBezTo>
                  <a:pt x="309" y="20"/>
                  <a:pt x="308" y="20"/>
                  <a:pt x="307" y="19"/>
                </a:cubicBezTo>
                <a:cubicBezTo>
                  <a:pt x="306" y="19"/>
                  <a:pt x="305" y="18"/>
                  <a:pt x="304" y="17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8" y="13"/>
                  <a:pt x="309" y="14"/>
                  <a:pt x="310" y="14"/>
                </a:cubicBezTo>
                <a:cubicBezTo>
                  <a:pt x="310" y="14"/>
                  <a:pt x="311" y="15"/>
                  <a:pt x="312" y="15"/>
                </a:cubicBezTo>
                <a:lnTo>
                  <a:pt x="309" y="20"/>
                </a:lnTo>
                <a:close/>
                <a:moveTo>
                  <a:pt x="293" y="17"/>
                </a:moveTo>
                <a:cubicBezTo>
                  <a:pt x="287" y="17"/>
                  <a:pt x="287" y="17"/>
                  <a:pt x="287" y="17"/>
                </a:cubicBezTo>
                <a:cubicBezTo>
                  <a:pt x="287" y="15"/>
                  <a:pt x="287" y="13"/>
                  <a:pt x="287" y="11"/>
                </a:cubicBezTo>
                <a:cubicBezTo>
                  <a:pt x="293" y="12"/>
                  <a:pt x="293" y="12"/>
                  <a:pt x="293" y="12"/>
                </a:cubicBezTo>
                <a:cubicBezTo>
                  <a:pt x="293" y="13"/>
                  <a:pt x="293" y="15"/>
                  <a:pt x="293" y="17"/>
                </a:cubicBezTo>
                <a:close/>
                <a:moveTo>
                  <a:pt x="295" y="7"/>
                </a:moveTo>
                <a:cubicBezTo>
                  <a:pt x="295" y="6"/>
                  <a:pt x="294" y="6"/>
                  <a:pt x="293" y="5"/>
                </a:cubicBezTo>
                <a:cubicBezTo>
                  <a:pt x="294" y="0"/>
                  <a:pt x="294" y="0"/>
                  <a:pt x="294" y="0"/>
                </a:cubicBezTo>
                <a:cubicBezTo>
                  <a:pt x="297" y="0"/>
                  <a:pt x="300" y="2"/>
                  <a:pt x="301" y="5"/>
                </a:cubicBezTo>
                <a:lnTo>
                  <a:pt x="295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7" name="ísḷîḓé">
            <a:extLst>
              <a:ext uri="{FF2B5EF4-FFF2-40B4-BE49-F238E27FC236}">
                <a16:creationId xmlns:a16="http://schemas.microsoft.com/office/drawing/2014/main" id="{C15C34F4-7926-4296-803B-10AE18499D57}"/>
              </a:ext>
            </a:extLst>
          </p:cNvPr>
          <p:cNvSpPr/>
          <p:nvPr/>
        </p:nvSpPr>
        <p:spPr bwMode="auto">
          <a:xfrm>
            <a:off x="3049069" y="3099600"/>
            <a:ext cx="264653" cy="198287"/>
          </a:xfrm>
          <a:custGeom>
            <a:avLst/>
            <a:gdLst>
              <a:gd name="T0" fmla="*/ 28 w 242"/>
              <a:gd name="T1" fmla="*/ 173 h 182"/>
              <a:gd name="T2" fmla="*/ 41 w 242"/>
              <a:gd name="T3" fmla="*/ 181 h 182"/>
              <a:gd name="T4" fmla="*/ 47 w 242"/>
              <a:gd name="T5" fmla="*/ 180 h 182"/>
              <a:gd name="T6" fmla="*/ 75 w 242"/>
              <a:gd name="T7" fmla="*/ 172 h 182"/>
              <a:gd name="T8" fmla="*/ 75 w 242"/>
              <a:gd name="T9" fmla="*/ 178 h 182"/>
              <a:gd name="T10" fmla="*/ 63 w 242"/>
              <a:gd name="T11" fmla="*/ 171 h 182"/>
              <a:gd name="T12" fmla="*/ 20 w 242"/>
              <a:gd name="T13" fmla="*/ 165 h 182"/>
              <a:gd name="T14" fmla="*/ 25 w 242"/>
              <a:gd name="T15" fmla="*/ 162 h 182"/>
              <a:gd name="T16" fmla="*/ 0 w 242"/>
              <a:gd name="T17" fmla="*/ 160 h 182"/>
              <a:gd name="T18" fmla="*/ 6 w 242"/>
              <a:gd name="T19" fmla="*/ 161 h 182"/>
              <a:gd name="T20" fmla="*/ 77 w 242"/>
              <a:gd name="T21" fmla="*/ 155 h 182"/>
              <a:gd name="T22" fmla="*/ 83 w 242"/>
              <a:gd name="T23" fmla="*/ 160 h 182"/>
              <a:gd name="T24" fmla="*/ 92 w 242"/>
              <a:gd name="T25" fmla="*/ 149 h 182"/>
              <a:gd name="T26" fmla="*/ 98 w 242"/>
              <a:gd name="T27" fmla="*/ 152 h 182"/>
              <a:gd name="T28" fmla="*/ 85 w 242"/>
              <a:gd name="T29" fmla="*/ 143 h 182"/>
              <a:gd name="T30" fmla="*/ 95 w 242"/>
              <a:gd name="T31" fmla="*/ 136 h 182"/>
              <a:gd name="T32" fmla="*/ 94 w 242"/>
              <a:gd name="T33" fmla="*/ 128 h 182"/>
              <a:gd name="T34" fmla="*/ 95 w 242"/>
              <a:gd name="T35" fmla="*/ 136 h 182"/>
              <a:gd name="T36" fmla="*/ 88 w 242"/>
              <a:gd name="T37" fmla="*/ 115 h 182"/>
              <a:gd name="T38" fmla="*/ 94 w 242"/>
              <a:gd name="T39" fmla="*/ 114 h 182"/>
              <a:gd name="T40" fmla="*/ 102 w 242"/>
              <a:gd name="T41" fmla="*/ 108 h 182"/>
              <a:gd name="T42" fmla="*/ 106 w 242"/>
              <a:gd name="T43" fmla="*/ 102 h 182"/>
              <a:gd name="T44" fmla="*/ 110 w 242"/>
              <a:gd name="T45" fmla="*/ 91 h 182"/>
              <a:gd name="T46" fmla="*/ 118 w 242"/>
              <a:gd name="T47" fmla="*/ 92 h 182"/>
              <a:gd name="T48" fmla="*/ 123 w 242"/>
              <a:gd name="T49" fmla="*/ 83 h 182"/>
              <a:gd name="T50" fmla="*/ 124 w 242"/>
              <a:gd name="T51" fmla="*/ 75 h 182"/>
              <a:gd name="T52" fmla="*/ 123 w 242"/>
              <a:gd name="T53" fmla="*/ 83 h 182"/>
              <a:gd name="T54" fmla="*/ 132 w 242"/>
              <a:gd name="T55" fmla="*/ 68 h 182"/>
              <a:gd name="T56" fmla="*/ 138 w 242"/>
              <a:gd name="T57" fmla="*/ 69 h 182"/>
              <a:gd name="T58" fmla="*/ 140 w 242"/>
              <a:gd name="T59" fmla="*/ 55 h 182"/>
              <a:gd name="T60" fmla="*/ 146 w 242"/>
              <a:gd name="T61" fmla="*/ 51 h 182"/>
              <a:gd name="T62" fmla="*/ 154 w 242"/>
              <a:gd name="T63" fmla="*/ 47 h 182"/>
              <a:gd name="T64" fmla="*/ 160 w 242"/>
              <a:gd name="T65" fmla="*/ 43 h 182"/>
              <a:gd name="T66" fmla="*/ 166 w 242"/>
              <a:gd name="T67" fmla="*/ 32 h 182"/>
              <a:gd name="T68" fmla="*/ 173 w 242"/>
              <a:gd name="T69" fmla="*/ 36 h 182"/>
              <a:gd name="T70" fmla="*/ 200 w 242"/>
              <a:gd name="T71" fmla="*/ 33 h 182"/>
              <a:gd name="T72" fmla="*/ 201 w 242"/>
              <a:gd name="T73" fmla="*/ 24 h 182"/>
              <a:gd name="T74" fmla="*/ 200 w 242"/>
              <a:gd name="T75" fmla="*/ 33 h 182"/>
              <a:gd name="T76" fmla="*/ 187 w 242"/>
              <a:gd name="T77" fmla="*/ 23 h 182"/>
              <a:gd name="T78" fmla="*/ 191 w 242"/>
              <a:gd name="T79" fmla="*/ 30 h 182"/>
              <a:gd name="T80" fmla="*/ 209 w 242"/>
              <a:gd name="T81" fmla="*/ 28 h 182"/>
              <a:gd name="T82" fmla="*/ 216 w 242"/>
              <a:gd name="T83" fmla="*/ 24 h 182"/>
              <a:gd name="T84" fmla="*/ 172 w 242"/>
              <a:gd name="T85" fmla="*/ 27 h 182"/>
              <a:gd name="T86" fmla="*/ 176 w 242"/>
              <a:gd name="T87" fmla="*/ 23 h 182"/>
              <a:gd name="T88" fmla="*/ 172 w 242"/>
              <a:gd name="T89" fmla="*/ 16 h 182"/>
              <a:gd name="T90" fmla="*/ 175 w 242"/>
              <a:gd name="T91" fmla="*/ 19 h 182"/>
              <a:gd name="T92" fmla="*/ 219 w 242"/>
              <a:gd name="T93" fmla="*/ 10 h 182"/>
              <a:gd name="T94" fmla="*/ 222 w 242"/>
              <a:gd name="T95" fmla="*/ 14 h 182"/>
              <a:gd name="T96" fmla="*/ 233 w 242"/>
              <a:gd name="T97" fmla="*/ 1 h 182"/>
              <a:gd name="T98" fmla="*/ 237 w 242"/>
              <a:gd name="T99" fmla="*/ 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82">
                <a:moveTo>
                  <a:pt x="27" y="182"/>
                </a:moveTo>
                <a:cubicBezTo>
                  <a:pt x="26" y="180"/>
                  <a:pt x="24" y="179"/>
                  <a:pt x="23" y="176"/>
                </a:cubicBezTo>
                <a:cubicBezTo>
                  <a:pt x="28" y="173"/>
                  <a:pt x="28" y="173"/>
                  <a:pt x="28" y="173"/>
                </a:cubicBezTo>
                <a:cubicBezTo>
                  <a:pt x="29" y="176"/>
                  <a:pt x="30" y="176"/>
                  <a:pt x="31" y="177"/>
                </a:cubicBezTo>
                <a:lnTo>
                  <a:pt x="27" y="182"/>
                </a:lnTo>
                <a:close/>
                <a:moveTo>
                  <a:pt x="41" y="181"/>
                </a:moveTo>
                <a:cubicBezTo>
                  <a:pt x="40" y="176"/>
                  <a:pt x="40" y="176"/>
                  <a:pt x="40" y="176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7" y="180"/>
                  <a:pt x="47" y="180"/>
                  <a:pt x="47" y="180"/>
                </a:cubicBezTo>
                <a:lnTo>
                  <a:pt x="41" y="181"/>
                </a:lnTo>
                <a:close/>
                <a:moveTo>
                  <a:pt x="75" y="178"/>
                </a:moveTo>
                <a:cubicBezTo>
                  <a:pt x="75" y="172"/>
                  <a:pt x="75" y="172"/>
                  <a:pt x="75" y="172"/>
                </a:cubicBezTo>
                <a:cubicBezTo>
                  <a:pt x="76" y="172"/>
                  <a:pt x="77" y="171"/>
                  <a:pt x="77" y="171"/>
                </a:cubicBezTo>
                <a:cubicBezTo>
                  <a:pt x="82" y="173"/>
                  <a:pt x="82" y="173"/>
                  <a:pt x="82" y="173"/>
                </a:cubicBezTo>
                <a:cubicBezTo>
                  <a:pt x="81" y="175"/>
                  <a:pt x="79" y="178"/>
                  <a:pt x="75" y="178"/>
                </a:cubicBezTo>
                <a:close/>
                <a:moveTo>
                  <a:pt x="58" y="177"/>
                </a:moveTo>
                <a:cubicBezTo>
                  <a:pt x="57" y="172"/>
                  <a:pt x="57" y="172"/>
                  <a:pt x="57" y="172"/>
                </a:cubicBezTo>
                <a:cubicBezTo>
                  <a:pt x="60" y="171"/>
                  <a:pt x="62" y="171"/>
                  <a:pt x="63" y="171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2" y="177"/>
                  <a:pt x="60" y="177"/>
                  <a:pt x="58" y="177"/>
                </a:cubicBezTo>
                <a:close/>
                <a:moveTo>
                  <a:pt x="20" y="165"/>
                </a:moveTo>
                <a:cubicBezTo>
                  <a:pt x="20" y="165"/>
                  <a:pt x="19" y="164"/>
                  <a:pt x="16" y="163"/>
                </a:cubicBezTo>
                <a:cubicBezTo>
                  <a:pt x="19" y="158"/>
                  <a:pt x="19" y="158"/>
                  <a:pt x="19" y="158"/>
                </a:cubicBezTo>
                <a:cubicBezTo>
                  <a:pt x="21" y="159"/>
                  <a:pt x="23" y="160"/>
                  <a:pt x="25" y="162"/>
                </a:cubicBezTo>
                <a:lnTo>
                  <a:pt x="20" y="165"/>
                </a:lnTo>
                <a:close/>
                <a:moveTo>
                  <a:pt x="6" y="161"/>
                </a:moveTo>
                <a:cubicBezTo>
                  <a:pt x="2" y="160"/>
                  <a:pt x="0" y="160"/>
                  <a:pt x="0" y="16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3" y="154"/>
                  <a:pt x="6" y="155"/>
                </a:cubicBezTo>
                <a:lnTo>
                  <a:pt x="6" y="161"/>
                </a:lnTo>
                <a:close/>
                <a:moveTo>
                  <a:pt x="77" y="160"/>
                </a:moveTo>
                <a:cubicBezTo>
                  <a:pt x="77" y="158"/>
                  <a:pt x="77" y="158"/>
                  <a:pt x="77" y="158"/>
                </a:cubicBezTo>
                <a:cubicBezTo>
                  <a:pt x="77" y="157"/>
                  <a:pt x="77" y="156"/>
                  <a:pt x="77" y="155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3" y="155"/>
                  <a:pt x="83" y="157"/>
                  <a:pt x="83" y="158"/>
                </a:cubicBezTo>
                <a:cubicBezTo>
                  <a:pt x="83" y="160"/>
                  <a:pt x="83" y="160"/>
                  <a:pt x="83" y="160"/>
                </a:cubicBezTo>
                <a:lnTo>
                  <a:pt x="77" y="160"/>
                </a:lnTo>
                <a:close/>
                <a:moveTo>
                  <a:pt x="98" y="152"/>
                </a:moveTo>
                <a:cubicBezTo>
                  <a:pt x="92" y="149"/>
                  <a:pt x="92" y="149"/>
                  <a:pt x="92" y="149"/>
                </a:cubicBezTo>
                <a:cubicBezTo>
                  <a:pt x="93" y="148"/>
                  <a:pt x="94" y="146"/>
                  <a:pt x="94" y="144"/>
                </a:cubicBezTo>
                <a:cubicBezTo>
                  <a:pt x="100" y="146"/>
                  <a:pt x="100" y="146"/>
                  <a:pt x="100" y="146"/>
                </a:cubicBezTo>
                <a:cubicBezTo>
                  <a:pt x="99" y="148"/>
                  <a:pt x="99" y="150"/>
                  <a:pt x="98" y="152"/>
                </a:cubicBezTo>
                <a:close/>
                <a:moveTo>
                  <a:pt x="86" y="152"/>
                </a:moveTo>
                <a:cubicBezTo>
                  <a:pt x="84" y="149"/>
                  <a:pt x="84" y="149"/>
                  <a:pt x="83" y="149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8" y="144"/>
                  <a:pt x="89" y="146"/>
                  <a:pt x="91" y="148"/>
                </a:cubicBezTo>
                <a:lnTo>
                  <a:pt x="86" y="152"/>
                </a:lnTo>
                <a:close/>
                <a:moveTo>
                  <a:pt x="95" y="136"/>
                </a:moveTo>
                <a:cubicBezTo>
                  <a:pt x="94" y="135"/>
                  <a:pt x="93" y="135"/>
                  <a:pt x="93" y="134"/>
                </a:cubicBezTo>
                <a:cubicBezTo>
                  <a:pt x="92" y="133"/>
                  <a:pt x="91" y="133"/>
                  <a:pt x="90" y="132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6" y="129"/>
                  <a:pt x="96" y="130"/>
                </a:cubicBezTo>
                <a:cubicBezTo>
                  <a:pt x="97" y="131"/>
                  <a:pt x="98" y="131"/>
                  <a:pt x="99" y="132"/>
                </a:cubicBezTo>
                <a:lnTo>
                  <a:pt x="95" y="136"/>
                </a:lnTo>
                <a:close/>
                <a:moveTo>
                  <a:pt x="93" y="120"/>
                </a:moveTo>
                <a:cubicBezTo>
                  <a:pt x="88" y="118"/>
                  <a:pt x="88" y="118"/>
                  <a:pt x="88" y="118"/>
                </a:cubicBezTo>
                <a:cubicBezTo>
                  <a:pt x="88" y="117"/>
                  <a:pt x="88" y="116"/>
                  <a:pt x="88" y="115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6"/>
                  <a:pt x="94" y="118"/>
                  <a:pt x="93" y="120"/>
                </a:cubicBezTo>
                <a:close/>
                <a:moveTo>
                  <a:pt x="102" y="108"/>
                </a:moveTo>
                <a:cubicBezTo>
                  <a:pt x="97" y="103"/>
                  <a:pt x="97" y="103"/>
                  <a:pt x="97" y="103"/>
                </a:cubicBezTo>
                <a:cubicBezTo>
                  <a:pt x="99" y="102"/>
                  <a:pt x="100" y="101"/>
                  <a:pt x="100" y="100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5" y="104"/>
                  <a:pt x="104" y="106"/>
                  <a:pt x="102" y="108"/>
                </a:cubicBezTo>
                <a:close/>
                <a:moveTo>
                  <a:pt x="113" y="96"/>
                </a:moveTo>
                <a:cubicBezTo>
                  <a:pt x="110" y="91"/>
                  <a:pt x="110" y="91"/>
                  <a:pt x="110" y="91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89"/>
                  <a:pt x="113" y="88"/>
                  <a:pt x="114" y="88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7" y="93"/>
                  <a:pt x="115" y="94"/>
                  <a:pt x="114" y="95"/>
                </a:cubicBezTo>
                <a:lnTo>
                  <a:pt x="113" y="96"/>
                </a:lnTo>
                <a:close/>
                <a:moveTo>
                  <a:pt x="123" y="83"/>
                </a:moveTo>
                <a:cubicBezTo>
                  <a:pt x="120" y="78"/>
                  <a:pt x="120" y="78"/>
                  <a:pt x="120" y="78"/>
                </a:cubicBezTo>
                <a:cubicBezTo>
                  <a:pt x="120" y="78"/>
                  <a:pt x="121" y="78"/>
                  <a:pt x="121" y="77"/>
                </a:cubicBezTo>
                <a:cubicBezTo>
                  <a:pt x="122" y="77"/>
                  <a:pt x="123" y="76"/>
                  <a:pt x="124" y="75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7" y="80"/>
                  <a:pt x="126" y="81"/>
                  <a:pt x="124" y="82"/>
                </a:cubicBezTo>
                <a:lnTo>
                  <a:pt x="123" y="83"/>
                </a:lnTo>
                <a:close/>
                <a:moveTo>
                  <a:pt x="137" y="73"/>
                </a:moveTo>
                <a:cubicBezTo>
                  <a:pt x="132" y="70"/>
                  <a:pt x="132" y="70"/>
                  <a:pt x="132" y="70"/>
                </a:cubicBezTo>
                <a:cubicBezTo>
                  <a:pt x="132" y="70"/>
                  <a:pt x="132" y="69"/>
                  <a:pt x="132" y="68"/>
                </a:cubicBezTo>
                <a:cubicBezTo>
                  <a:pt x="132" y="67"/>
                  <a:pt x="133" y="66"/>
                  <a:pt x="133" y="65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38" y="67"/>
                  <a:pt x="138" y="68"/>
                  <a:pt x="138" y="69"/>
                </a:cubicBezTo>
                <a:cubicBezTo>
                  <a:pt x="138" y="70"/>
                  <a:pt x="138" y="72"/>
                  <a:pt x="137" y="73"/>
                </a:cubicBezTo>
                <a:close/>
                <a:moveTo>
                  <a:pt x="145" y="57"/>
                </a:moveTo>
                <a:cubicBezTo>
                  <a:pt x="140" y="55"/>
                  <a:pt x="140" y="55"/>
                  <a:pt x="140" y="55"/>
                </a:cubicBezTo>
                <a:cubicBezTo>
                  <a:pt x="140" y="55"/>
                  <a:pt x="140" y="55"/>
                  <a:pt x="140" y="54"/>
                </a:cubicBezTo>
                <a:cubicBezTo>
                  <a:pt x="140" y="52"/>
                  <a:pt x="140" y="51"/>
                  <a:pt x="141" y="49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6" y="52"/>
                  <a:pt x="146" y="53"/>
                  <a:pt x="146" y="54"/>
                </a:cubicBezTo>
                <a:cubicBezTo>
                  <a:pt x="146" y="55"/>
                  <a:pt x="146" y="56"/>
                  <a:pt x="145" y="57"/>
                </a:cubicBezTo>
                <a:close/>
                <a:moveTo>
                  <a:pt x="154" y="47"/>
                </a:moveTo>
                <a:cubicBezTo>
                  <a:pt x="152" y="42"/>
                  <a:pt x="152" y="42"/>
                  <a:pt x="152" y="42"/>
                </a:cubicBezTo>
                <a:cubicBezTo>
                  <a:pt x="153" y="41"/>
                  <a:pt x="155" y="40"/>
                  <a:pt x="155" y="39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5"/>
                  <a:pt x="157" y="46"/>
                  <a:pt x="154" y="47"/>
                </a:cubicBezTo>
                <a:close/>
                <a:moveTo>
                  <a:pt x="166" y="38"/>
                </a:moveTo>
                <a:cubicBezTo>
                  <a:pt x="166" y="32"/>
                  <a:pt x="166" y="32"/>
                  <a:pt x="166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8" y="32"/>
                  <a:pt x="170" y="32"/>
                  <a:pt x="171" y="31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71" y="37"/>
                  <a:pt x="169" y="38"/>
                  <a:pt x="167" y="38"/>
                </a:cubicBezTo>
                <a:lnTo>
                  <a:pt x="166" y="38"/>
                </a:lnTo>
                <a:close/>
                <a:moveTo>
                  <a:pt x="200" y="33"/>
                </a:moveTo>
                <a:cubicBezTo>
                  <a:pt x="199" y="32"/>
                  <a:pt x="198" y="30"/>
                  <a:pt x="198" y="29"/>
                </a:cubicBezTo>
                <a:cubicBezTo>
                  <a:pt x="197" y="28"/>
                  <a:pt x="197" y="28"/>
                  <a:pt x="197" y="28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202" y="25"/>
                  <a:pt x="202" y="25"/>
                  <a:pt x="203" y="26"/>
                </a:cubicBezTo>
                <a:cubicBezTo>
                  <a:pt x="203" y="27"/>
                  <a:pt x="204" y="28"/>
                  <a:pt x="204" y="29"/>
                </a:cubicBezTo>
                <a:lnTo>
                  <a:pt x="200" y="33"/>
                </a:lnTo>
                <a:close/>
                <a:moveTo>
                  <a:pt x="188" y="31"/>
                </a:moveTo>
                <a:cubicBezTo>
                  <a:pt x="186" y="31"/>
                  <a:pt x="184" y="29"/>
                  <a:pt x="183" y="27"/>
                </a:cubicBezTo>
                <a:cubicBezTo>
                  <a:pt x="187" y="23"/>
                  <a:pt x="187" y="23"/>
                  <a:pt x="187" y="23"/>
                </a:cubicBezTo>
                <a:cubicBezTo>
                  <a:pt x="188" y="25"/>
                  <a:pt x="189" y="25"/>
                  <a:pt x="189" y="25"/>
                </a:cubicBezTo>
                <a:cubicBezTo>
                  <a:pt x="188" y="25"/>
                  <a:pt x="188" y="25"/>
                  <a:pt x="188" y="25"/>
                </a:cubicBezTo>
                <a:cubicBezTo>
                  <a:pt x="191" y="30"/>
                  <a:pt x="191" y="30"/>
                  <a:pt x="191" y="30"/>
                </a:cubicBezTo>
                <a:cubicBezTo>
                  <a:pt x="190" y="30"/>
                  <a:pt x="189" y="31"/>
                  <a:pt x="188" y="31"/>
                </a:cubicBezTo>
                <a:close/>
                <a:moveTo>
                  <a:pt x="214" y="30"/>
                </a:moveTo>
                <a:cubicBezTo>
                  <a:pt x="209" y="28"/>
                  <a:pt x="209" y="28"/>
                  <a:pt x="209" y="28"/>
                </a:cubicBezTo>
                <a:cubicBezTo>
                  <a:pt x="209" y="27"/>
                  <a:pt x="209" y="26"/>
                  <a:pt x="210" y="25"/>
                </a:cubicBezTo>
                <a:cubicBezTo>
                  <a:pt x="210" y="24"/>
                  <a:pt x="210" y="23"/>
                  <a:pt x="210" y="22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16" y="25"/>
                  <a:pt x="215" y="25"/>
                  <a:pt x="215" y="26"/>
                </a:cubicBezTo>
                <a:cubicBezTo>
                  <a:pt x="215" y="27"/>
                  <a:pt x="215" y="29"/>
                  <a:pt x="214" y="30"/>
                </a:cubicBezTo>
                <a:close/>
                <a:moveTo>
                  <a:pt x="172" y="27"/>
                </a:moveTo>
                <a:cubicBezTo>
                  <a:pt x="170" y="26"/>
                  <a:pt x="169" y="24"/>
                  <a:pt x="168" y="22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4" y="20"/>
                  <a:pt x="175" y="22"/>
                  <a:pt x="176" y="23"/>
                </a:cubicBezTo>
                <a:lnTo>
                  <a:pt x="172" y="27"/>
                </a:lnTo>
                <a:close/>
                <a:moveTo>
                  <a:pt x="175" y="19"/>
                </a:moveTo>
                <a:cubicBezTo>
                  <a:pt x="174" y="17"/>
                  <a:pt x="172" y="16"/>
                  <a:pt x="172" y="1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5" y="11"/>
                  <a:pt x="177" y="12"/>
                  <a:pt x="179" y="14"/>
                </a:cubicBezTo>
                <a:lnTo>
                  <a:pt x="175" y="19"/>
                </a:lnTo>
                <a:close/>
                <a:moveTo>
                  <a:pt x="221" y="15"/>
                </a:moveTo>
                <a:cubicBezTo>
                  <a:pt x="217" y="11"/>
                  <a:pt x="217" y="11"/>
                  <a:pt x="217" y="11"/>
                </a:cubicBezTo>
                <a:cubicBezTo>
                  <a:pt x="218" y="11"/>
                  <a:pt x="218" y="10"/>
                  <a:pt x="219" y="10"/>
                </a:cubicBezTo>
                <a:cubicBezTo>
                  <a:pt x="220" y="9"/>
                  <a:pt x="221" y="8"/>
                  <a:pt x="222" y="7"/>
                </a:cubicBezTo>
                <a:cubicBezTo>
                  <a:pt x="226" y="12"/>
                  <a:pt x="226" y="12"/>
                  <a:pt x="226" y="12"/>
                </a:cubicBezTo>
                <a:cubicBezTo>
                  <a:pt x="225" y="13"/>
                  <a:pt x="224" y="14"/>
                  <a:pt x="222" y="14"/>
                </a:cubicBezTo>
                <a:cubicBezTo>
                  <a:pt x="222" y="15"/>
                  <a:pt x="222" y="15"/>
                  <a:pt x="221" y="15"/>
                </a:cubicBezTo>
                <a:close/>
                <a:moveTo>
                  <a:pt x="235" y="7"/>
                </a:moveTo>
                <a:cubicBezTo>
                  <a:pt x="233" y="1"/>
                  <a:pt x="233" y="1"/>
                  <a:pt x="233" y="1"/>
                </a:cubicBezTo>
                <a:cubicBezTo>
                  <a:pt x="236" y="0"/>
                  <a:pt x="238" y="0"/>
                  <a:pt x="240" y="1"/>
                </a:cubicBezTo>
                <a:cubicBezTo>
                  <a:pt x="241" y="2"/>
                  <a:pt x="241" y="2"/>
                  <a:pt x="242" y="2"/>
                </a:cubicBezTo>
                <a:cubicBezTo>
                  <a:pt x="237" y="6"/>
                  <a:pt x="237" y="6"/>
                  <a:pt x="237" y="6"/>
                </a:cubicBezTo>
                <a:cubicBezTo>
                  <a:pt x="237" y="6"/>
                  <a:pt x="236" y="6"/>
                  <a:pt x="235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8" name="ïṣḷíḋe">
            <a:extLst>
              <a:ext uri="{FF2B5EF4-FFF2-40B4-BE49-F238E27FC236}">
                <a16:creationId xmlns:a16="http://schemas.microsoft.com/office/drawing/2014/main" id="{A8766D5C-1D2C-4948-9EC5-1170F473F9E7}"/>
              </a:ext>
            </a:extLst>
          </p:cNvPr>
          <p:cNvSpPr/>
          <p:nvPr/>
        </p:nvSpPr>
        <p:spPr bwMode="auto">
          <a:xfrm>
            <a:off x="3899680" y="1729395"/>
            <a:ext cx="322925" cy="935592"/>
          </a:xfrm>
          <a:custGeom>
            <a:avLst/>
            <a:gdLst>
              <a:gd name="T0" fmla="*/ 230 w 295"/>
              <a:gd name="T1" fmla="*/ 851 h 856"/>
              <a:gd name="T2" fmla="*/ 233 w 295"/>
              <a:gd name="T3" fmla="*/ 825 h 856"/>
              <a:gd name="T4" fmla="*/ 224 w 295"/>
              <a:gd name="T5" fmla="*/ 793 h 856"/>
              <a:gd name="T6" fmla="*/ 165 w 295"/>
              <a:gd name="T7" fmla="*/ 782 h 856"/>
              <a:gd name="T8" fmla="*/ 217 w 295"/>
              <a:gd name="T9" fmla="*/ 777 h 856"/>
              <a:gd name="T10" fmla="*/ 153 w 295"/>
              <a:gd name="T11" fmla="*/ 774 h 856"/>
              <a:gd name="T12" fmla="*/ 205 w 295"/>
              <a:gd name="T13" fmla="*/ 771 h 856"/>
              <a:gd name="T14" fmla="*/ 131 w 295"/>
              <a:gd name="T15" fmla="*/ 747 h 856"/>
              <a:gd name="T16" fmla="*/ 134 w 295"/>
              <a:gd name="T17" fmla="*/ 730 h 856"/>
              <a:gd name="T18" fmla="*/ 139 w 295"/>
              <a:gd name="T19" fmla="*/ 695 h 856"/>
              <a:gd name="T20" fmla="*/ 115 w 295"/>
              <a:gd name="T21" fmla="*/ 668 h 856"/>
              <a:gd name="T22" fmla="*/ 112 w 295"/>
              <a:gd name="T23" fmla="*/ 661 h 856"/>
              <a:gd name="T24" fmla="*/ 100 w 295"/>
              <a:gd name="T25" fmla="*/ 657 h 856"/>
              <a:gd name="T26" fmla="*/ 134 w 295"/>
              <a:gd name="T27" fmla="*/ 645 h 856"/>
              <a:gd name="T28" fmla="*/ 146 w 295"/>
              <a:gd name="T29" fmla="*/ 646 h 856"/>
              <a:gd name="T30" fmla="*/ 100 w 295"/>
              <a:gd name="T31" fmla="*/ 638 h 856"/>
              <a:gd name="T32" fmla="*/ 108 w 295"/>
              <a:gd name="T33" fmla="*/ 627 h 856"/>
              <a:gd name="T34" fmla="*/ 175 w 295"/>
              <a:gd name="T35" fmla="*/ 614 h 856"/>
              <a:gd name="T36" fmla="*/ 168 w 295"/>
              <a:gd name="T37" fmla="*/ 588 h 856"/>
              <a:gd name="T38" fmla="*/ 173 w 295"/>
              <a:gd name="T39" fmla="*/ 568 h 856"/>
              <a:gd name="T40" fmla="*/ 201 w 295"/>
              <a:gd name="T41" fmla="*/ 566 h 856"/>
              <a:gd name="T42" fmla="*/ 166 w 295"/>
              <a:gd name="T43" fmla="*/ 556 h 856"/>
              <a:gd name="T44" fmla="*/ 202 w 295"/>
              <a:gd name="T45" fmla="*/ 551 h 856"/>
              <a:gd name="T46" fmla="*/ 157 w 295"/>
              <a:gd name="T47" fmla="*/ 543 h 856"/>
              <a:gd name="T48" fmla="*/ 195 w 295"/>
              <a:gd name="T49" fmla="*/ 539 h 856"/>
              <a:gd name="T50" fmla="*/ 152 w 295"/>
              <a:gd name="T51" fmla="*/ 531 h 856"/>
              <a:gd name="T52" fmla="*/ 133 w 295"/>
              <a:gd name="T53" fmla="*/ 505 h 856"/>
              <a:gd name="T54" fmla="*/ 153 w 295"/>
              <a:gd name="T55" fmla="*/ 480 h 856"/>
              <a:gd name="T56" fmla="*/ 167 w 295"/>
              <a:gd name="T57" fmla="*/ 455 h 856"/>
              <a:gd name="T58" fmla="*/ 190 w 295"/>
              <a:gd name="T59" fmla="*/ 429 h 856"/>
              <a:gd name="T60" fmla="*/ 231 w 295"/>
              <a:gd name="T61" fmla="*/ 422 h 856"/>
              <a:gd name="T62" fmla="*/ 204 w 295"/>
              <a:gd name="T63" fmla="*/ 417 h 856"/>
              <a:gd name="T64" fmla="*/ 229 w 295"/>
              <a:gd name="T65" fmla="*/ 404 h 856"/>
              <a:gd name="T66" fmla="*/ 240 w 295"/>
              <a:gd name="T67" fmla="*/ 387 h 856"/>
              <a:gd name="T68" fmla="*/ 241 w 295"/>
              <a:gd name="T69" fmla="*/ 350 h 856"/>
              <a:gd name="T70" fmla="*/ 263 w 295"/>
              <a:gd name="T71" fmla="*/ 330 h 856"/>
              <a:gd name="T72" fmla="*/ 266 w 295"/>
              <a:gd name="T73" fmla="*/ 296 h 856"/>
              <a:gd name="T74" fmla="*/ 260 w 295"/>
              <a:gd name="T75" fmla="*/ 290 h 856"/>
              <a:gd name="T76" fmla="*/ 258 w 295"/>
              <a:gd name="T77" fmla="*/ 250 h 856"/>
              <a:gd name="T78" fmla="*/ 266 w 295"/>
              <a:gd name="T79" fmla="*/ 223 h 856"/>
              <a:gd name="T80" fmla="*/ 277 w 295"/>
              <a:gd name="T81" fmla="*/ 202 h 856"/>
              <a:gd name="T82" fmla="*/ 280 w 295"/>
              <a:gd name="T83" fmla="*/ 175 h 856"/>
              <a:gd name="T84" fmla="*/ 133 w 295"/>
              <a:gd name="T85" fmla="*/ 159 h 856"/>
              <a:gd name="T86" fmla="*/ 139 w 295"/>
              <a:gd name="T87" fmla="*/ 157 h 856"/>
              <a:gd name="T88" fmla="*/ 119 w 295"/>
              <a:gd name="T89" fmla="*/ 153 h 856"/>
              <a:gd name="T90" fmla="*/ 279 w 295"/>
              <a:gd name="T91" fmla="*/ 143 h 856"/>
              <a:gd name="T92" fmla="*/ 178 w 295"/>
              <a:gd name="T93" fmla="*/ 143 h 856"/>
              <a:gd name="T94" fmla="*/ 198 w 295"/>
              <a:gd name="T95" fmla="*/ 145 h 856"/>
              <a:gd name="T96" fmla="*/ 110 w 295"/>
              <a:gd name="T97" fmla="*/ 134 h 856"/>
              <a:gd name="T98" fmla="*/ 220 w 295"/>
              <a:gd name="T99" fmla="*/ 125 h 856"/>
              <a:gd name="T100" fmla="*/ 100 w 295"/>
              <a:gd name="T101" fmla="*/ 128 h 856"/>
              <a:gd name="T102" fmla="*/ 225 w 295"/>
              <a:gd name="T103" fmla="*/ 114 h 856"/>
              <a:gd name="T104" fmla="*/ 93 w 295"/>
              <a:gd name="T105" fmla="*/ 112 h 856"/>
              <a:gd name="T106" fmla="*/ 93 w 295"/>
              <a:gd name="T107" fmla="*/ 113 h 856"/>
              <a:gd name="T108" fmla="*/ 47 w 295"/>
              <a:gd name="T109" fmla="*/ 88 h 856"/>
              <a:gd name="T110" fmla="*/ 90 w 295"/>
              <a:gd name="T111" fmla="*/ 80 h 856"/>
              <a:gd name="T112" fmla="*/ 54 w 295"/>
              <a:gd name="T113" fmla="*/ 76 h 856"/>
              <a:gd name="T114" fmla="*/ 17 w 295"/>
              <a:gd name="T115" fmla="*/ 66 h 856"/>
              <a:gd name="T116" fmla="*/ 0 w 295"/>
              <a:gd name="T117" fmla="*/ 63 h 856"/>
              <a:gd name="T118" fmla="*/ 26 w 295"/>
              <a:gd name="T119" fmla="*/ 36 h 856"/>
              <a:gd name="T120" fmla="*/ 31 w 295"/>
              <a:gd name="T121" fmla="*/ 12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" h="856">
                <a:moveTo>
                  <a:pt x="251" y="856"/>
                </a:moveTo>
                <a:cubicBezTo>
                  <a:pt x="250" y="856"/>
                  <a:pt x="249" y="856"/>
                  <a:pt x="247" y="856"/>
                </a:cubicBezTo>
                <a:cubicBezTo>
                  <a:pt x="248" y="850"/>
                  <a:pt x="248" y="850"/>
                  <a:pt x="248" y="850"/>
                </a:cubicBezTo>
                <a:cubicBezTo>
                  <a:pt x="251" y="850"/>
                  <a:pt x="252" y="850"/>
                  <a:pt x="252" y="850"/>
                </a:cubicBezTo>
                <a:cubicBezTo>
                  <a:pt x="252" y="850"/>
                  <a:pt x="251" y="850"/>
                  <a:pt x="250" y="852"/>
                </a:cubicBezTo>
                <a:cubicBezTo>
                  <a:pt x="256" y="854"/>
                  <a:pt x="256" y="854"/>
                  <a:pt x="256" y="854"/>
                </a:cubicBezTo>
                <a:cubicBezTo>
                  <a:pt x="255" y="856"/>
                  <a:pt x="252" y="856"/>
                  <a:pt x="251" y="856"/>
                </a:cubicBezTo>
                <a:close/>
                <a:moveTo>
                  <a:pt x="236" y="852"/>
                </a:moveTo>
                <a:cubicBezTo>
                  <a:pt x="237" y="849"/>
                  <a:pt x="237" y="849"/>
                  <a:pt x="237" y="849"/>
                </a:cubicBezTo>
                <a:cubicBezTo>
                  <a:pt x="236" y="852"/>
                  <a:pt x="236" y="852"/>
                  <a:pt x="236" y="852"/>
                </a:cubicBezTo>
                <a:cubicBezTo>
                  <a:pt x="234" y="852"/>
                  <a:pt x="232" y="851"/>
                  <a:pt x="230" y="851"/>
                </a:cubicBezTo>
                <a:cubicBezTo>
                  <a:pt x="232" y="845"/>
                  <a:pt x="232" y="845"/>
                  <a:pt x="232" y="845"/>
                </a:cubicBezTo>
                <a:cubicBezTo>
                  <a:pt x="233" y="845"/>
                  <a:pt x="235" y="846"/>
                  <a:pt x="236" y="846"/>
                </a:cubicBezTo>
                <a:cubicBezTo>
                  <a:pt x="237" y="849"/>
                  <a:pt x="237" y="849"/>
                  <a:pt x="237" y="849"/>
                </a:cubicBezTo>
                <a:lnTo>
                  <a:pt x="236" y="852"/>
                </a:lnTo>
                <a:close/>
                <a:moveTo>
                  <a:pt x="228" y="841"/>
                </a:moveTo>
                <a:cubicBezTo>
                  <a:pt x="223" y="838"/>
                  <a:pt x="223" y="838"/>
                  <a:pt x="223" y="838"/>
                </a:cubicBezTo>
                <a:cubicBezTo>
                  <a:pt x="224" y="836"/>
                  <a:pt x="226" y="834"/>
                  <a:pt x="229" y="833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0" y="839"/>
                  <a:pt x="229" y="840"/>
                  <a:pt x="228" y="841"/>
                </a:cubicBezTo>
                <a:close/>
                <a:moveTo>
                  <a:pt x="234" y="830"/>
                </a:moveTo>
                <a:cubicBezTo>
                  <a:pt x="234" y="827"/>
                  <a:pt x="234" y="826"/>
                  <a:pt x="233" y="825"/>
                </a:cubicBezTo>
                <a:cubicBezTo>
                  <a:pt x="238" y="822"/>
                  <a:pt x="238" y="822"/>
                  <a:pt x="238" y="822"/>
                </a:cubicBezTo>
                <a:cubicBezTo>
                  <a:pt x="239" y="824"/>
                  <a:pt x="240" y="826"/>
                  <a:pt x="240" y="829"/>
                </a:cubicBezTo>
                <a:lnTo>
                  <a:pt x="234" y="830"/>
                </a:lnTo>
                <a:close/>
                <a:moveTo>
                  <a:pt x="227" y="815"/>
                </a:moveTo>
                <a:cubicBezTo>
                  <a:pt x="226" y="813"/>
                  <a:pt x="226" y="811"/>
                  <a:pt x="225" y="810"/>
                </a:cubicBezTo>
                <a:cubicBezTo>
                  <a:pt x="230" y="807"/>
                  <a:pt x="230" y="807"/>
                  <a:pt x="230" y="807"/>
                </a:cubicBezTo>
                <a:cubicBezTo>
                  <a:pt x="231" y="809"/>
                  <a:pt x="232" y="811"/>
                  <a:pt x="233" y="813"/>
                </a:cubicBezTo>
                <a:lnTo>
                  <a:pt x="227" y="815"/>
                </a:lnTo>
                <a:close/>
                <a:moveTo>
                  <a:pt x="220" y="800"/>
                </a:moveTo>
                <a:cubicBezTo>
                  <a:pt x="218" y="797"/>
                  <a:pt x="218" y="795"/>
                  <a:pt x="218" y="793"/>
                </a:cubicBezTo>
                <a:cubicBezTo>
                  <a:pt x="224" y="793"/>
                  <a:pt x="224" y="793"/>
                  <a:pt x="224" y="793"/>
                </a:cubicBezTo>
                <a:cubicBezTo>
                  <a:pt x="224" y="794"/>
                  <a:pt x="224" y="795"/>
                  <a:pt x="225" y="797"/>
                </a:cubicBezTo>
                <a:lnTo>
                  <a:pt x="220" y="800"/>
                </a:lnTo>
                <a:close/>
                <a:moveTo>
                  <a:pt x="156" y="792"/>
                </a:moveTo>
                <a:cubicBezTo>
                  <a:pt x="155" y="792"/>
                  <a:pt x="153" y="792"/>
                  <a:pt x="152" y="791"/>
                </a:cubicBezTo>
                <a:cubicBezTo>
                  <a:pt x="151" y="791"/>
                  <a:pt x="150" y="790"/>
                  <a:pt x="149" y="788"/>
                </a:cubicBezTo>
                <a:cubicBezTo>
                  <a:pt x="154" y="785"/>
                  <a:pt x="154" y="785"/>
                  <a:pt x="154" y="785"/>
                </a:cubicBezTo>
                <a:cubicBezTo>
                  <a:pt x="154" y="786"/>
                  <a:pt x="154" y="786"/>
                  <a:pt x="155" y="786"/>
                </a:cubicBezTo>
                <a:cubicBezTo>
                  <a:pt x="155" y="786"/>
                  <a:pt x="156" y="786"/>
                  <a:pt x="156" y="786"/>
                </a:cubicBezTo>
                <a:lnTo>
                  <a:pt x="156" y="792"/>
                </a:lnTo>
                <a:close/>
                <a:moveTo>
                  <a:pt x="169" y="787"/>
                </a:moveTo>
                <a:cubicBezTo>
                  <a:pt x="165" y="782"/>
                  <a:pt x="165" y="782"/>
                  <a:pt x="165" y="782"/>
                </a:cubicBezTo>
                <a:cubicBezTo>
                  <a:pt x="166" y="781"/>
                  <a:pt x="168" y="780"/>
                  <a:pt x="169" y="779"/>
                </a:cubicBezTo>
                <a:cubicBezTo>
                  <a:pt x="169" y="779"/>
                  <a:pt x="169" y="779"/>
                  <a:pt x="169" y="779"/>
                </a:cubicBezTo>
                <a:cubicBezTo>
                  <a:pt x="173" y="783"/>
                  <a:pt x="173" y="783"/>
                  <a:pt x="173" y="783"/>
                </a:cubicBezTo>
                <a:cubicBezTo>
                  <a:pt x="173" y="784"/>
                  <a:pt x="173" y="784"/>
                  <a:pt x="173" y="784"/>
                </a:cubicBezTo>
                <a:cubicBezTo>
                  <a:pt x="171" y="785"/>
                  <a:pt x="170" y="786"/>
                  <a:pt x="169" y="787"/>
                </a:cubicBezTo>
                <a:close/>
                <a:moveTo>
                  <a:pt x="213" y="783"/>
                </a:moveTo>
                <a:cubicBezTo>
                  <a:pt x="213" y="783"/>
                  <a:pt x="213" y="783"/>
                  <a:pt x="213" y="782"/>
                </a:cubicBezTo>
                <a:cubicBezTo>
                  <a:pt x="212" y="781"/>
                  <a:pt x="212" y="780"/>
                  <a:pt x="212" y="779"/>
                </a:cubicBezTo>
                <a:cubicBezTo>
                  <a:pt x="211" y="778"/>
                  <a:pt x="211" y="778"/>
                  <a:pt x="211" y="778"/>
                </a:cubicBezTo>
                <a:cubicBezTo>
                  <a:pt x="217" y="776"/>
                  <a:pt x="217" y="776"/>
                  <a:pt x="217" y="776"/>
                </a:cubicBezTo>
                <a:cubicBezTo>
                  <a:pt x="217" y="777"/>
                  <a:pt x="217" y="777"/>
                  <a:pt x="217" y="777"/>
                </a:cubicBezTo>
                <a:cubicBezTo>
                  <a:pt x="217" y="778"/>
                  <a:pt x="218" y="779"/>
                  <a:pt x="218" y="780"/>
                </a:cubicBezTo>
                <a:cubicBezTo>
                  <a:pt x="218" y="780"/>
                  <a:pt x="218" y="781"/>
                  <a:pt x="219" y="781"/>
                </a:cubicBezTo>
                <a:lnTo>
                  <a:pt x="213" y="783"/>
                </a:lnTo>
                <a:close/>
                <a:moveTo>
                  <a:pt x="153" y="775"/>
                </a:moveTo>
                <a:cubicBezTo>
                  <a:pt x="147" y="775"/>
                  <a:pt x="147" y="775"/>
                  <a:pt x="147" y="775"/>
                </a:cubicBezTo>
                <a:cubicBezTo>
                  <a:pt x="147" y="773"/>
                  <a:pt x="147" y="773"/>
                  <a:pt x="147" y="773"/>
                </a:cubicBezTo>
                <a:cubicBezTo>
                  <a:pt x="147" y="773"/>
                  <a:pt x="147" y="772"/>
                  <a:pt x="147" y="772"/>
                </a:cubicBezTo>
                <a:cubicBezTo>
                  <a:pt x="147" y="771"/>
                  <a:pt x="147" y="771"/>
                  <a:pt x="147" y="771"/>
                </a:cubicBezTo>
                <a:cubicBezTo>
                  <a:pt x="152" y="768"/>
                  <a:pt x="152" y="768"/>
                  <a:pt x="152" y="768"/>
                </a:cubicBezTo>
                <a:cubicBezTo>
                  <a:pt x="153" y="770"/>
                  <a:pt x="153" y="771"/>
                  <a:pt x="153" y="772"/>
                </a:cubicBezTo>
                <a:cubicBezTo>
                  <a:pt x="153" y="772"/>
                  <a:pt x="153" y="773"/>
                  <a:pt x="153" y="774"/>
                </a:cubicBezTo>
                <a:lnTo>
                  <a:pt x="153" y="775"/>
                </a:lnTo>
                <a:close/>
                <a:moveTo>
                  <a:pt x="182" y="775"/>
                </a:moveTo>
                <a:cubicBezTo>
                  <a:pt x="178" y="771"/>
                  <a:pt x="178" y="771"/>
                  <a:pt x="178" y="771"/>
                </a:cubicBezTo>
                <a:cubicBezTo>
                  <a:pt x="182" y="767"/>
                  <a:pt x="182" y="767"/>
                  <a:pt x="182" y="767"/>
                </a:cubicBezTo>
                <a:cubicBezTo>
                  <a:pt x="186" y="771"/>
                  <a:pt x="186" y="771"/>
                  <a:pt x="186" y="771"/>
                </a:cubicBezTo>
                <a:lnTo>
                  <a:pt x="182" y="775"/>
                </a:lnTo>
                <a:close/>
                <a:moveTo>
                  <a:pt x="205" y="771"/>
                </a:moveTo>
                <a:cubicBezTo>
                  <a:pt x="203" y="771"/>
                  <a:pt x="200" y="769"/>
                  <a:pt x="200" y="764"/>
                </a:cubicBezTo>
                <a:cubicBezTo>
                  <a:pt x="206" y="764"/>
                  <a:pt x="206" y="764"/>
                  <a:pt x="206" y="764"/>
                </a:cubicBezTo>
                <a:cubicBezTo>
                  <a:pt x="206" y="765"/>
                  <a:pt x="206" y="765"/>
                  <a:pt x="207" y="766"/>
                </a:cubicBezTo>
                <a:lnTo>
                  <a:pt x="205" y="771"/>
                </a:lnTo>
                <a:close/>
                <a:moveTo>
                  <a:pt x="138" y="764"/>
                </a:moveTo>
                <a:cubicBezTo>
                  <a:pt x="137" y="763"/>
                  <a:pt x="135" y="761"/>
                  <a:pt x="134" y="759"/>
                </a:cubicBezTo>
                <a:cubicBezTo>
                  <a:pt x="140" y="756"/>
                  <a:pt x="140" y="756"/>
                  <a:pt x="140" y="756"/>
                </a:cubicBezTo>
                <a:cubicBezTo>
                  <a:pt x="140" y="758"/>
                  <a:pt x="141" y="759"/>
                  <a:pt x="142" y="760"/>
                </a:cubicBezTo>
                <a:lnTo>
                  <a:pt x="138" y="764"/>
                </a:lnTo>
                <a:close/>
                <a:moveTo>
                  <a:pt x="195" y="763"/>
                </a:moveTo>
                <a:cubicBezTo>
                  <a:pt x="191" y="759"/>
                  <a:pt x="191" y="759"/>
                  <a:pt x="191" y="759"/>
                </a:cubicBezTo>
                <a:cubicBezTo>
                  <a:pt x="193" y="757"/>
                  <a:pt x="194" y="756"/>
                  <a:pt x="196" y="755"/>
                </a:cubicBezTo>
                <a:cubicBezTo>
                  <a:pt x="199" y="760"/>
                  <a:pt x="199" y="760"/>
                  <a:pt x="199" y="760"/>
                </a:cubicBezTo>
                <a:cubicBezTo>
                  <a:pt x="198" y="761"/>
                  <a:pt x="196" y="762"/>
                  <a:pt x="195" y="763"/>
                </a:cubicBezTo>
                <a:close/>
                <a:moveTo>
                  <a:pt x="131" y="747"/>
                </a:moveTo>
                <a:cubicBezTo>
                  <a:pt x="131" y="746"/>
                  <a:pt x="131" y="746"/>
                  <a:pt x="131" y="746"/>
                </a:cubicBezTo>
                <a:cubicBezTo>
                  <a:pt x="131" y="744"/>
                  <a:pt x="130" y="743"/>
                  <a:pt x="130" y="742"/>
                </a:cubicBezTo>
                <a:cubicBezTo>
                  <a:pt x="135" y="739"/>
                  <a:pt x="135" y="739"/>
                  <a:pt x="135" y="739"/>
                </a:cubicBezTo>
                <a:cubicBezTo>
                  <a:pt x="136" y="741"/>
                  <a:pt x="136" y="743"/>
                  <a:pt x="137" y="744"/>
                </a:cubicBezTo>
                <a:cubicBezTo>
                  <a:pt x="137" y="745"/>
                  <a:pt x="137" y="745"/>
                  <a:pt x="137" y="745"/>
                </a:cubicBezTo>
                <a:lnTo>
                  <a:pt x="131" y="747"/>
                </a:lnTo>
                <a:close/>
                <a:moveTo>
                  <a:pt x="134" y="730"/>
                </a:moveTo>
                <a:cubicBezTo>
                  <a:pt x="128" y="729"/>
                  <a:pt x="128" y="729"/>
                  <a:pt x="128" y="729"/>
                </a:cubicBezTo>
                <a:cubicBezTo>
                  <a:pt x="128" y="727"/>
                  <a:pt x="128" y="726"/>
                  <a:pt x="128" y="723"/>
                </a:cubicBezTo>
                <a:cubicBezTo>
                  <a:pt x="134" y="723"/>
                  <a:pt x="134" y="723"/>
                  <a:pt x="134" y="723"/>
                </a:cubicBezTo>
                <a:cubicBezTo>
                  <a:pt x="134" y="726"/>
                  <a:pt x="134" y="728"/>
                  <a:pt x="134" y="730"/>
                </a:cubicBezTo>
                <a:close/>
                <a:moveTo>
                  <a:pt x="133" y="712"/>
                </a:moveTo>
                <a:cubicBezTo>
                  <a:pt x="127" y="711"/>
                  <a:pt x="127" y="711"/>
                  <a:pt x="127" y="711"/>
                </a:cubicBezTo>
                <a:cubicBezTo>
                  <a:pt x="128" y="709"/>
                  <a:pt x="129" y="707"/>
                  <a:pt x="130" y="705"/>
                </a:cubicBezTo>
                <a:cubicBezTo>
                  <a:pt x="135" y="708"/>
                  <a:pt x="135" y="708"/>
                  <a:pt x="135" y="708"/>
                </a:cubicBezTo>
                <a:cubicBezTo>
                  <a:pt x="134" y="710"/>
                  <a:pt x="133" y="711"/>
                  <a:pt x="133" y="712"/>
                </a:cubicBezTo>
                <a:close/>
                <a:moveTo>
                  <a:pt x="134" y="698"/>
                </a:moveTo>
                <a:cubicBezTo>
                  <a:pt x="134" y="697"/>
                  <a:pt x="134" y="697"/>
                  <a:pt x="133" y="696"/>
                </a:cubicBezTo>
                <a:cubicBezTo>
                  <a:pt x="132" y="696"/>
                  <a:pt x="132" y="695"/>
                  <a:pt x="131" y="694"/>
                </a:cubicBezTo>
                <a:cubicBezTo>
                  <a:pt x="135" y="690"/>
                  <a:pt x="135" y="690"/>
                  <a:pt x="135" y="690"/>
                </a:cubicBezTo>
                <a:cubicBezTo>
                  <a:pt x="136" y="691"/>
                  <a:pt x="136" y="691"/>
                  <a:pt x="137" y="692"/>
                </a:cubicBezTo>
                <a:cubicBezTo>
                  <a:pt x="138" y="693"/>
                  <a:pt x="139" y="694"/>
                  <a:pt x="139" y="695"/>
                </a:cubicBezTo>
                <a:lnTo>
                  <a:pt x="134" y="698"/>
                </a:lnTo>
                <a:close/>
                <a:moveTo>
                  <a:pt x="126" y="683"/>
                </a:moveTo>
                <a:cubicBezTo>
                  <a:pt x="126" y="682"/>
                  <a:pt x="125" y="681"/>
                  <a:pt x="124" y="680"/>
                </a:cubicBezTo>
                <a:cubicBezTo>
                  <a:pt x="123" y="679"/>
                  <a:pt x="123" y="679"/>
                  <a:pt x="123" y="679"/>
                </a:cubicBezTo>
                <a:cubicBezTo>
                  <a:pt x="127" y="675"/>
                  <a:pt x="127" y="675"/>
                  <a:pt x="127" y="675"/>
                </a:cubicBezTo>
                <a:cubicBezTo>
                  <a:pt x="127" y="675"/>
                  <a:pt x="128" y="675"/>
                  <a:pt x="128" y="676"/>
                </a:cubicBezTo>
                <a:cubicBezTo>
                  <a:pt x="129" y="677"/>
                  <a:pt x="131" y="679"/>
                  <a:pt x="132" y="680"/>
                </a:cubicBezTo>
                <a:lnTo>
                  <a:pt x="126" y="683"/>
                </a:lnTo>
                <a:close/>
                <a:moveTo>
                  <a:pt x="115" y="669"/>
                </a:moveTo>
                <a:cubicBezTo>
                  <a:pt x="115" y="669"/>
                  <a:pt x="115" y="668"/>
                  <a:pt x="115" y="668"/>
                </a:cubicBezTo>
                <a:cubicBezTo>
                  <a:pt x="115" y="668"/>
                  <a:pt x="115" y="668"/>
                  <a:pt x="115" y="668"/>
                </a:cubicBezTo>
                <a:cubicBezTo>
                  <a:pt x="115" y="666"/>
                  <a:pt x="115" y="665"/>
                  <a:pt x="116" y="664"/>
                </a:cubicBezTo>
                <a:cubicBezTo>
                  <a:pt x="116" y="663"/>
                  <a:pt x="116" y="663"/>
                  <a:pt x="116" y="663"/>
                </a:cubicBezTo>
                <a:cubicBezTo>
                  <a:pt x="122" y="663"/>
                  <a:pt x="122" y="663"/>
                  <a:pt x="122" y="663"/>
                </a:cubicBezTo>
                <a:cubicBezTo>
                  <a:pt x="122" y="664"/>
                  <a:pt x="121" y="665"/>
                  <a:pt x="121" y="666"/>
                </a:cubicBezTo>
                <a:cubicBezTo>
                  <a:pt x="121" y="667"/>
                  <a:pt x="121" y="667"/>
                  <a:pt x="120" y="668"/>
                </a:cubicBezTo>
                <a:lnTo>
                  <a:pt x="115" y="669"/>
                </a:lnTo>
                <a:close/>
                <a:moveTo>
                  <a:pt x="106" y="664"/>
                </a:moveTo>
                <a:cubicBezTo>
                  <a:pt x="105" y="658"/>
                  <a:pt x="105" y="658"/>
                  <a:pt x="105" y="658"/>
                </a:cubicBezTo>
                <a:cubicBezTo>
                  <a:pt x="106" y="658"/>
                  <a:pt x="107" y="658"/>
                  <a:pt x="108" y="657"/>
                </a:cubicBezTo>
                <a:cubicBezTo>
                  <a:pt x="109" y="656"/>
                  <a:pt x="109" y="656"/>
                  <a:pt x="109" y="656"/>
                </a:cubicBezTo>
                <a:cubicBezTo>
                  <a:pt x="112" y="661"/>
                  <a:pt x="112" y="661"/>
                  <a:pt x="112" y="661"/>
                </a:cubicBezTo>
                <a:cubicBezTo>
                  <a:pt x="111" y="662"/>
                  <a:pt x="111" y="662"/>
                  <a:pt x="111" y="662"/>
                </a:cubicBezTo>
                <a:cubicBezTo>
                  <a:pt x="110" y="663"/>
                  <a:pt x="108" y="664"/>
                  <a:pt x="106" y="664"/>
                </a:cubicBezTo>
                <a:close/>
                <a:moveTo>
                  <a:pt x="100" y="657"/>
                </a:moveTo>
                <a:cubicBezTo>
                  <a:pt x="96" y="653"/>
                  <a:pt x="96" y="653"/>
                  <a:pt x="96" y="653"/>
                </a:cubicBezTo>
                <a:cubicBezTo>
                  <a:pt x="96" y="653"/>
                  <a:pt x="96" y="653"/>
                  <a:pt x="97" y="653"/>
                </a:cubicBezTo>
                <a:cubicBezTo>
                  <a:pt x="97" y="652"/>
                  <a:pt x="98" y="651"/>
                  <a:pt x="98" y="651"/>
                </a:cubicBezTo>
                <a:cubicBezTo>
                  <a:pt x="99" y="650"/>
                  <a:pt x="99" y="650"/>
                  <a:pt x="100" y="649"/>
                </a:cubicBezTo>
                <a:cubicBezTo>
                  <a:pt x="104" y="653"/>
                  <a:pt x="104" y="653"/>
                  <a:pt x="104" y="653"/>
                </a:cubicBezTo>
                <a:cubicBezTo>
                  <a:pt x="104" y="654"/>
                  <a:pt x="103" y="655"/>
                  <a:pt x="102" y="655"/>
                </a:cubicBezTo>
                <a:cubicBezTo>
                  <a:pt x="102" y="656"/>
                  <a:pt x="101" y="656"/>
                  <a:pt x="101" y="657"/>
                </a:cubicBezTo>
                <a:cubicBezTo>
                  <a:pt x="101" y="657"/>
                  <a:pt x="100" y="657"/>
                  <a:pt x="100" y="657"/>
                </a:cubicBezTo>
                <a:close/>
                <a:moveTo>
                  <a:pt x="162" y="653"/>
                </a:moveTo>
                <a:cubicBezTo>
                  <a:pt x="161" y="653"/>
                  <a:pt x="160" y="653"/>
                  <a:pt x="158" y="653"/>
                </a:cubicBezTo>
                <a:cubicBezTo>
                  <a:pt x="159" y="647"/>
                  <a:pt x="159" y="647"/>
                  <a:pt x="159" y="647"/>
                </a:cubicBezTo>
                <a:cubicBezTo>
                  <a:pt x="160" y="647"/>
                  <a:pt x="161" y="647"/>
                  <a:pt x="162" y="647"/>
                </a:cubicBezTo>
                <a:cubicBezTo>
                  <a:pt x="163" y="647"/>
                  <a:pt x="163" y="647"/>
                  <a:pt x="163" y="647"/>
                </a:cubicBezTo>
                <a:cubicBezTo>
                  <a:pt x="166" y="653"/>
                  <a:pt x="166" y="653"/>
                  <a:pt x="166" y="653"/>
                </a:cubicBezTo>
                <a:cubicBezTo>
                  <a:pt x="165" y="653"/>
                  <a:pt x="163" y="653"/>
                  <a:pt x="162" y="653"/>
                </a:cubicBezTo>
                <a:close/>
                <a:moveTo>
                  <a:pt x="139" y="649"/>
                </a:moveTo>
                <a:cubicBezTo>
                  <a:pt x="134" y="645"/>
                  <a:pt x="134" y="645"/>
                  <a:pt x="134" y="645"/>
                </a:cubicBezTo>
                <a:cubicBezTo>
                  <a:pt x="136" y="647"/>
                  <a:pt x="136" y="647"/>
                  <a:pt x="136" y="647"/>
                </a:cubicBezTo>
                <a:cubicBezTo>
                  <a:pt x="134" y="645"/>
                  <a:pt x="134" y="645"/>
                  <a:pt x="134" y="645"/>
                </a:cubicBezTo>
                <a:cubicBezTo>
                  <a:pt x="134" y="645"/>
                  <a:pt x="134" y="645"/>
                  <a:pt x="134" y="643"/>
                </a:cubicBezTo>
                <a:cubicBezTo>
                  <a:pt x="134" y="642"/>
                  <a:pt x="134" y="641"/>
                  <a:pt x="135" y="640"/>
                </a:cubicBezTo>
                <a:cubicBezTo>
                  <a:pt x="140" y="642"/>
                  <a:pt x="140" y="642"/>
                  <a:pt x="140" y="642"/>
                </a:cubicBezTo>
                <a:cubicBezTo>
                  <a:pt x="140" y="642"/>
                  <a:pt x="140" y="643"/>
                  <a:pt x="140" y="643"/>
                </a:cubicBezTo>
                <a:cubicBezTo>
                  <a:pt x="140" y="645"/>
                  <a:pt x="140" y="647"/>
                  <a:pt x="139" y="649"/>
                </a:cubicBezTo>
                <a:close/>
                <a:moveTo>
                  <a:pt x="146" y="646"/>
                </a:moveTo>
                <a:cubicBezTo>
                  <a:pt x="146" y="645"/>
                  <a:pt x="146" y="645"/>
                  <a:pt x="146" y="645"/>
                </a:cubicBezTo>
                <a:cubicBezTo>
                  <a:pt x="146" y="644"/>
                  <a:pt x="145" y="642"/>
                  <a:pt x="144" y="641"/>
                </a:cubicBezTo>
                <a:cubicBezTo>
                  <a:pt x="149" y="638"/>
                  <a:pt x="149" y="638"/>
                  <a:pt x="149" y="638"/>
                </a:cubicBezTo>
                <a:cubicBezTo>
                  <a:pt x="150" y="640"/>
                  <a:pt x="151" y="642"/>
                  <a:pt x="152" y="643"/>
                </a:cubicBezTo>
                <a:lnTo>
                  <a:pt x="146" y="646"/>
                </a:lnTo>
                <a:close/>
                <a:moveTo>
                  <a:pt x="125" y="646"/>
                </a:moveTo>
                <a:cubicBezTo>
                  <a:pt x="124" y="645"/>
                  <a:pt x="123" y="645"/>
                  <a:pt x="122" y="645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0" y="644"/>
                  <a:pt x="120" y="643"/>
                  <a:pt x="119" y="643"/>
                </a:cubicBezTo>
                <a:cubicBezTo>
                  <a:pt x="122" y="638"/>
                  <a:pt x="122" y="638"/>
                  <a:pt x="122" y="638"/>
                </a:cubicBezTo>
                <a:cubicBezTo>
                  <a:pt x="123" y="638"/>
                  <a:pt x="123" y="639"/>
                  <a:pt x="123" y="639"/>
                </a:cubicBezTo>
                <a:cubicBezTo>
                  <a:pt x="125" y="639"/>
                  <a:pt x="125" y="639"/>
                  <a:pt x="125" y="639"/>
                </a:cubicBezTo>
                <a:cubicBezTo>
                  <a:pt x="125" y="640"/>
                  <a:pt x="126" y="640"/>
                  <a:pt x="127" y="641"/>
                </a:cubicBezTo>
                <a:lnTo>
                  <a:pt x="125" y="646"/>
                </a:lnTo>
                <a:close/>
                <a:moveTo>
                  <a:pt x="102" y="641"/>
                </a:moveTo>
                <a:cubicBezTo>
                  <a:pt x="102" y="640"/>
                  <a:pt x="101" y="639"/>
                  <a:pt x="100" y="638"/>
                </a:cubicBezTo>
                <a:cubicBezTo>
                  <a:pt x="103" y="633"/>
                  <a:pt x="103" y="633"/>
                  <a:pt x="103" y="633"/>
                </a:cubicBezTo>
                <a:cubicBezTo>
                  <a:pt x="106" y="635"/>
                  <a:pt x="107" y="637"/>
                  <a:pt x="108" y="640"/>
                </a:cubicBezTo>
                <a:lnTo>
                  <a:pt x="102" y="641"/>
                </a:lnTo>
                <a:close/>
                <a:moveTo>
                  <a:pt x="162" y="639"/>
                </a:moveTo>
                <a:cubicBezTo>
                  <a:pt x="162" y="637"/>
                  <a:pt x="161" y="635"/>
                  <a:pt x="161" y="633"/>
                </a:cubicBezTo>
                <a:cubicBezTo>
                  <a:pt x="167" y="633"/>
                  <a:pt x="167" y="633"/>
                  <a:pt x="167" y="633"/>
                </a:cubicBezTo>
                <a:cubicBezTo>
                  <a:pt x="167" y="635"/>
                  <a:pt x="167" y="637"/>
                  <a:pt x="168" y="638"/>
                </a:cubicBezTo>
                <a:lnTo>
                  <a:pt x="162" y="639"/>
                </a:lnTo>
                <a:close/>
                <a:moveTo>
                  <a:pt x="112" y="634"/>
                </a:moveTo>
                <a:cubicBezTo>
                  <a:pt x="111" y="633"/>
                  <a:pt x="110" y="633"/>
                  <a:pt x="109" y="633"/>
                </a:cubicBezTo>
                <a:cubicBezTo>
                  <a:pt x="108" y="627"/>
                  <a:pt x="108" y="627"/>
                  <a:pt x="108" y="627"/>
                </a:cubicBezTo>
                <a:cubicBezTo>
                  <a:pt x="110" y="627"/>
                  <a:pt x="113" y="628"/>
                  <a:pt x="115" y="629"/>
                </a:cubicBezTo>
                <a:lnTo>
                  <a:pt x="112" y="634"/>
                </a:lnTo>
                <a:close/>
                <a:moveTo>
                  <a:pt x="160" y="622"/>
                </a:moveTo>
                <a:cubicBezTo>
                  <a:pt x="160" y="621"/>
                  <a:pt x="160" y="620"/>
                  <a:pt x="160" y="619"/>
                </a:cubicBezTo>
                <a:cubicBezTo>
                  <a:pt x="160" y="616"/>
                  <a:pt x="161" y="615"/>
                  <a:pt x="164" y="614"/>
                </a:cubicBezTo>
                <a:cubicBezTo>
                  <a:pt x="165" y="620"/>
                  <a:pt x="165" y="620"/>
                  <a:pt x="165" y="620"/>
                </a:cubicBezTo>
                <a:cubicBezTo>
                  <a:pt x="165" y="620"/>
                  <a:pt x="166" y="619"/>
                  <a:pt x="166" y="619"/>
                </a:cubicBezTo>
                <a:cubicBezTo>
                  <a:pt x="166" y="620"/>
                  <a:pt x="166" y="620"/>
                  <a:pt x="166" y="621"/>
                </a:cubicBezTo>
                <a:lnTo>
                  <a:pt x="160" y="622"/>
                </a:lnTo>
                <a:close/>
                <a:moveTo>
                  <a:pt x="178" y="619"/>
                </a:moveTo>
                <a:cubicBezTo>
                  <a:pt x="175" y="614"/>
                  <a:pt x="175" y="614"/>
                  <a:pt x="175" y="614"/>
                </a:cubicBezTo>
                <a:cubicBezTo>
                  <a:pt x="176" y="613"/>
                  <a:pt x="176" y="612"/>
                  <a:pt x="177" y="611"/>
                </a:cubicBezTo>
                <a:cubicBezTo>
                  <a:pt x="177" y="610"/>
                  <a:pt x="177" y="610"/>
                  <a:pt x="177" y="610"/>
                </a:cubicBezTo>
                <a:cubicBezTo>
                  <a:pt x="183" y="613"/>
                  <a:pt x="183" y="613"/>
                  <a:pt x="183" y="613"/>
                </a:cubicBezTo>
                <a:cubicBezTo>
                  <a:pt x="182" y="614"/>
                  <a:pt x="182" y="614"/>
                  <a:pt x="182" y="614"/>
                </a:cubicBezTo>
                <a:cubicBezTo>
                  <a:pt x="181" y="616"/>
                  <a:pt x="179" y="618"/>
                  <a:pt x="178" y="619"/>
                </a:cubicBezTo>
                <a:close/>
                <a:moveTo>
                  <a:pt x="179" y="601"/>
                </a:moveTo>
                <a:cubicBezTo>
                  <a:pt x="178" y="600"/>
                  <a:pt x="178" y="598"/>
                  <a:pt x="177" y="597"/>
                </a:cubicBezTo>
                <a:cubicBezTo>
                  <a:pt x="181" y="593"/>
                  <a:pt x="181" y="593"/>
                  <a:pt x="181" y="593"/>
                </a:cubicBezTo>
                <a:cubicBezTo>
                  <a:pt x="182" y="595"/>
                  <a:pt x="184" y="597"/>
                  <a:pt x="184" y="600"/>
                </a:cubicBezTo>
                <a:lnTo>
                  <a:pt x="179" y="601"/>
                </a:lnTo>
                <a:close/>
                <a:moveTo>
                  <a:pt x="168" y="588"/>
                </a:moveTo>
                <a:cubicBezTo>
                  <a:pt x="168" y="586"/>
                  <a:pt x="168" y="585"/>
                  <a:pt x="168" y="583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73" y="581"/>
                  <a:pt x="173" y="581"/>
                  <a:pt x="173" y="581"/>
                </a:cubicBezTo>
                <a:cubicBezTo>
                  <a:pt x="173" y="583"/>
                  <a:pt x="173" y="583"/>
                  <a:pt x="173" y="583"/>
                </a:cubicBezTo>
                <a:cubicBezTo>
                  <a:pt x="173" y="584"/>
                  <a:pt x="174" y="585"/>
                  <a:pt x="174" y="586"/>
                </a:cubicBezTo>
                <a:lnTo>
                  <a:pt x="168" y="588"/>
                </a:lnTo>
                <a:close/>
                <a:moveTo>
                  <a:pt x="174" y="577"/>
                </a:moveTo>
                <a:cubicBezTo>
                  <a:pt x="173" y="576"/>
                  <a:pt x="172" y="575"/>
                  <a:pt x="172" y="575"/>
                </a:cubicBezTo>
                <a:cubicBezTo>
                  <a:pt x="171" y="574"/>
                  <a:pt x="170" y="573"/>
                  <a:pt x="170" y="573"/>
                </a:cubicBezTo>
                <a:cubicBezTo>
                  <a:pt x="173" y="568"/>
                  <a:pt x="173" y="568"/>
                  <a:pt x="173" y="568"/>
                </a:cubicBezTo>
                <a:cubicBezTo>
                  <a:pt x="173" y="568"/>
                  <a:pt x="173" y="568"/>
                  <a:pt x="173" y="568"/>
                </a:cubicBezTo>
                <a:cubicBezTo>
                  <a:pt x="174" y="569"/>
                  <a:pt x="175" y="570"/>
                  <a:pt x="176" y="571"/>
                </a:cubicBezTo>
                <a:cubicBezTo>
                  <a:pt x="176" y="571"/>
                  <a:pt x="177" y="572"/>
                  <a:pt x="177" y="572"/>
                </a:cubicBezTo>
                <a:lnTo>
                  <a:pt x="174" y="577"/>
                </a:lnTo>
                <a:close/>
                <a:moveTo>
                  <a:pt x="187" y="572"/>
                </a:moveTo>
                <a:cubicBezTo>
                  <a:pt x="181" y="570"/>
                  <a:pt x="181" y="570"/>
                  <a:pt x="181" y="570"/>
                </a:cubicBezTo>
                <a:cubicBezTo>
                  <a:pt x="181" y="570"/>
                  <a:pt x="181" y="569"/>
                  <a:pt x="182" y="569"/>
                </a:cubicBezTo>
                <a:cubicBezTo>
                  <a:pt x="182" y="567"/>
                  <a:pt x="182" y="565"/>
                  <a:pt x="185" y="564"/>
                </a:cubicBezTo>
                <a:cubicBezTo>
                  <a:pt x="188" y="568"/>
                  <a:pt x="188" y="568"/>
                  <a:pt x="188" y="568"/>
                </a:cubicBezTo>
                <a:cubicBezTo>
                  <a:pt x="188" y="569"/>
                  <a:pt x="188" y="569"/>
                  <a:pt x="187" y="570"/>
                </a:cubicBezTo>
                <a:cubicBezTo>
                  <a:pt x="187" y="571"/>
                  <a:pt x="187" y="571"/>
                  <a:pt x="187" y="572"/>
                </a:cubicBezTo>
                <a:close/>
                <a:moveTo>
                  <a:pt x="201" y="566"/>
                </a:moveTo>
                <a:cubicBezTo>
                  <a:pt x="198" y="566"/>
                  <a:pt x="198" y="566"/>
                  <a:pt x="198" y="566"/>
                </a:cubicBezTo>
                <a:cubicBezTo>
                  <a:pt x="198" y="561"/>
                  <a:pt x="198" y="561"/>
                  <a:pt x="198" y="561"/>
                </a:cubicBezTo>
                <a:cubicBezTo>
                  <a:pt x="201" y="561"/>
                  <a:pt x="201" y="561"/>
                  <a:pt x="201" y="561"/>
                </a:cubicBezTo>
                <a:cubicBezTo>
                  <a:pt x="201" y="561"/>
                  <a:pt x="202" y="561"/>
                  <a:pt x="202" y="560"/>
                </a:cubicBezTo>
                <a:cubicBezTo>
                  <a:pt x="202" y="561"/>
                  <a:pt x="201" y="561"/>
                  <a:pt x="201" y="561"/>
                </a:cubicBezTo>
                <a:cubicBezTo>
                  <a:pt x="205" y="565"/>
                  <a:pt x="205" y="565"/>
                  <a:pt x="205" y="565"/>
                </a:cubicBezTo>
                <a:cubicBezTo>
                  <a:pt x="204" y="566"/>
                  <a:pt x="202" y="566"/>
                  <a:pt x="201" y="566"/>
                </a:cubicBezTo>
                <a:close/>
                <a:moveTo>
                  <a:pt x="166" y="562"/>
                </a:moveTo>
                <a:cubicBezTo>
                  <a:pt x="162" y="562"/>
                  <a:pt x="160" y="561"/>
                  <a:pt x="159" y="560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3" y="556"/>
                  <a:pt x="163" y="556"/>
                  <a:pt x="166" y="556"/>
                </a:cubicBezTo>
                <a:lnTo>
                  <a:pt x="166" y="562"/>
                </a:lnTo>
                <a:close/>
                <a:moveTo>
                  <a:pt x="179" y="558"/>
                </a:moveTo>
                <a:cubicBezTo>
                  <a:pt x="175" y="554"/>
                  <a:pt x="175" y="554"/>
                  <a:pt x="175" y="554"/>
                </a:cubicBezTo>
                <a:cubicBezTo>
                  <a:pt x="175" y="553"/>
                  <a:pt x="176" y="552"/>
                  <a:pt x="177" y="551"/>
                </a:cubicBezTo>
                <a:cubicBezTo>
                  <a:pt x="177" y="551"/>
                  <a:pt x="177" y="550"/>
                  <a:pt x="178" y="550"/>
                </a:cubicBezTo>
                <a:cubicBezTo>
                  <a:pt x="182" y="553"/>
                  <a:pt x="182" y="553"/>
                  <a:pt x="182" y="553"/>
                </a:cubicBezTo>
                <a:cubicBezTo>
                  <a:pt x="182" y="553"/>
                  <a:pt x="182" y="554"/>
                  <a:pt x="182" y="554"/>
                </a:cubicBezTo>
                <a:cubicBezTo>
                  <a:pt x="181" y="556"/>
                  <a:pt x="180" y="557"/>
                  <a:pt x="179" y="558"/>
                </a:cubicBezTo>
                <a:close/>
                <a:moveTo>
                  <a:pt x="205" y="555"/>
                </a:moveTo>
                <a:cubicBezTo>
                  <a:pt x="202" y="549"/>
                  <a:pt x="202" y="549"/>
                  <a:pt x="202" y="549"/>
                </a:cubicBezTo>
                <a:cubicBezTo>
                  <a:pt x="202" y="550"/>
                  <a:pt x="202" y="550"/>
                  <a:pt x="202" y="551"/>
                </a:cubicBezTo>
                <a:cubicBezTo>
                  <a:pt x="202" y="550"/>
                  <a:pt x="201" y="549"/>
                  <a:pt x="201" y="548"/>
                </a:cubicBezTo>
                <a:cubicBezTo>
                  <a:pt x="206" y="546"/>
                  <a:pt x="206" y="546"/>
                  <a:pt x="206" y="546"/>
                </a:cubicBezTo>
                <a:cubicBezTo>
                  <a:pt x="207" y="547"/>
                  <a:pt x="208" y="549"/>
                  <a:pt x="208" y="551"/>
                </a:cubicBezTo>
                <a:cubicBezTo>
                  <a:pt x="208" y="552"/>
                  <a:pt x="207" y="554"/>
                  <a:pt x="205" y="555"/>
                </a:cubicBezTo>
                <a:close/>
                <a:moveTo>
                  <a:pt x="156" y="548"/>
                </a:moveTo>
                <a:cubicBezTo>
                  <a:pt x="156" y="548"/>
                  <a:pt x="156" y="548"/>
                  <a:pt x="155" y="548"/>
                </a:cubicBezTo>
                <a:cubicBezTo>
                  <a:pt x="155" y="548"/>
                  <a:pt x="154" y="548"/>
                  <a:pt x="154" y="548"/>
                </a:cubicBezTo>
                <a:cubicBezTo>
                  <a:pt x="153" y="547"/>
                  <a:pt x="152" y="547"/>
                  <a:pt x="151" y="546"/>
                </a:cubicBezTo>
                <a:cubicBezTo>
                  <a:pt x="155" y="542"/>
                  <a:pt x="155" y="542"/>
                  <a:pt x="155" y="542"/>
                </a:cubicBezTo>
                <a:cubicBezTo>
                  <a:pt x="155" y="542"/>
                  <a:pt x="155" y="542"/>
                  <a:pt x="156" y="542"/>
                </a:cubicBezTo>
                <a:cubicBezTo>
                  <a:pt x="156" y="542"/>
                  <a:pt x="157" y="542"/>
                  <a:pt x="157" y="543"/>
                </a:cubicBezTo>
                <a:cubicBezTo>
                  <a:pt x="158" y="543"/>
                  <a:pt x="160" y="544"/>
                  <a:pt x="161" y="545"/>
                </a:cubicBezTo>
                <a:cubicBezTo>
                  <a:pt x="156" y="548"/>
                  <a:pt x="156" y="548"/>
                  <a:pt x="156" y="548"/>
                </a:cubicBezTo>
                <a:cubicBezTo>
                  <a:pt x="156" y="548"/>
                  <a:pt x="156" y="548"/>
                  <a:pt x="156" y="548"/>
                </a:cubicBezTo>
                <a:close/>
                <a:moveTo>
                  <a:pt x="184" y="545"/>
                </a:moveTo>
                <a:cubicBezTo>
                  <a:pt x="184" y="544"/>
                  <a:pt x="184" y="542"/>
                  <a:pt x="183" y="541"/>
                </a:cubicBezTo>
                <a:cubicBezTo>
                  <a:pt x="183" y="540"/>
                  <a:pt x="183" y="540"/>
                  <a:pt x="183" y="540"/>
                </a:cubicBezTo>
                <a:cubicBezTo>
                  <a:pt x="189" y="539"/>
                  <a:pt x="189" y="539"/>
                  <a:pt x="189" y="539"/>
                </a:cubicBezTo>
                <a:cubicBezTo>
                  <a:pt x="189" y="540"/>
                  <a:pt x="189" y="540"/>
                  <a:pt x="189" y="540"/>
                </a:cubicBezTo>
                <a:cubicBezTo>
                  <a:pt x="189" y="542"/>
                  <a:pt x="189" y="544"/>
                  <a:pt x="190" y="545"/>
                </a:cubicBezTo>
                <a:lnTo>
                  <a:pt x="184" y="545"/>
                </a:lnTo>
                <a:close/>
                <a:moveTo>
                  <a:pt x="195" y="539"/>
                </a:moveTo>
                <a:cubicBezTo>
                  <a:pt x="194" y="538"/>
                  <a:pt x="193" y="537"/>
                  <a:pt x="192" y="536"/>
                </a:cubicBezTo>
                <a:cubicBezTo>
                  <a:pt x="194" y="531"/>
                  <a:pt x="194" y="531"/>
                  <a:pt x="194" y="531"/>
                </a:cubicBezTo>
                <a:cubicBezTo>
                  <a:pt x="196" y="531"/>
                  <a:pt x="198" y="533"/>
                  <a:pt x="200" y="535"/>
                </a:cubicBezTo>
                <a:lnTo>
                  <a:pt x="195" y="539"/>
                </a:lnTo>
                <a:close/>
                <a:moveTo>
                  <a:pt x="148" y="535"/>
                </a:moveTo>
                <a:cubicBezTo>
                  <a:pt x="147" y="534"/>
                  <a:pt x="146" y="533"/>
                  <a:pt x="145" y="533"/>
                </a:cubicBezTo>
                <a:cubicBezTo>
                  <a:pt x="145" y="530"/>
                  <a:pt x="145" y="530"/>
                  <a:pt x="145" y="530"/>
                </a:cubicBezTo>
                <a:cubicBezTo>
                  <a:pt x="147" y="527"/>
                  <a:pt x="147" y="527"/>
                  <a:pt x="147" y="527"/>
                </a:cubicBezTo>
                <a:cubicBezTo>
                  <a:pt x="146" y="530"/>
                  <a:pt x="146" y="530"/>
                  <a:pt x="146" y="530"/>
                </a:cubicBezTo>
                <a:cubicBezTo>
                  <a:pt x="147" y="527"/>
                  <a:pt x="147" y="527"/>
                  <a:pt x="147" y="527"/>
                </a:cubicBezTo>
                <a:cubicBezTo>
                  <a:pt x="149" y="528"/>
                  <a:pt x="151" y="530"/>
                  <a:pt x="152" y="531"/>
                </a:cubicBezTo>
                <a:lnTo>
                  <a:pt x="148" y="535"/>
                </a:lnTo>
                <a:close/>
                <a:moveTo>
                  <a:pt x="133" y="527"/>
                </a:moveTo>
                <a:cubicBezTo>
                  <a:pt x="131" y="525"/>
                  <a:pt x="130" y="523"/>
                  <a:pt x="129" y="521"/>
                </a:cubicBezTo>
                <a:cubicBezTo>
                  <a:pt x="134" y="519"/>
                  <a:pt x="134" y="519"/>
                  <a:pt x="134" y="519"/>
                </a:cubicBezTo>
                <a:cubicBezTo>
                  <a:pt x="134" y="520"/>
                  <a:pt x="135" y="521"/>
                  <a:pt x="137" y="522"/>
                </a:cubicBezTo>
                <a:lnTo>
                  <a:pt x="133" y="527"/>
                </a:lnTo>
                <a:close/>
                <a:moveTo>
                  <a:pt x="131" y="511"/>
                </a:moveTo>
                <a:cubicBezTo>
                  <a:pt x="125" y="508"/>
                  <a:pt x="125" y="508"/>
                  <a:pt x="125" y="508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6" y="507"/>
                  <a:pt x="126" y="505"/>
                  <a:pt x="127" y="503"/>
                </a:cubicBezTo>
                <a:cubicBezTo>
                  <a:pt x="133" y="505"/>
                  <a:pt x="133" y="505"/>
                  <a:pt x="133" y="505"/>
                </a:cubicBezTo>
                <a:cubicBezTo>
                  <a:pt x="132" y="507"/>
                  <a:pt x="132" y="509"/>
                  <a:pt x="131" y="511"/>
                </a:cubicBezTo>
                <a:close/>
                <a:moveTo>
                  <a:pt x="136" y="495"/>
                </a:moveTo>
                <a:cubicBezTo>
                  <a:pt x="131" y="491"/>
                  <a:pt x="131" y="491"/>
                  <a:pt x="131" y="491"/>
                </a:cubicBezTo>
                <a:cubicBezTo>
                  <a:pt x="132" y="490"/>
                  <a:pt x="134" y="488"/>
                  <a:pt x="136" y="487"/>
                </a:cubicBezTo>
                <a:cubicBezTo>
                  <a:pt x="139" y="491"/>
                  <a:pt x="139" y="491"/>
                  <a:pt x="139" y="491"/>
                </a:cubicBezTo>
                <a:cubicBezTo>
                  <a:pt x="138" y="492"/>
                  <a:pt x="137" y="493"/>
                  <a:pt x="136" y="495"/>
                </a:cubicBezTo>
                <a:close/>
                <a:moveTo>
                  <a:pt x="149" y="484"/>
                </a:moveTo>
                <a:cubicBezTo>
                  <a:pt x="145" y="479"/>
                  <a:pt x="145" y="479"/>
                  <a:pt x="145" y="479"/>
                </a:cubicBezTo>
                <a:cubicBezTo>
                  <a:pt x="146" y="478"/>
                  <a:pt x="147" y="477"/>
                  <a:pt x="148" y="476"/>
                </a:cubicBezTo>
                <a:cubicBezTo>
                  <a:pt x="149" y="475"/>
                  <a:pt x="149" y="475"/>
                  <a:pt x="149" y="475"/>
                </a:cubicBezTo>
                <a:cubicBezTo>
                  <a:pt x="153" y="480"/>
                  <a:pt x="153" y="480"/>
                  <a:pt x="153" y="480"/>
                </a:cubicBezTo>
                <a:cubicBezTo>
                  <a:pt x="152" y="481"/>
                  <a:pt x="152" y="481"/>
                  <a:pt x="152" y="481"/>
                </a:cubicBezTo>
                <a:cubicBezTo>
                  <a:pt x="151" y="482"/>
                  <a:pt x="150" y="483"/>
                  <a:pt x="149" y="484"/>
                </a:cubicBezTo>
                <a:close/>
                <a:moveTo>
                  <a:pt x="162" y="473"/>
                </a:moveTo>
                <a:cubicBezTo>
                  <a:pt x="158" y="468"/>
                  <a:pt x="158" y="468"/>
                  <a:pt x="158" y="468"/>
                </a:cubicBezTo>
                <a:cubicBezTo>
                  <a:pt x="159" y="467"/>
                  <a:pt x="159" y="467"/>
                  <a:pt x="159" y="467"/>
                </a:cubicBezTo>
                <a:cubicBezTo>
                  <a:pt x="160" y="466"/>
                  <a:pt x="162" y="466"/>
                  <a:pt x="163" y="465"/>
                </a:cubicBezTo>
                <a:cubicBezTo>
                  <a:pt x="167" y="469"/>
                  <a:pt x="167" y="469"/>
                  <a:pt x="167" y="469"/>
                </a:cubicBezTo>
                <a:cubicBezTo>
                  <a:pt x="165" y="470"/>
                  <a:pt x="164" y="471"/>
                  <a:pt x="162" y="472"/>
                </a:cubicBezTo>
                <a:lnTo>
                  <a:pt x="162" y="473"/>
                </a:lnTo>
                <a:close/>
                <a:moveTo>
                  <a:pt x="173" y="458"/>
                </a:moveTo>
                <a:cubicBezTo>
                  <a:pt x="167" y="455"/>
                  <a:pt x="167" y="455"/>
                  <a:pt x="167" y="455"/>
                </a:cubicBezTo>
                <a:cubicBezTo>
                  <a:pt x="168" y="453"/>
                  <a:pt x="170" y="451"/>
                  <a:pt x="171" y="450"/>
                </a:cubicBezTo>
                <a:cubicBezTo>
                  <a:pt x="175" y="454"/>
                  <a:pt x="175" y="454"/>
                  <a:pt x="175" y="454"/>
                </a:cubicBezTo>
                <a:cubicBezTo>
                  <a:pt x="174" y="455"/>
                  <a:pt x="173" y="456"/>
                  <a:pt x="173" y="458"/>
                </a:cubicBezTo>
                <a:close/>
                <a:moveTo>
                  <a:pt x="185" y="447"/>
                </a:moveTo>
                <a:cubicBezTo>
                  <a:pt x="181" y="443"/>
                  <a:pt x="181" y="443"/>
                  <a:pt x="181" y="443"/>
                </a:cubicBezTo>
                <a:cubicBezTo>
                  <a:pt x="182" y="441"/>
                  <a:pt x="183" y="440"/>
                  <a:pt x="184" y="439"/>
                </a:cubicBezTo>
                <a:cubicBezTo>
                  <a:pt x="189" y="442"/>
                  <a:pt x="189" y="442"/>
                  <a:pt x="189" y="442"/>
                </a:cubicBezTo>
                <a:cubicBezTo>
                  <a:pt x="188" y="444"/>
                  <a:pt x="186" y="446"/>
                  <a:pt x="185" y="447"/>
                </a:cubicBezTo>
                <a:close/>
                <a:moveTo>
                  <a:pt x="195" y="431"/>
                </a:moveTo>
                <a:cubicBezTo>
                  <a:pt x="190" y="429"/>
                  <a:pt x="190" y="429"/>
                  <a:pt x="190" y="429"/>
                </a:cubicBezTo>
                <a:cubicBezTo>
                  <a:pt x="190" y="429"/>
                  <a:pt x="190" y="429"/>
                  <a:pt x="190" y="429"/>
                </a:cubicBezTo>
                <a:cubicBezTo>
                  <a:pt x="190" y="427"/>
                  <a:pt x="191" y="426"/>
                  <a:pt x="192" y="424"/>
                </a:cubicBezTo>
                <a:cubicBezTo>
                  <a:pt x="197" y="427"/>
                  <a:pt x="197" y="427"/>
                  <a:pt x="197" y="427"/>
                </a:cubicBezTo>
                <a:cubicBezTo>
                  <a:pt x="196" y="429"/>
                  <a:pt x="196" y="430"/>
                  <a:pt x="195" y="431"/>
                </a:cubicBezTo>
                <a:close/>
                <a:moveTo>
                  <a:pt x="243" y="426"/>
                </a:moveTo>
                <a:cubicBezTo>
                  <a:pt x="237" y="424"/>
                  <a:pt x="237" y="424"/>
                  <a:pt x="237" y="424"/>
                </a:cubicBezTo>
                <a:cubicBezTo>
                  <a:pt x="238" y="423"/>
                  <a:pt x="238" y="422"/>
                  <a:pt x="238" y="421"/>
                </a:cubicBezTo>
                <a:cubicBezTo>
                  <a:pt x="238" y="420"/>
                  <a:pt x="238" y="420"/>
                  <a:pt x="238" y="419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4" y="421"/>
                  <a:pt x="244" y="421"/>
                </a:cubicBezTo>
                <a:cubicBezTo>
                  <a:pt x="244" y="422"/>
                  <a:pt x="243" y="424"/>
                  <a:pt x="243" y="426"/>
                </a:cubicBezTo>
                <a:close/>
                <a:moveTo>
                  <a:pt x="231" y="422"/>
                </a:moveTo>
                <a:cubicBezTo>
                  <a:pt x="230" y="421"/>
                  <a:pt x="230" y="421"/>
                  <a:pt x="230" y="421"/>
                </a:cubicBezTo>
                <a:cubicBezTo>
                  <a:pt x="230" y="420"/>
                  <a:pt x="229" y="419"/>
                  <a:pt x="228" y="417"/>
                </a:cubicBezTo>
                <a:cubicBezTo>
                  <a:pt x="233" y="414"/>
                  <a:pt x="233" y="414"/>
                  <a:pt x="233" y="414"/>
                </a:cubicBezTo>
                <a:cubicBezTo>
                  <a:pt x="234" y="416"/>
                  <a:pt x="235" y="417"/>
                  <a:pt x="235" y="418"/>
                </a:cubicBezTo>
                <a:cubicBezTo>
                  <a:pt x="236" y="419"/>
                  <a:pt x="236" y="419"/>
                  <a:pt x="236" y="419"/>
                </a:cubicBezTo>
                <a:lnTo>
                  <a:pt x="231" y="422"/>
                </a:lnTo>
                <a:close/>
                <a:moveTo>
                  <a:pt x="204" y="417"/>
                </a:moveTo>
                <a:cubicBezTo>
                  <a:pt x="199" y="414"/>
                  <a:pt x="199" y="414"/>
                  <a:pt x="199" y="414"/>
                </a:cubicBezTo>
                <a:cubicBezTo>
                  <a:pt x="200" y="412"/>
                  <a:pt x="202" y="411"/>
                  <a:pt x="203" y="409"/>
                </a:cubicBezTo>
                <a:cubicBezTo>
                  <a:pt x="208" y="413"/>
                  <a:pt x="208" y="413"/>
                  <a:pt x="208" y="413"/>
                </a:cubicBezTo>
                <a:cubicBezTo>
                  <a:pt x="206" y="414"/>
                  <a:pt x="205" y="416"/>
                  <a:pt x="204" y="417"/>
                </a:cubicBezTo>
                <a:close/>
                <a:moveTo>
                  <a:pt x="239" y="409"/>
                </a:moveTo>
                <a:cubicBezTo>
                  <a:pt x="239" y="408"/>
                  <a:pt x="239" y="407"/>
                  <a:pt x="239" y="407"/>
                </a:cubicBezTo>
                <a:cubicBezTo>
                  <a:pt x="239" y="406"/>
                  <a:pt x="238" y="405"/>
                  <a:pt x="238" y="403"/>
                </a:cubicBezTo>
                <a:cubicBezTo>
                  <a:pt x="243" y="402"/>
                  <a:pt x="243" y="402"/>
                  <a:pt x="243" y="402"/>
                </a:cubicBezTo>
                <a:cubicBezTo>
                  <a:pt x="244" y="403"/>
                  <a:pt x="244" y="404"/>
                  <a:pt x="244" y="404"/>
                </a:cubicBezTo>
                <a:cubicBezTo>
                  <a:pt x="245" y="405"/>
                  <a:pt x="245" y="406"/>
                  <a:pt x="245" y="407"/>
                </a:cubicBezTo>
                <a:lnTo>
                  <a:pt x="239" y="409"/>
                </a:lnTo>
                <a:close/>
                <a:moveTo>
                  <a:pt x="224" y="406"/>
                </a:moveTo>
                <a:cubicBezTo>
                  <a:pt x="223" y="404"/>
                  <a:pt x="222" y="402"/>
                  <a:pt x="222" y="400"/>
                </a:cubicBezTo>
                <a:cubicBezTo>
                  <a:pt x="227" y="398"/>
                  <a:pt x="227" y="398"/>
                  <a:pt x="227" y="398"/>
                </a:cubicBezTo>
                <a:cubicBezTo>
                  <a:pt x="228" y="400"/>
                  <a:pt x="229" y="402"/>
                  <a:pt x="229" y="404"/>
                </a:cubicBezTo>
                <a:lnTo>
                  <a:pt x="224" y="406"/>
                </a:lnTo>
                <a:close/>
                <a:moveTo>
                  <a:pt x="215" y="404"/>
                </a:moveTo>
                <a:cubicBezTo>
                  <a:pt x="211" y="400"/>
                  <a:pt x="211" y="400"/>
                  <a:pt x="211" y="400"/>
                </a:cubicBezTo>
                <a:cubicBezTo>
                  <a:pt x="212" y="398"/>
                  <a:pt x="214" y="397"/>
                  <a:pt x="215" y="396"/>
                </a:cubicBezTo>
                <a:cubicBezTo>
                  <a:pt x="219" y="400"/>
                  <a:pt x="219" y="400"/>
                  <a:pt x="219" y="400"/>
                </a:cubicBezTo>
                <a:cubicBezTo>
                  <a:pt x="218" y="401"/>
                  <a:pt x="217" y="403"/>
                  <a:pt x="215" y="404"/>
                </a:cubicBezTo>
                <a:close/>
                <a:moveTo>
                  <a:pt x="235" y="391"/>
                </a:moveTo>
                <a:cubicBezTo>
                  <a:pt x="235" y="390"/>
                  <a:pt x="235" y="388"/>
                  <a:pt x="235" y="387"/>
                </a:cubicBezTo>
                <a:cubicBezTo>
                  <a:pt x="235" y="385"/>
                  <a:pt x="235" y="385"/>
                  <a:pt x="235" y="385"/>
                </a:cubicBezTo>
                <a:cubicBezTo>
                  <a:pt x="240" y="385"/>
                  <a:pt x="240" y="385"/>
                  <a:pt x="240" y="385"/>
                </a:cubicBezTo>
                <a:cubicBezTo>
                  <a:pt x="240" y="387"/>
                  <a:pt x="240" y="387"/>
                  <a:pt x="240" y="387"/>
                </a:cubicBezTo>
                <a:cubicBezTo>
                  <a:pt x="240" y="388"/>
                  <a:pt x="241" y="389"/>
                  <a:pt x="241" y="391"/>
                </a:cubicBezTo>
                <a:lnTo>
                  <a:pt x="235" y="391"/>
                </a:lnTo>
                <a:close/>
                <a:moveTo>
                  <a:pt x="241" y="374"/>
                </a:moveTo>
                <a:cubicBezTo>
                  <a:pt x="235" y="373"/>
                  <a:pt x="235" y="373"/>
                  <a:pt x="235" y="373"/>
                </a:cubicBezTo>
                <a:cubicBezTo>
                  <a:pt x="236" y="371"/>
                  <a:pt x="236" y="369"/>
                  <a:pt x="236" y="367"/>
                </a:cubicBezTo>
                <a:cubicBezTo>
                  <a:pt x="242" y="368"/>
                  <a:pt x="242" y="368"/>
                  <a:pt x="242" y="368"/>
                </a:cubicBezTo>
                <a:cubicBezTo>
                  <a:pt x="242" y="370"/>
                  <a:pt x="242" y="372"/>
                  <a:pt x="241" y="374"/>
                </a:cubicBezTo>
                <a:close/>
                <a:moveTo>
                  <a:pt x="245" y="357"/>
                </a:moveTo>
                <a:cubicBezTo>
                  <a:pt x="239" y="355"/>
                  <a:pt x="239" y="355"/>
                  <a:pt x="239" y="355"/>
                </a:cubicBezTo>
                <a:cubicBezTo>
                  <a:pt x="239" y="355"/>
                  <a:pt x="240" y="354"/>
                  <a:pt x="240" y="354"/>
                </a:cubicBezTo>
                <a:cubicBezTo>
                  <a:pt x="241" y="350"/>
                  <a:pt x="241" y="350"/>
                  <a:pt x="241" y="350"/>
                </a:cubicBezTo>
                <a:cubicBezTo>
                  <a:pt x="247" y="352"/>
                  <a:pt x="247" y="352"/>
                  <a:pt x="247" y="352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6"/>
                  <a:pt x="245" y="357"/>
                  <a:pt x="245" y="357"/>
                </a:cubicBezTo>
                <a:close/>
                <a:moveTo>
                  <a:pt x="249" y="340"/>
                </a:moveTo>
                <a:cubicBezTo>
                  <a:pt x="243" y="339"/>
                  <a:pt x="243" y="339"/>
                  <a:pt x="243" y="339"/>
                </a:cubicBezTo>
                <a:cubicBezTo>
                  <a:pt x="244" y="337"/>
                  <a:pt x="245" y="334"/>
                  <a:pt x="247" y="332"/>
                </a:cubicBezTo>
                <a:cubicBezTo>
                  <a:pt x="251" y="337"/>
                  <a:pt x="251" y="337"/>
                  <a:pt x="251" y="337"/>
                </a:cubicBezTo>
                <a:cubicBezTo>
                  <a:pt x="250" y="338"/>
                  <a:pt x="249" y="339"/>
                  <a:pt x="249" y="340"/>
                </a:cubicBezTo>
                <a:close/>
                <a:moveTo>
                  <a:pt x="260" y="337"/>
                </a:moveTo>
                <a:cubicBezTo>
                  <a:pt x="260" y="331"/>
                  <a:pt x="260" y="331"/>
                  <a:pt x="260" y="331"/>
                </a:cubicBezTo>
                <a:cubicBezTo>
                  <a:pt x="262" y="331"/>
                  <a:pt x="263" y="331"/>
                  <a:pt x="263" y="330"/>
                </a:cubicBezTo>
                <a:cubicBezTo>
                  <a:pt x="268" y="333"/>
                  <a:pt x="268" y="333"/>
                  <a:pt x="268" y="333"/>
                </a:cubicBezTo>
                <a:cubicBezTo>
                  <a:pt x="267" y="335"/>
                  <a:pt x="264" y="337"/>
                  <a:pt x="260" y="337"/>
                </a:cubicBezTo>
                <a:close/>
                <a:moveTo>
                  <a:pt x="271" y="321"/>
                </a:moveTo>
                <a:cubicBezTo>
                  <a:pt x="265" y="320"/>
                  <a:pt x="265" y="320"/>
                  <a:pt x="265" y="320"/>
                </a:cubicBezTo>
                <a:cubicBezTo>
                  <a:pt x="266" y="318"/>
                  <a:pt x="266" y="316"/>
                  <a:pt x="266" y="314"/>
                </a:cubicBezTo>
                <a:cubicBezTo>
                  <a:pt x="272" y="315"/>
                  <a:pt x="272" y="315"/>
                  <a:pt x="272" y="315"/>
                </a:cubicBezTo>
                <a:cubicBezTo>
                  <a:pt x="272" y="316"/>
                  <a:pt x="272" y="319"/>
                  <a:pt x="271" y="321"/>
                </a:cubicBezTo>
                <a:close/>
                <a:moveTo>
                  <a:pt x="264" y="304"/>
                </a:moveTo>
                <a:cubicBezTo>
                  <a:pt x="264" y="303"/>
                  <a:pt x="263" y="302"/>
                  <a:pt x="262" y="301"/>
                </a:cubicBezTo>
                <a:cubicBezTo>
                  <a:pt x="261" y="300"/>
                  <a:pt x="261" y="300"/>
                  <a:pt x="261" y="30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298"/>
                  <a:pt x="267" y="298"/>
                  <a:pt x="267" y="298"/>
                </a:cubicBezTo>
                <a:cubicBezTo>
                  <a:pt x="268" y="299"/>
                  <a:pt x="269" y="300"/>
                  <a:pt x="269" y="302"/>
                </a:cubicBezTo>
                <a:lnTo>
                  <a:pt x="264" y="304"/>
                </a:lnTo>
                <a:close/>
                <a:moveTo>
                  <a:pt x="260" y="290"/>
                </a:moveTo>
                <a:cubicBezTo>
                  <a:pt x="260" y="290"/>
                  <a:pt x="260" y="290"/>
                  <a:pt x="260" y="290"/>
                </a:cubicBezTo>
                <a:cubicBezTo>
                  <a:pt x="256" y="287"/>
                  <a:pt x="256" y="287"/>
                  <a:pt x="256" y="287"/>
                </a:cubicBezTo>
                <a:cubicBezTo>
                  <a:pt x="256" y="286"/>
                  <a:pt x="257" y="285"/>
                  <a:pt x="258" y="285"/>
                </a:cubicBezTo>
                <a:cubicBezTo>
                  <a:pt x="259" y="285"/>
                  <a:pt x="259" y="284"/>
                  <a:pt x="259" y="284"/>
                </a:cubicBezTo>
                <a:cubicBezTo>
                  <a:pt x="265" y="285"/>
                  <a:pt x="265" y="285"/>
                  <a:pt x="265" y="285"/>
                </a:cubicBezTo>
                <a:cubicBezTo>
                  <a:pt x="264" y="288"/>
                  <a:pt x="263" y="290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256" y="274"/>
                </a:moveTo>
                <a:cubicBezTo>
                  <a:pt x="255" y="273"/>
                  <a:pt x="255" y="272"/>
                  <a:pt x="255" y="270"/>
                </a:cubicBezTo>
                <a:cubicBezTo>
                  <a:pt x="255" y="270"/>
                  <a:pt x="255" y="269"/>
                  <a:pt x="255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70"/>
                  <a:pt x="261" y="270"/>
                </a:cubicBezTo>
                <a:cubicBezTo>
                  <a:pt x="261" y="271"/>
                  <a:pt x="261" y="272"/>
                  <a:pt x="261" y="273"/>
                </a:cubicBezTo>
                <a:lnTo>
                  <a:pt x="256" y="274"/>
                </a:lnTo>
                <a:close/>
                <a:moveTo>
                  <a:pt x="262" y="257"/>
                </a:moveTo>
                <a:cubicBezTo>
                  <a:pt x="256" y="255"/>
                  <a:pt x="256" y="255"/>
                  <a:pt x="256" y="255"/>
                </a:cubicBezTo>
                <a:cubicBezTo>
                  <a:pt x="256" y="254"/>
                  <a:pt x="257" y="253"/>
                  <a:pt x="257" y="252"/>
                </a:cubicBezTo>
                <a:cubicBezTo>
                  <a:pt x="257" y="251"/>
                  <a:pt x="258" y="250"/>
                  <a:pt x="258" y="250"/>
                </a:cubicBezTo>
                <a:cubicBezTo>
                  <a:pt x="263" y="252"/>
                  <a:pt x="263" y="252"/>
                  <a:pt x="263" y="252"/>
                </a:cubicBezTo>
                <a:cubicBezTo>
                  <a:pt x="263" y="252"/>
                  <a:pt x="263" y="253"/>
                  <a:pt x="263" y="254"/>
                </a:cubicBezTo>
                <a:cubicBezTo>
                  <a:pt x="262" y="255"/>
                  <a:pt x="262" y="256"/>
                  <a:pt x="262" y="257"/>
                </a:cubicBezTo>
                <a:close/>
                <a:moveTo>
                  <a:pt x="268" y="241"/>
                </a:moveTo>
                <a:cubicBezTo>
                  <a:pt x="263" y="239"/>
                  <a:pt x="263" y="239"/>
                  <a:pt x="263" y="239"/>
                </a:cubicBezTo>
                <a:cubicBezTo>
                  <a:pt x="264" y="236"/>
                  <a:pt x="264" y="236"/>
                  <a:pt x="264" y="236"/>
                </a:cubicBezTo>
                <a:cubicBezTo>
                  <a:pt x="265" y="235"/>
                  <a:pt x="265" y="234"/>
                  <a:pt x="265" y="234"/>
                </a:cubicBezTo>
                <a:cubicBezTo>
                  <a:pt x="271" y="236"/>
                  <a:pt x="271" y="236"/>
                  <a:pt x="271" y="236"/>
                </a:cubicBezTo>
                <a:cubicBezTo>
                  <a:pt x="270" y="237"/>
                  <a:pt x="270" y="238"/>
                  <a:pt x="270" y="239"/>
                </a:cubicBezTo>
                <a:lnTo>
                  <a:pt x="268" y="241"/>
                </a:lnTo>
                <a:close/>
                <a:moveTo>
                  <a:pt x="266" y="223"/>
                </a:moveTo>
                <a:cubicBezTo>
                  <a:pt x="266" y="223"/>
                  <a:pt x="266" y="222"/>
                  <a:pt x="266" y="221"/>
                </a:cubicBezTo>
                <a:cubicBezTo>
                  <a:pt x="266" y="220"/>
                  <a:pt x="266" y="219"/>
                  <a:pt x="266" y="219"/>
                </a:cubicBezTo>
                <a:cubicBezTo>
                  <a:pt x="266" y="217"/>
                  <a:pt x="266" y="217"/>
                  <a:pt x="266" y="217"/>
                </a:cubicBezTo>
                <a:cubicBezTo>
                  <a:pt x="272" y="217"/>
                  <a:pt x="272" y="217"/>
                  <a:pt x="272" y="217"/>
                </a:cubicBezTo>
                <a:cubicBezTo>
                  <a:pt x="272" y="219"/>
                  <a:pt x="272" y="219"/>
                  <a:pt x="272" y="219"/>
                </a:cubicBezTo>
                <a:cubicBezTo>
                  <a:pt x="272" y="219"/>
                  <a:pt x="272" y="220"/>
                  <a:pt x="272" y="221"/>
                </a:cubicBezTo>
                <a:cubicBezTo>
                  <a:pt x="272" y="222"/>
                  <a:pt x="272" y="222"/>
                  <a:pt x="272" y="223"/>
                </a:cubicBezTo>
                <a:lnTo>
                  <a:pt x="266" y="223"/>
                </a:lnTo>
                <a:close/>
                <a:moveTo>
                  <a:pt x="276" y="210"/>
                </a:moveTo>
                <a:cubicBezTo>
                  <a:pt x="273" y="206"/>
                  <a:pt x="273" y="206"/>
                  <a:pt x="273" y="206"/>
                </a:cubicBezTo>
                <a:cubicBezTo>
                  <a:pt x="275" y="205"/>
                  <a:pt x="276" y="204"/>
                  <a:pt x="277" y="202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0" y="208"/>
                  <a:pt x="278" y="209"/>
                  <a:pt x="276" y="210"/>
                </a:cubicBezTo>
                <a:close/>
                <a:moveTo>
                  <a:pt x="279" y="194"/>
                </a:moveTo>
                <a:cubicBezTo>
                  <a:pt x="279" y="194"/>
                  <a:pt x="279" y="194"/>
                  <a:pt x="279" y="194"/>
                </a:cubicBezTo>
                <a:cubicBezTo>
                  <a:pt x="278" y="192"/>
                  <a:pt x="278" y="190"/>
                  <a:pt x="277" y="188"/>
                </a:cubicBezTo>
                <a:cubicBezTo>
                  <a:pt x="283" y="187"/>
                  <a:pt x="283" y="187"/>
                  <a:pt x="283" y="187"/>
                </a:cubicBezTo>
                <a:cubicBezTo>
                  <a:pt x="283" y="189"/>
                  <a:pt x="284" y="190"/>
                  <a:pt x="284" y="192"/>
                </a:cubicBezTo>
                <a:cubicBezTo>
                  <a:pt x="281" y="193"/>
                  <a:pt x="281" y="193"/>
                  <a:pt x="281" y="193"/>
                </a:cubicBezTo>
                <a:lnTo>
                  <a:pt x="279" y="194"/>
                </a:lnTo>
                <a:close/>
                <a:moveTo>
                  <a:pt x="284" y="179"/>
                </a:moveTo>
                <a:cubicBezTo>
                  <a:pt x="280" y="175"/>
                  <a:pt x="280" y="175"/>
                  <a:pt x="280" y="175"/>
                </a:cubicBezTo>
                <a:cubicBezTo>
                  <a:pt x="281" y="174"/>
                  <a:pt x="282" y="172"/>
                  <a:pt x="283" y="171"/>
                </a:cubicBezTo>
                <a:cubicBezTo>
                  <a:pt x="288" y="173"/>
                  <a:pt x="288" y="173"/>
                  <a:pt x="288" y="173"/>
                </a:cubicBezTo>
                <a:cubicBezTo>
                  <a:pt x="287" y="176"/>
                  <a:pt x="286" y="178"/>
                  <a:pt x="284" y="179"/>
                </a:cubicBezTo>
                <a:close/>
                <a:moveTo>
                  <a:pt x="130" y="163"/>
                </a:moveTo>
                <a:cubicBezTo>
                  <a:pt x="129" y="163"/>
                  <a:pt x="129" y="163"/>
                  <a:pt x="128" y="163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8" y="163"/>
                  <a:pt x="127" y="163"/>
                  <a:pt x="127" y="163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7" y="157"/>
                  <a:pt x="128" y="157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30" y="157"/>
                  <a:pt x="132" y="157"/>
                  <a:pt x="133" y="159"/>
                </a:cubicBezTo>
                <a:lnTo>
                  <a:pt x="130" y="163"/>
                </a:lnTo>
                <a:close/>
                <a:moveTo>
                  <a:pt x="294" y="163"/>
                </a:moveTo>
                <a:cubicBezTo>
                  <a:pt x="289" y="161"/>
                  <a:pt x="289" y="161"/>
                  <a:pt x="289" y="161"/>
                </a:cubicBezTo>
                <a:cubicBezTo>
                  <a:pt x="289" y="161"/>
                  <a:pt x="289" y="160"/>
                  <a:pt x="289" y="160"/>
                </a:cubicBezTo>
                <a:cubicBezTo>
                  <a:pt x="289" y="160"/>
                  <a:pt x="288" y="159"/>
                  <a:pt x="288" y="159"/>
                </a:cubicBezTo>
                <a:cubicBezTo>
                  <a:pt x="292" y="155"/>
                  <a:pt x="292" y="155"/>
                  <a:pt x="292" y="155"/>
                </a:cubicBezTo>
                <a:cubicBezTo>
                  <a:pt x="293" y="156"/>
                  <a:pt x="294" y="157"/>
                  <a:pt x="294" y="158"/>
                </a:cubicBezTo>
                <a:cubicBezTo>
                  <a:pt x="295" y="158"/>
                  <a:pt x="295" y="159"/>
                  <a:pt x="295" y="160"/>
                </a:cubicBezTo>
                <a:cubicBezTo>
                  <a:pt x="295" y="161"/>
                  <a:pt x="295" y="162"/>
                  <a:pt x="294" y="163"/>
                </a:cubicBezTo>
                <a:close/>
                <a:moveTo>
                  <a:pt x="144" y="161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40" y="156"/>
                  <a:pt x="142" y="154"/>
                  <a:pt x="145" y="154"/>
                </a:cubicBezTo>
                <a:cubicBezTo>
                  <a:pt x="146" y="154"/>
                  <a:pt x="147" y="154"/>
                  <a:pt x="148" y="15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4" y="160"/>
                  <a:pt x="144" y="160"/>
                  <a:pt x="144" y="161"/>
                </a:cubicBezTo>
                <a:close/>
                <a:moveTo>
                  <a:pt x="114" y="157"/>
                </a:moveTo>
                <a:cubicBezTo>
                  <a:pt x="114" y="157"/>
                  <a:pt x="113" y="156"/>
                  <a:pt x="113" y="156"/>
                </a:cubicBezTo>
                <a:cubicBezTo>
                  <a:pt x="112" y="155"/>
                  <a:pt x="111" y="154"/>
                  <a:pt x="110" y="153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2"/>
                  <a:pt x="118" y="153"/>
                  <a:pt x="119" y="153"/>
                </a:cubicBezTo>
                <a:lnTo>
                  <a:pt x="114" y="157"/>
                </a:lnTo>
                <a:close/>
                <a:moveTo>
                  <a:pt x="169" y="154"/>
                </a:moveTo>
                <a:cubicBezTo>
                  <a:pt x="167" y="154"/>
                  <a:pt x="165" y="154"/>
                  <a:pt x="163" y="152"/>
                </a:cubicBezTo>
                <a:cubicBezTo>
                  <a:pt x="162" y="152"/>
                  <a:pt x="162" y="152"/>
                  <a:pt x="162" y="152"/>
                </a:cubicBezTo>
                <a:cubicBezTo>
                  <a:pt x="165" y="147"/>
                  <a:pt x="165" y="147"/>
                  <a:pt x="165" y="147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7" y="148"/>
                  <a:pt x="168" y="148"/>
                  <a:pt x="169" y="148"/>
                </a:cubicBezTo>
                <a:cubicBezTo>
                  <a:pt x="169" y="154"/>
                  <a:pt x="169" y="154"/>
                  <a:pt x="169" y="154"/>
                </a:cubicBezTo>
                <a:close/>
                <a:moveTo>
                  <a:pt x="279" y="152"/>
                </a:moveTo>
                <a:cubicBezTo>
                  <a:pt x="277" y="150"/>
                  <a:pt x="276" y="149"/>
                  <a:pt x="275" y="147"/>
                </a:cubicBezTo>
                <a:cubicBezTo>
                  <a:pt x="279" y="143"/>
                  <a:pt x="279" y="143"/>
                  <a:pt x="279" y="143"/>
                </a:cubicBezTo>
                <a:cubicBezTo>
                  <a:pt x="280" y="145"/>
                  <a:pt x="282" y="146"/>
                  <a:pt x="283" y="147"/>
                </a:cubicBezTo>
                <a:lnTo>
                  <a:pt x="279" y="152"/>
                </a:lnTo>
                <a:close/>
                <a:moveTo>
                  <a:pt x="154" y="149"/>
                </a:moveTo>
                <a:cubicBezTo>
                  <a:pt x="148" y="149"/>
                  <a:pt x="148" y="149"/>
                  <a:pt x="148" y="149"/>
                </a:cubicBezTo>
                <a:cubicBezTo>
                  <a:pt x="148" y="147"/>
                  <a:pt x="148" y="146"/>
                  <a:pt x="149" y="145"/>
                </a:cubicBezTo>
                <a:cubicBezTo>
                  <a:pt x="150" y="143"/>
                  <a:pt x="151" y="142"/>
                  <a:pt x="153" y="141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8"/>
                  <a:pt x="154" y="149"/>
                  <a:pt x="154" y="149"/>
                </a:cubicBezTo>
                <a:close/>
                <a:moveTo>
                  <a:pt x="181" y="148"/>
                </a:moveTo>
                <a:cubicBezTo>
                  <a:pt x="178" y="143"/>
                  <a:pt x="178" y="143"/>
                  <a:pt x="178" y="143"/>
                </a:cubicBezTo>
                <a:cubicBezTo>
                  <a:pt x="180" y="142"/>
                  <a:pt x="182" y="142"/>
                  <a:pt x="184" y="141"/>
                </a:cubicBezTo>
                <a:cubicBezTo>
                  <a:pt x="185" y="147"/>
                  <a:pt x="185" y="147"/>
                  <a:pt x="185" y="147"/>
                </a:cubicBezTo>
                <a:cubicBezTo>
                  <a:pt x="183" y="147"/>
                  <a:pt x="182" y="148"/>
                  <a:pt x="181" y="148"/>
                </a:cubicBezTo>
                <a:close/>
                <a:moveTo>
                  <a:pt x="198" y="145"/>
                </a:moveTo>
                <a:cubicBezTo>
                  <a:pt x="194" y="140"/>
                  <a:pt x="194" y="140"/>
                  <a:pt x="194" y="140"/>
                </a:cubicBezTo>
                <a:cubicBezTo>
                  <a:pt x="195" y="139"/>
                  <a:pt x="196" y="138"/>
                  <a:pt x="197" y="137"/>
                </a:cubicBezTo>
                <a:cubicBezTo>
                  <a:pt x="197" y="137"/>
                  <a:pt x="197" y="137"/>
                  <a:pt x="197" y="137"/>
                </a:cubicBezTo>
                <a:cubicBezTo>
                  <a:pt x="197" y="136"/>
                  <a:pt x="197" y="136"/>
                  <a:pt x="197" y="136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01" y="141"/>
                  <a:pt x="200" y="143"/>
                  <a:pt x="198" y="145"/>
                </a:cubicBezTo>
                <a:close/>
                <a:moveTo>
                  <a:pt x="210" y="145"/>
                </a:moveTo>
                <a:cubicBezTo>
                  <a:pt x="208" y="139"/>
                  <a:pt x="208" y="139"/>
                  <a:pt x="208" y="139"/>
                </a:cubicBezTo>
                <a:cubicBezTo>
                  <a:pt x="209" y="139"/>
                  <a:pt x="210" y="138"/>
                  <a:pt x="212" y="136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4" y="143"/>
                  <a:pt x="212" y="144"/>
                  <a:pt x="210" y="145"/>
                </a:cubicBezTo>
                <a:close/>
                <a:moveTo>
                  <a:pt x="109" y="141"/>
                </a:moveTo>
                <a:cubicBezTo>
                  <a:pt x="109" y="140"/>
                  <a:pt x="108" y="140"/>
                  <a:pt x="108" y="139"/>
                </a:cubicBezTo>
                <a:cubicBezTo>
                  <a:pt x="108" y="139"/>
                  <a:pt x="107" y="139"/>
                  <a:pt x="107" y="139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9" y="133"/>
                  <a:pt x="109" y="133"/>
                  <a:pt x="109" y="133"/>
                </a:cubicBezTo>
                <a:cubicBezTo>
                  <a:pt x="110" y="134"/>
                  <a:pt x="110" y="134"/>
                  <a:pt x="110" y="134"/>
                </a:cubicBezTo>
                <a:cubicBezTo>
                  <a:pt x="110" y="134"/>
                  <a:pt x="111" y="134"/>
                  <a:pt x="111" y="135"/>
                </a:cubicBezTo>
                <a:cubicBezTo>
                  <a:pt x="113" y="136"/>
                  <a:pt x="114" y="138"/>
                  <a:pt x="114" y="140"/>
                </a:cubicBezTo>
                <a:lnTo>
                  <a:pt x="109" y="141"/>
                </a:lnTo>
                <a:close/>
                <a:moveTo>
                  <a:pt x="267" y="139"/>
                </a:moveTo>
                <a:cubicBezTo>
                  <a:pt x="265" y="138"/>
                  <a:pt x="264" y="136"/>
                  <a:pt x="262" y="135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8" y="132"/>
                  <a:pt x="269" y="133"/>
                  <a:pt x="271" y="134"/>
                </a:cubicBezTo>
                <a:lnTo>
                  <a:pt x="267" y="139"/>
                </a:lnTo>
                <a:close/>
                <a:moveTo>
                  <a:pt x="225" y="131"/>
                </a:moveTo>
                <a:cubicBezTo>
                  <a:pt x="219" y="129"/>
                  <a:pt x="219" y="129"/>
                  <a:pt x="219" y="129"/>
                </a:cubicBezTo>
                <a:cubicBezTo>
                  <a:pt x="220" y="128"/>
                  <a:pt x="220" y="127"/>
                  <a:pt x="220" y="125"/>
                </a:cubicBezTo>
                <a:cubicBezTo>
                  <a:pt x="220" y="125"/>
                  <a:pt x="220" y="124"/>
                  <a:pt x="220" y="124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26" y="128"/>
                  <a:pt x="226" y="130"/>
                  <a:pt x="225" y="131"/>
                </a:cubicBezTo>
                <a:close/>
                <a:moveTo>
                  <a:pt x="100" y="128"/>
                </a:moveTo>
                <a:cubicBezTo>
                  <a:pt x="99" y="127"/>
                  <a:pt x="99" y="127"/>
                  <a:pt x="99" y="127"/>
                </a:cubicBezTo>
                <a:cubicBezTo>
                  <a:pt x="98" y="126"/>
                  <a:pt x="97" y="124"/>
                  <a:pt x="96" y="123"/>
                </a:cubicBezTo>
                <a:cubicBezTo>
                  <a:pt x="101" y="120"/>
                  <a:pt x="101" y="120"/>
                  <a:pt x="101" y="120"/>
                </a:cubicBezTo>
                <a:cubicBezTo>
                  <a:pt x="102" y="121"/>
                  <a:pt x="102" y="122"/>
                  <a:pt x="103" y="123"/>
                </a:cubicBezTo>
                <a:cubicBezTo>
                  <a:pt x="104" y="125"/>
                  <a:pt x="104" y="125"/>
                  <a:pt x="104" y="125"/>
                </a:cubicBezTo>
                <a:lnTo>
                  <a:pt x="100" y="128"/>
                </a:lnTo>
                <a:close/>
                <a:moveTo>
                  <a:pt x="255" y="125"/>
                </a:moveTo>
                <a:cubicBezTo>
                  <a:pt x="254" y="124"/>
                  <a:pt x="252" y="123"/>
                  <a:pt x="251" y="121"/>
                </a:cubicBezTo>
                <a:cubicBezTo>
                  <a:pt x="255" y="117"/>
                  <a:pt x="255" y="117"/>
                  <a:pt x="255" y="117"/>
                </a:cubicBezTo>
                <a:cubicBezTo>
                  <a:pt x="257" y="119"/>
                  <a:pt x="258" y="120"/>
                  <a:pt x="259" y="122"/>
                </a:cubicBezTo>
                <a:lnTo>
                  <a:pt x="255" y="125"/>
                </a:lnTo>
                <a:close/>
                <a:moveTo>
                  <a:pt x="242" y="115"/>
                </a:moveTo>
                <a:cubicBezTo>
                  <a:pt x="241" y="114"/>
                  <a:pt x="239" y="113"/>
                  <a:pt x="238" y="112"/>
                </a:cubicBezTo>
                <a:cubicBezTo>
                  <a:pt x="240" y="107"/>
                  <a:pt x="240" y="107"/>
                  <a:pt x="240" y="107"/>
                </a:cubicBezTo>
                <a:cubicBezTo>
                  <a:pt x="242" y="108"/>
                  <a:pt x="244" y="109"/>
                  <a:pt x="246" y="110"/>
                </a:cubicBezTo>
                <a:lnTo>
                  <a:pt x="242" y="115"/>
                </a:lnTo>
                <a:close/>
                <a:moveTo>
                  <a:pt x="225" y="114"/>
                </a:moveTo>
                <a:cubicBezTo>
                  <a:pt x="225" y="113"/>
                  <a:pt x="225" y="113"/>
                  <a:pt x="224" y="112"/>
                </a:cubicBezTo>
                <a:cubicBezTo>
                  <a:pt x="224" y="111"/>
                  <a:pt x="224" y="110"/>
                  <a:pt x="224" y="110"/>
                </a:cubicBezTo>
                <a:cubicBezTo>
                  <a:pt x="224" y="109"/>
                  <a:pt x="224" y="108"/>
                  <a:pt x="224" y="108"/>
                </a:cubicBezTo>
                <a:cubicBezTo>
                  <a:pt x="225" y="107"/>
                  <a:pt x="225" y="106"/>
                  <a:pt x="225" y="106"/>
                </a:cubicBezTo>
                <a:cubicBezTo>
                  <a:pt x="230" y="110"/>
                  <a:pt x="230" y="110"/>
                  <a:pt x="230" y="110"/>
                </a:cubicBezTo>
                <a:cubicBezTo>
                  <a:pt x="230" y="110"/>
                  <a:pt x="230" y="110"/>
                  <a:pt x="230" y="109"/>
                </a:cubicBezTo>
                <a:cubicBezTo>
                  <a:pt x="230" y="110"/>
                  <a:pt x="230" y="111"/>
                  <a:pt x="230" y="111"/>
                </a:cubicBezTo>
                <a:cubicBezTo>
                  <a:pt x="230" y="112"/>
                  <a:pt x="230" y="113"/>
                  <a:pt x="230" y="114"/>
                </a:cubicBezTo>
                <a:lnTo>
                  <a:pt x="225" y="114"/>
                </a:lnTo>
                <a:close/>
                <a:moveTo>
                  <a:pt x="93" y="113"/>
                </a:moveTo>
                <a:cubicBezTo>
                  <a:pt x="93" y="112"/>
                  <a:pt x="93" y="112"/>
                  <a:pt x="93" y="112"/>
                </a:cubicBezTo>
                <a:cubicBezTo>
                  <a:pt x="92" y="112"/>
                  <a:pt x="92" y="112"/>
                  <a:pt x="92" y="111"/>
                </a:cubicBezTo>
                <a:cubicBezTo>
                  <a:pt x="90" y="110"/>
                  <a:pt x="89" y="109"/>
                  <a:pt x="89" y="107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4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5" y="106"/>
                  <a:pt x="95" y="106"/>
                  <a:pt x="95" y="107"/>
                </a:cubicBezTo>
                <a:cubicBezTo>
                  <a:pt x="96" y="107"/>
                  <a:pt x="96" y="107"/>
                  <a:pt x="97" y="108"/>
                </a:cubicBezTo>
                <a:cubicBezTo>
                  <a:pt x="97" y="109"/>
                  <a:pt x="97" y="109"/>
                  <a:pt x="97" y="109"/>
                </a:cubicBezTo>
                <a:lnTo>
                  <a:pt x="93" y="113"/>
                </a:lnTo>
                <a:close/>
                <a:moveTo>
                  <a:pt x="87" y="97"/>
                </a:moveTo>
                <a:cubicBezTo>
                  <a:pt x="85" y="95"/>
                  <a:pt x="84" y="93"/>
                  <a:pt x="84" y="91"/>
                </a:cubicBezTo>
                <a:cubicBezTo>
                  <a:pt x="84" y="91"/>
                  <a:pt x="84" y="90"/>
                  <a:pt x="84" y="89"/>
                </a:cubicBezTo>
                <a:cubicBezTo>
                  <a:pt x="90" y="91"/>
                  <a:pt x="90" y="91"/>
                  <a:pt x="90" y="91"/>
                </a:cubicBezTo>
                <a:cubicBezTo>
                  <a:pt x="90" y="91"/>
                  <a:pt x="90" y="92"/>
                  <a:pt x="91" y="94"/>
                </a:cubicBezTo>
                <a:lnTo>
                  <a:pt x="87" y="97"/>
                </a:lnTo>
                <a:close/>
                <a:moveTo>
                  <a:pt x="43" y="89"/>
                </a:moveTo>
                <a:cubicBezTo>
                  <a:pt x="42" y="89"/>
                  <a:pt x="41" y="88"/>
                  <a:pt x="39" y="88"/>
                </a:cubicBezTo>
                <a:cubicBezTo>
                  <a:pt x="42" y="82"/>
                  <a:pt x="42" y="82"/>
                  <a:pt x="42" y="82"/>
                </a:cubicBezTo>
                <a:cubicBezTo>
                  <a:pt x="43" y="83"/>
                  <a:pt x="44" y="83"/>
                  <a:pt x="45" y="82"/>
                </a:cubicBezTo>
                <a:cubicBezTo>
                  <a:pt x="47" y="88"/>
                  <a:pt x="47" y="88"/>
                  <a:pt x="47" y="88"/>
                </a:cubicBezTo>
                <a:cubicBezTo>
                  <a:pt x="46" y="88"/>
                  <a:pt x="45" y="89"/>
                  <a:pt x="43" y="89"/>
                </a:cubicBezTo>
                <a:close/>
                <a:moveTo>
                  <a:pt x="77" y="81"/>
                </a:moveTo>
                <a:cubicBezTo>
                  <a:pt x="72" y="80"/>
                  <a:pt x="71" y="78"/>
                  <a:pt x="70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5"/>
                  <a:pt x="76" y="75"/>
                  <a:pt x="77" y="75"/>
                </a:cubicBezTo>
                <a:lnTo>
                  <a:pt x="77" y="81"/>
                </a:lnTo>
                <a:close/>
                <a:moveTo>
                  <a:pt x="96" y="80"/>
                </a:move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4"/>
                  <a:pt x="89" y="74"/>
                  <a:pt x="89" y="74"/>
                </a:cubicBezTo>
                <a:cubicBezTo>
                  <a:pt x="90" y="74"/>
                  <a:pt x="90" y="74"/>
                  <a:pt x="90" y="74"/>
                </a:cubicBezTo>
                <a:cubicBezTo>
                  <a:pt x="93" y="74"/>
                  <a:pt x="96" y="76"/>
                  <a:pt x="96" y="80"/>
                </a:cubicBezTo>
                <a:cubicBezTo>
                  <a:pt x="96" y="80"/>
                  <a:pt x="96" y="80"/>
                  <a:pt x="96" y="80"/>
                </a:cubicBezTo>
                <a:close/>
                <a:moveTo>
                  <a:pt x="31" y="78"/>
                </a:moveTo>
                <a:cubicBezTo>
                  <a:pt x="29" y="76"/>
                  <a:pt x="29" y="76"/>
                  <a:pt x="28" y="76"/>
                </a:cubicBezTo>
                <a:cubicBezTo>
                  <a:pt x="29" y="70"/>
                  <a:pt x="29" y="70"/>
                  <a:pt x="29" y="70"/>
                </a:cubicBezTo>
                <a:cubicBezTo>
                  <a:pt x="31" y="71"/>
                  <a:pt x="33" y="72"/>
                  <a:pt x="35" y="75"/>
                </a:cubicBezTo>
                <a:lnTo>
                  <a:pt x="31" y="78"/>
                </a:lnTo>
                <a:close/>
                <a:moveTo>
                  <a:pt x="54" y="76"/>
                </a:move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0"/>
                  <a:pt x="50" y="69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72"/>
                  <a:pt x="55" y="73"/>
                  <a:pt x="55" y="74"/>
                </a:cubicBezTo>
                <a:lnTo>
                  <a:pt x="54" y="76"/>
                </a:lnTo>
                <a:close/>
                <a:moveTo>
                  <a:pt x="15" y="73"/>
                </a:moveTo>
                <a:cubicBezTo>
                  <a:pt x="14" y="72"/>
                  <a:pt x="14" y="71"/>
                  <a:pt x="13" y="71"/>
                </a:cubicBezTo>
                <a:cubicBezTo>
                  <a:pt x="12" y="70"/>
                  <a:pt x="11" y="69"/>
                  <a:pt x="11" y="69"/>
                </a:cubicBezTo>
                <a:cubicBezTo>
                  <a:pt x="14" y="64"/>
                  <a:pt x="14" y="64"/>
                  <a:pt x="14" y="64"/>
                </a:cubicBezTo>
                <a:cubicBezTo>
                  <a:pt x="15" y="65"/>
                  <a:pt x="16" y="65"/>
                  <a:pt x="17" y="66"/>
                </a:cubicBezTo>
                <a:cubicBezTo>
                  <a:pt x="17" y="67"/>
                  <a:pt x="18" y="68"/>
                  <a:pt x="19" y="68"/>
                </a:cubicBezTo>
                <a:lnTo>
                  <a:pt x="15" y="73"/>
                </a:lnTo>
                <a:close/>
                <a:moveTo>
                  <a:pt x="64" y="68"/>
                </a:moveTo>
                <a:cubicBezTo>
                  <a:pt x="64" y="67"/>
                  <a:pt x="63" y="67"/>
                  <a:pt x="63" y="67"/>
                </a:cubicBezTo>
                <a:cubicBezTo>
                  <a:pt x="62" y="67"/>
                  <a:pt x="61" y="66"/>
                  <a:pt x="60" y="66"/>
                </a:cubicBezTo>
                <a:cubicBezTo>
                  <a:pt x="61" y="60"/>
                  <a:pt x="61" y="60"/>
                  <a:pt x="61" y="60"/>
                </a:cubicBezTo>
                <a:cubicBezTo>
                  <a:pt x="62" y="61"/>
                  <a:pt x="64" y="61"/>
                  <a:pt x="65" y="62"/>
                </a:cubicBezTo>
                <a:cubicBezTo>
                  <a:pt x="66" y="62"/>
                  <a:pt x="67" y="62"/>
                  <a:pt x="68" y="63"/>
                </a:cubicBezTo>
                <a:lnTo>
                  <a:pt x="64" y="68"/>
                </a:lnTo>
                <a:close/>
                <a:moveTo>
                  <a:pt x="6" y="65"/>
                </a:moveTo>
                <a:cubicBezTo>
                  <a:pt x="0" y="63"/>
                  <a:pt x="0" y="63"/>
                  <a:pt x="0" y="63"/>
                </a:cubicBezTo>
                <a:cubicBezTo>
                  <a:pt x="0" y="61"/>
                  <a:pt x="1" y="60"/>
                  <a:pt x="3" y="58"/>
                </a:cubicBezTo>
                <a:cubicBezTo>
                  <a:pt x="4" y="57"/>
                  <a:pt x="4" y="57"/>
                  <a:pt x="4" y="57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2"/>
                  <a:pt x="8" y="62"/>
                  <a:pt x="8" y="62"/>
                </a:cubicBezTo>
                <a:cubicBezTo>
                  <a:pt x="6" y="63"/>
                  <a:pt x="6" y="64"/>
                  <a:pt x="6" y="65"/>
                </a:cubicBezTo>
                <a:close/>
                <a:moveTo>
                  <a:pt x="16" y="52"/>
                </a:moveTo>
                <a:cubicBezTo>
                  <a:pt x="11" y="48"/>
                  <a:pt x="11" y="48"/>
                  <a:pt x="11" y="48"/>
                </a:cubicBezTo>
                <a:cubicBezTo>
                  <a:pt x="12" y="46"/>
                  <a:pt x="14" y="45"/>
                  <a:pt x="15" y="43"/>
                </a:cubicBezTo>
                <a:cubicBezTo>
                  <a:pt x="19" y="47"/>
                  <a:pt x="19" y="47"/>
                  <a:pt x="19" y="47"/>
                </a:cubicBezTo>
                <a:cubicBezTo>
                  <a:pt x="18" y="49"/>
                  <a:pt x="17" y="50"/>
                  <a:pt x="16" y="52"/>
                </a:cubicBezTo>
                <a:close/>
                <a:moveTo>
                  <a:pt x="26" y="36"/>
                </a:moveTo>
                <a:cubicBezTo>
                  <a:pt x="21" y="34"/>
                  <a:pt x="21" y="34"/>
                  <a:pt x="21" y="34"/>
                </a:cubicBezTo>
                <a:cubicBezTo>
                  <a:pt x="21" y="33"/>
                  <a:pt x="21" y="33"/>
                  <a:pt x="21" y="32"/>
                </a:cubicBezTo>
                <a:cubicBezTo>
                  <a:pt x="21" y="31"/>
                  <a:pt x="21" y="30"/>
                  <a:pt x="21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1"/>
                  <a:pt x="27" y="32"/>
                </a:cubicBezTo>
                <a:cubicBezTo>
                  <a:pt x="27" y="33"/>
                  <a:pt x="27" y="35"/>
                  <a:pt x="26" y="36"/>
                </a:cubicBezTo>
                <a:close/>
                <a:moveTo>
                  <a:pt x="31" y="21"/>
                </a:move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31" y="12"/>
                  <a:pt x="31" y="12"/>
                  <a:pt x="31" y="12"/>
                </a:cubicBezTo>
                <a:cubicBezTo>
                  <a:pt x="32" y="13"/>
                  <a:pt x="33" y="14"/>
                  <a:pt x="33" y="16"/>
                </a:cubicBezTo>
                <a:cubicBezTo>
                  <a:pt x="33" y="18"/>
                  <a:pt x="32" y="20"/>
                  <a:pt x="31" y="21"/>
                </a:cubicBezTo>
                <a:close/>
                <a:moveTo>
                  <a:pt x="18" y="7"/>
                </a:moveTo>
                <a:cubicBezTo>
                  <a:pt x="17" y="6"/>
                  <a:pt x="17" y="6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2"/>
                  <a:pt x="23" y="3"/>
                  <a:pt x="23" y="6"/>
                </a:cubicBezTo>
                <a:lnTo>
                  <a:pt x="18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49" name="ïṩļîḋè">
            <a:extLst>
              <a:ext uri="{FF2B5EF4-FFF2-40B4-BE49-F238E27FC236}">
                <a16:creationId xmlns:a16="http://schemas.microsoft.com/office/drawing/2014/main" id="{92B30611-6CE6-4D72-A063-82CB1D1C98C4}"/>
              </a:ext>
            </a:extLst>
          </p:cNvPr>
          <p:cNvSpPr/>
          <p:nvPr/>
        </p:nvSpPr>
        <p:spPr bwMode="auto">
          <a:xfrm>
            <a:off x="4098777" y="2375245"/>
            <a:ext cx="604574" cy="212046"/>
          </a:xfrm>
          <a:custGeom>
            <a:avLst/>
            <a:gdLst>
              <a:gd name="T0" fmla="*/ 406 w 553"/>
              <a:gd name="T1" fmla="*/ 192 h 194"/>
              <a:gd name="T2" fmla="*/ 388 w 553"/>
              <a:gd name="T3" fmla="*/ 191 h 194"/>
              <a:gd name="T4" fmla="*/ 417 w 553"/>
              <a:gd name="T5" fmla="*/ 180 h 194"/>
              <a:gd name="T6" fmla="*/ 382 w 553"/>
              <a:gd name="T7" fmla="*/ 167 h 194"/>
              <a:gd name="T8" fmla="*/ 524 w 553"/>
              <a:gd name="T9" fmla="*/ 162 h 194"/>
              <a:gd name="T10" fmla="*/ 417 w 553"/>
              <a:gd name="T11" fmla="*/ 167 h 194"/>
              <a:gd name="T12" fmla="*/ 546 w 553"/>
              <a:gd name="T13" fmla="*/ 166 h 194"/>
              <a:gd name="T14" fmla="*/ 534 w 553"/>
              <a:gd name="T15" fmla="*/ 161 h 194"/>
              <a:gd name="T16" fmla="*/ 534 w 553"/>
              <a:gd name="T17" fmla="*/ 161 h 194"/>
              <a:gd name="T18" fmla="*/ 313 w 553"/>
              <a:gd name="T19" fmla="*/ 159 h 194"/>
              <a:gd name="T20" fmla="*/ 317 w 553"/>
              <a:gd name="T21" fmla="*/ 155 h 194"/>
              <a:gd name="T22" fmla="*/ 504 w 553"/>
              <a:gd name="T23" fmla="*/ 151 h 194"/>
              <a:gd name="T24" fmla="*/ 434 w 553"/>
              <a:gd name="T25" fmla="*/ 151 h 194"/>
              <a:gd name="T26" fmla="*/ 485 w 553"/>
              <a:gd name="T27" fmla="*/ 153 h 194"/>
              <a:gd name="T28" fmla="*/ 457 w 553"/>
              <a:gd name="T29" fmla="*/ 152 h 194"/>
              <a:gd name="T30" fmla="*/ 460 w 553"/>
              <a:gd name="T31" fmla="*/ 153 h 194"/>
              <a:gd name="T32" fmla="*/ 440 w 553"/>
              <a:gd name="T33" fmla="*/ 148 h 194"/>
              <a:gd name="T34" fmla="*/ 446 w 553"/>
              <a:gd name="T35" fmla="*/ 147 h 194"/>
              <a:gd name="T36" fmla="*/ 304 w 553"/>
              <a:gd name="T37" fmla="*/ 140 h 194"/>
              <a:gd name="T38" fmla="*/ 328 w 553"/>
              <a:gd name="T39" fmla="*/ 138 h 194"/>
              <a:gd name="T40" fmla="*/ 329 w 553"/>
              <a:gd name="T41" fmla="*/ 144 h 194"/>
              <a:gd name="T42" fmla="*/ 472 w 553"/>
              <a:gd name="T43" fmla="*/ 139 h 194"/>
              <a:gd name="T44" fmla="*/ 472 w 553"/>
              <a:gd name="T45" fmla="*/ 139 h 194"/>
              <a:gd name="T46" fmla="*/ 453 w 553"/>
              <a:gd name="T47" fmla="*/ 132 h 194"/>
              <a:gd name="T48" fmla="*/ 288 w 553"/>
              <a:gd name="T49" fmla="*/ 128 h 194"/>
              <a:gd name="T50" fmla="*/ 350 w 553"/>
              <a:gd name="T51" fmla="*/ 128 h 194"/>
              <a:gd name="T52" fmla="*/ 334 w 553"/>
              <a:gd name="T53" fmla="*/ 123 h 194"/>
              <a:gd name="T54" fmla="*/ 264 w 553"/>
              <a:gd name="T55" fmla="*/ 119 h 194"/>
              <a:gd name="T56" fmla="*/ 343 w 553"/>
              <a:gd name="T57" fmla="*/ 113 h 194"/>
              <a:gd name="T58" fmla="*/ 347 w 553"/>
              <a:gd name="T59" fmla="*/ 120 h 194"/>
              <a:gd name="T60" fmla="*/ 293 w 553"/>
              <a:gd name="T61" fmla="*/ 115 h 194"/>
              <a:gd name="T62" fmla="*/ 271 w 553"/>
              <a:gd name="T63" fmla="*/ 112 h 194"/>
              <a:gd name="T64" fmla="*/ 260 w 553"/>
              <a:gd name="T65" fmla="*/ 98 h 194"/>
              <a:gd name="T66" fmla="*/ 254 w 553"/>
              <a:gd name="T67" fmla="*/ 88 h 194"/>
              <a:gd name="T68" fmla="*/ 258 w 553"/>
              <a:gd name="T69" fmla="*/ 92 h 194"/>
              <a:gd name="T70" fmla="*/ 204 w 553"/>
              <a:gd name="T71" fmla="*/ 85 h 194"/>
              <a:gd name="T72" fmla="*/ 182 w 553"/>
              <a:gd name="T73" fmla="*/ 77 h 194"/>
              <a:gd name="T74" fmla="*/ 250 w 553"/>
              <a:gd name="T75" fmla="*/ 75 h 194"/>
              <a:gd name="T76" fmla="*/ 215 w 553"/>
              <a:gd name="T77" fmla="*/ 70 h 194"/>
              <a:gd name="T78" fmla="*/ 91 w 553"/>
              <a:gd name="T79" fmla="*/ 69 h 194"/>
              <a:gd name="T80" fmla="*/ 226 w 553"/>
              <a:gd name="T81" fmla="*/ 71 h 194"/>
              <a:gd name="T82" fmla="*/ 169 w 553"/>
              <a:gd name="T83" fmla="*/ 74 h 194"/>
              <a:gd name="T84" fmla="*/ 131 w 553"/>
              <a:gd name="T85" fmla="*/ 72 h 194"/>
              <a:gd name="T86" fmla="*/ 137 w 553"/>
              <a:gd name="T87" fmla="*/ 71 h 194"/>
              <a:gd name="T88" fmla="*/ 113 w 553"/>
              <a:gd name="T89" fmla="*/ 70 h 194"/>
              <a:gd name="T90" fmla="*/ 148 w 553"/>
              <a:gd name="T91" fmla="*/ 61 h 194"/>
              <a:gd name="T92" fmla="*/ 148 w 553"/>
              <a:gd name="T93" fmla="*/ 68 h 194"/>
              <a:gd name="T94" fmla="*/ 121 w 553"/>
              <a:gd name="T95" fmla="*/ 62 h 194"/>
              <a:gd name="T96" fmla="*/ 121 w 553"/>
              <a:gd name="T97" fmla="*/ 62 h 194"/>
              <a:gd name="T98" fmla="*/ 163 w 553"/>
              <a:gd name="T99" fmla="*/ 58 h 194"/>
              <a:gd name="T100" fmla="*/ 65 w 553"/>
              <a:gd name="T101" fmla="*/ 56 h 194"/>
              <a:gd name="T102" fmla="*/ 60 w 553"/>
              <a:gd name="T103" fmla="*/ 25 h 194"/>
              <a:gd name="T104" fmla="*/ 6 w 553"/>
              <a:gd name="T105" fmla="*/ 13 h 194"/>
              <a:gd name="T106" fmla="*/ 17 w 553"/>
              <a:gd name="T107" fmla="*/ 6 h 194"/>
              <a:gd name="T108" fmla="*/ 35 w 553"/>
              <a:gd name="T109" fmla="*/ 2 h 194"/>
              <a:gd name="T110" fmla="*/ 51 w 553"/>
              <a:gd name="T111" fmla="*/ 8 h 194"/>
              <a:gd name="T112" fmla="*/ 57 w 553"/>
              <a:gd name="T113" fmla="*/ 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3" h="194">
                <a:moveTo>
                  <a:pt x="402" y="194"/>
                </a:moveTo>
                <a:cubicBezTo>
                  <a:pt x="400" y="189"/>
                  <a:pt x="400" y="189"/>
                  <a:pt x="400" y="189"/>
                </a:cubicBezTo>
                <a:cubicBezTo>
                  <a:pt x="401" y="188"/>
                  <a:pt x="401" y="188"/>
                  <a:pt x="402" y="187"/>
                </a:cubicBezTo>
                <a:cubicBezTo>
                  <a:pt x="403" y="187"/>
                  <a:pt x="404" y="186"/>
                  <a:pt x="405" y="186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7" y="191"/>
                  <a:pt x="406" y="191"/>
                  <a:pt x="406" y="192"/>
                </a:cubicBezTo>
                <a:cubicBezTo>
                  <a:pt x="405" y="193"/>
                  <a:pt x="404" y="194"/>
                  <a:pt x="402" y="194"/>
                </a:cubicBezTo>
                <a:close/>
                <a:moveTo>
                  <a:pt x="388" y="191"/>
                </a:moveTo>
                <a:cubicBezTo>
                  <a:pt x="387" y="190"/>
                  <a:pt x="386" y="188"/>
                  <a:pt x="385" y="186"/>
                </a:cubicBezTo>
                <a:cubicBezTo>
                  <a:pt x="390" y="183"/>
                  <a:pt x="390" y="183"/>
                  <a:pt x="390" y="183"/>
                </a:cubicBezTo>
                <a:cubicBezTo>
                  <a:pt x="391" y="185"/>
                  <a:pt x="392" y="186"/>
                  <a:pt x="393" y="187"/>
                </a:cubicBezTo>
                <a:lnTo>
                  <a:pt x="388" y="191"/>
                </a:lnTo>
                <a:close/>
                <a:moveTo>
                  <a:pt x="412" y="182"/>
                </a:moveTo>
                <a:cubicBezTo>
                  <a:pt x="412" y="182"/>
                  <a:pt x="411" y="181"/>
                  <a:pt x="411" y="181"/>
                </a:cubicBezTo>
                <a:cubicBezTo>
                  <a:pt x="410" y="180"/>
                  <a:pt x="410" y="179"/>
                  <a:pt x="409" y="177"/>
                </a:cubicBezTo>
                <a:cubicBezTo>
                  <a:pt x="415" y="175"/>
                  <a:pt x="415" y="175"/>
                  <a:pt x="415" y="175"/>
                </a:cubicBezTo>
                <a:cubicBezTo>
                  <a:pt x="415" y="176"/>
                  <a:pt x="415" y="177"/>
                  <a:pt x="416" y="178"/>
                </a:cubicBezTo>
                <a:cubicBezTo>
                  <a:pt x="416" y="178"/>
                  <a:pt x="417" y="179"/>
                  <a:pt x="417" y="180"/>
                </a:cubicBezTo>
                <a:cubicBezTo>
                  <a:pt x="417" y="180"/>
                  <a:pt x="417" y="180"/>
                  <a:pt x="417" y="180"/>
                </a:cubicBezTo>
                <a:cubicBezTo>
                  <a:pt x="415" y="181"/>
                  <a:pt x="415" y="181"/>
                  <a:pt x="415" y="181"/>
                </a:cubicBezTo>
                <a:lnTo>
                  <a:pt x="412" y="182"/>
                </a:lnTo>
                <a:close/>
                <a:moveTo>
                  <a:pt x="380" y="175"/>
                </a:moveTo>
                <a:cubicBezTo>
                  <a:pt x="380" y="173"/>
                  <a:pt x="379" y="172"/>
                  <a:pt x="378" y="171"/>
                </a:cubicBezTo>
                <a:cubicBezTo>
                  <a:pt x="382" y="167"/>
                  <a:pt x="382" y="167"/>
                  <a:pt x="382" y="167"/>
                </a:cubicBezTo>
                <a:cubicBezTo>
                  <a:pt x="383" y="168"/>
                  <a:pt x="385" y="170"/>
                  <a:pt x="386" y="173"/>
                </a:cubicBezTo>
                <a:lnTo>
                  <a:pt x="380" y="175"/>
                </a:lnTo>
                <a:close/>
                <a:moveTo>
                  <a:pt x="522" y="168"/>
                </a:moveTo>
                <a:cubicBezTo>
                  <a:pt x="520" y="167"/>
                  <a:pt x="518" y="166"/>
                  <a:pt x="516" y="165"/>
                </a:cubicBezTo>
                <a:cubicBezTo>
                  <a:pt x="519" y="160"/>
                  <a:pt x="519" y="160"/>
                  <a:pt x="519" y="160"/>
                </a:cubicBezTo>
                <a:cubicBezTo>
                  <a:pt x="521" y="161"/>
                  <a:pt x="522" y="162"/>
                  <a:pt x="524" y="162"/>
                </a:cubicBezTo>
                <a:lnTo>
                  <a:pt x="522" y="168"/>
                </a:lnTo>
                <a:close/>
                <a:moveTo>
                  <a:pt x="417" y="167"/>
                </a:moveTo>
                <a:cubicBezTo>
                  <a:pt x="412" y="163"/>
                  <a:pt x="412" y="163"/>
                  <a:pt x="412" y="163"/>
                </a:cubicBezTo>
                <a:cubicBezTo>
                  <a:pt x="414" y="162"/>
                  <a:pt x="415" y="160"/>
                  <a:pt x="417" y="159"/>
                </a:cubicBezTo>
                <a:cubicBezTo>
                  <a:pt x="421" y="163"/>
                  <a:pt x="421" y="163"/>
                  <a:pt x="421" y="163"/>
                </a:cubicBezTo>
                <a:cubicBezTo>
                  <a:pt x="419" y="164"/>
                  <a:pt x="418" y="166"/>
                  <a:pt x="417" y="167"/>
                </a:cubicBezTo>
                <a:close/>
                <a:moveTo>
                  <a:pt x="546" y="166"/>
                </a:moveTo>
                <a:cubicBezTo>
                  <a:pt x="546" y="160"/>
                  <a:pt x="546" y="160"/>
                  <a:pt x="546" y="160"/>
                </a:cubicBezTo>
                <a:cubicBezTo>
                  <a:pt x="546" y="161"/>
                  <a:pt x="546" y="161"/>
                  <a:pt x="546" y="161"/>
                </a:cubicBezTo>
                <a:cubicBezTo>
                  <a:pt x="547" y="160"/>
                  <a:pt x="547" y="160"/>
                  <a:pt x="549" y="159"/>
                </a:cubicBezTo>
                <a:cubicBezTo>
                  <a:pt x="553" y="163"/>
                  <a:pt x="553" y="163"/>
                  <a:pt x="553" y="163"/>
                </a:cubicBezTo>
                <a:cubicBezTo>
                  <a:pt x="551" y="165"/>
                  <a:pt x="549" y="166"/>
                  <a:pt x="546" y="166"/>
                </a:cubicBezTo>
                <a:close/>
                <a:moveTo>
                  <a:pt x="368" y="166"/>
                </a:moveTo>
                <a:cubicBezTo>
                  <a:pt x="366" y="165"/>
                  <a:pt x="364" y="163"/>
                  <a:pt x="363" y="160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69" y="160"/>
                  <a:pt x="370" y="161"/>
                  <a:pt x="371" y="161"/>
                </a:cubicBezTo>
                <a:lnTo>
                  <a:pt x="368" y="166"/>
                </a:lnTo>
                <a:close/>
                <a:moveTo>
                  <a:pt x="534" y="161"/>
                </a:moveTo>
                <a:cubicBezTo>
                  <a:pt x="529" y="158"/>
                  <a:pt x="529" y="158"/>
                  <a:pt x="529" y="158"/>
                </a:cubicBezTo>
                <a:cubicBezTo>
                  <a:pt x="529" y="157"/>
                  <a:pt x="531" y="154"/>
                  <a:pt x="534" y="154"/>
                </a:cubicBezTo>
                <a:cubicBezTo>
                  <a:pt x="535" y="154"/>
                  <a:pt x="536" y="155"/>
                  <a:pt x="537" y="155"/>
                </a:cubicBezTo>
                <a:cubicBezTo>
                  <a:pt x="534" y="161"/>
                  <a:pt x="534" y="161"/>
                  <a:pt x="534" y="161"/>
                </a:cubicBezTo>
                <a:cubicBezTo>
                  <a:pt x="534" y="161"/>
                  <a:pt x="534" y="160"/>
                  <a:pt x="534" y="160"/>
                </a:cubicBezTo>
                <a:cubicBezTo>
                  <a:pt x="534" y="161"/>
                  <a:pt x="534" y="161"/>
                  <a:pt x="534" y="161"/>
                </a:cubicBezTo>
                <a:close/>
                <a:moveTo>
                  <a:pt x="327" y="160"/>
                </a:moveTo>
                <a:cubicBezTo>
                  <a:pt x="326" y="155"/>
                  <a:pt x="326" y="155"/>
                  <a:pt x="326" y="155"/>
                </a:cubicBezTo>
                <a:cubicBezTo>
                  <a:pt x="327" y="154"/>
                  <a:pt x="328" y="154"/>
                  <a:pt x="329" y="153"/>
                </a:cubicBezTo>
                <a:cubicBezTo>
                  <a:pt x="334" y="157"/>
                  <a:pt x="334" y="157"/>
                  <a:pt x="334" y="157"/>
                </a:cubicBezTo>
                <a:cubicBezTo>
                  <a:pt x="332" y="158"/>
                  <a:pt x="330" y="160"/>
                  <a:pt x="327" y="160"/>
                </a:cubicBezTo>
                <a:close/>
                <a:moveTo>
                  <a:pt x="313" y="159"/>
                </a:moveTo>
                <a:cubicBezTo>
                  <a:pt x="312" y="158"/>
                  <a:pt x="312" y="156"/>
                  <a:pt x="312" y="155"/>
                </a:cubicBezTo>
                <a:cubicBezTo>
                  <a:pt x="311" y="155"/>
                  <a:pt x="311" y="155"/>
                  <a:pt x="311" y="154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5" y="149"/>
                  <a:pt x="315" y="149"/>
                  <a:pt x="315" y="149"/>
                </a:cubicBezTo>
                <a:cubicBezTo>
                  <a:pt x="315" y="150"/>
                  <a:pt x="316" y="151"/>
                  <a:pt x="316" y="151"/>
                </a:cubicBezTo>
                <a:cubicBezTo>
                  <a:pt x="317" y="153"/>
                  <a:pt x="317" y="154"/>
                  <a:pt x="317" y="155"/>
                </a:cubicBezTo>
                <a:cubicBezTo>
                  <a:pt x="317" y="155"/>
                  <a:pt x="317" y="155"/>
                  <a:pt x="317" y="155"/>
                </a:cubicBezTo>
                <a:cubicBezTo>
                  <a:pt x="317" y="155"/>
                  <a:pt x="317" y="155"/>
                  <a:pt x="317" y="155"/>
                </a:cubicBezTo>
                <a:lnTo>
                  <a:pt x="313" y="159"/>
                </a:lnTo>
                <a:close/>
                <a:moveTo>
                  <a:pt x="506" y="158"/>
                </a:moveTo>
                <a:cubicBezTo>
                  <a:pt x="504" y="157"/>
                  <a:pt x="503" y="157"/>
                  <a:pt x="501" y="156"/>
                </a:cubicBezTo>
                <a:cubicBezTo>
                  <a:pt x="504" y="151"/>
                  <a:pt x="504" y="151"/>
                  <a:pt x="504" y="151"/>
                </a:cubicBezTo>
                <a:cubicBezTo>
                  <a:pt x="505" y="151"/>
                  <a:pt x="507" y="152"/>
                  <a:pt x="509" y="153"/>
                </a:cubicBezTo>
                <a:lnTo>
                  <a:pt x="506" y="158"/>
                </a:lnTo>
                <a:close/>
                <a:moveTo>
                  <a:pt x="430" y="158"/>
                </a:moveTo>
                <a:cubicBezTo>
                  <a:pt x="428" y="152"/>
                  <a:pt x="428" y="152"/>
                  <a:pt x="428" y="152"/>
                </a:cubicBezTo>
                <a:cubicBezTo>
                  <a:pt x="430" y="152"/>
                  <a:pt x="432" y="152"/>
                  <a:pt x="433" y="151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435" y="157"/>
                  <a:pt x="435" y="157"/>
                  <a:pt x="435" y="157"/>
                </a:cubicBezTo>
                <a:cubicBezTo>
                  <a:pt x="435" y="157"/>
                  <a:pt x="435" y="157"/>
                  <a:pt x="435" y="157"/>
                </a:cubicBezTo>
                <a:cubicBezTo>
                  <a:pt x="433" y="157"/>
                  <a:pt x="431" y="158"/>
                  <a:pt x="430" y="158"/>
                </a:cubicBezTo>
                <a:close/>
                <a:moveTo>
                  <a:pt x="491" y="153"/>
                </a:moveTo>
                <a:cubicBezTo>
                  <a:pt x="490" y="153"/>
                  <a:pt x="488" y="153"/>
                  <a:pt x="487" y="153"/>
                </a:cubicBezTo>
                <a:cubicBezTo>
                  <a:pt x="487" y="153"/>
                  <a:pt x="486" y="153"/>
                  <a:pt x="485" y="153"/>
                </a:cubicBezTo>
                <a:cubicBezTo>
                  <a:pt x="486" y="147"/>
                  <a:pt x="486" y="147"/>
                  <a:pt x="486" y="147"/>
                </a:cubicBezTo>
                <a:cubicBezTo>
                  <a:pt x="486" y="147"/>
                  <a:pt x="487" y="147"/>
                  <a:pt x="488" y="147"/>
                </a:cubicBezTo>
                <a:cubicBezTo>
                  <a:pt x="489" y="147"/>
                  <a:pt x="490" y="147"/>
                  <a:pt x="492" y="148"/>
                </a:cubicBezTo>
                <a:lnTo>
                  <a:pt x="491" y="153"/>
                </a:lnTo>
                <a:close/>
                <a:moveTo>
                  <a:pt x="460" y="153"/>
                </a:moveTo>
                <a:cubicBezTo>
                  <a:pt x="458" y="153"/>
                  <a:pt x="457" y="152"/>
                  <a:pt x="457" y="152"/>
                </a:cubicBezTo>
                <a:cubicBezTo>
                  <a:pt x="460" y="147"/>
                  <a:pt x="460" y="147"/>
                  <a:pt x="460" y="147"/>
                </a:cubicBezTo>
                <a:cubicBezTo>
                  <a:pt x="460" y="147"/>
                  <a:pt x="460" y="147"/>
                  <a:pt x="460" y="147"/>
                </a:cubicBezTo>
                <a:cubicBezTo>
                  <a:pt x="460" y="147"/>
                  <a:pt x="461" y="146"/>
                  <a:pt x="461" y="146"/>
                </a:cubicBezTo>
                <a:cubicBezTo>
                  <a:pt x="466" y="150"/>
                  <a:pt x="466" y="150"/>
                  <a:pt x="466" y="150"/>
                </a:cubicBezTo>
                <a:cubicBezTo>
                  <a:pt x="464" y="152"/>
                  <a:pt x="462" y="153"/>
                  <a:pt x="460" y="153"/>
                </a:cubicBezTo>
                <a:cubicBezTo>
                  <a:pt x="460" y="153"/>
                  <a:pt x="460" y="153"/>
                  <a:pt x="460" y="153"/>
                </a:cubicBezTo>
                <a:close/>
                <a:moveTo>
                  <a:pt x="361" y="150"/>
                </a:moveTo>
                <a:cubicBezTo>
                  <a:pt x="360" y="148"/>
                  <a:pt x="359" y="147"/>
                  <a:pt x="357" y="146"/>
                </a:cubicBezTo>
                <a:cubicBezTo>
                  <a:pt x="361" y="141"/>
                  <a:pt x="361" y="141"/>
                  <a:pt x="361" y="141"/>
                </a:cubicBezTo>
                <a:cubicBezTo>
                  <a:pt x="362" y="142"/>
                  <a:pt x="364" y="144"/>
                  <a:pt x="366" y="147"/>
                </a:cubicBezTo>
                <a:lnTo>
                  <a:pt x="361" y="150"/>
                </a:lnTo>
                <a:close/>
                <a:moveTo>
                  <a:pt x="440" y="148"/>
                </a:moveTo>
                <a:cubicBezTo>
                  <a:pt x="440" y="148"/>
                  <a:pt x="440" y="148"/>
                  <a:pt x="440" y="148"/>
                </a:cubicBezTo>
                <a:cubicBezTo>
                  <a:pt x="440" y="147"/>
                  <a:pt x="440" y="146"/>
                  <a:pt x="440" y="145"/>
                </a:cubicBezTo>
                <a:cubicBezTo>
                  <a:pt x="440" y="144"/>
                  <a:pt x="440" y="142"/>
                  <a:pt x="441" y="141"/>
                </a:cubicBezTo>
                <a:cubicBezTo>
                  <a:pt x="446" y="144"/>
                  <a:pt x="446" y="144"/>
                  <a:pt x="446" y="144"/>
                </a:cubicBezTo>
                <a:cubicBezTo>
                  <a:pt x="446" y="144"/>
                  <a:pt x="445" y="145"/>
                  <a:pt x="445" y="145"/>
                </a:cubicBezTo>
                <a:cubicBezTo>
                  <a:pt x="445" y="146"/>
                  <a:pt x="446" y="147"/>
                  <a:pt x="446" y="147"/>
                </a:cubicBezTo>
                <a:cubicBezTo>
                  <a:pt x="446" y="148"/>
                  <a:pt x="446" y="148"/>
                  <a:pt x="446" y="148"/>
                </a:cubicBezTo>
                <a:lnTo>
                  <a:pt x="440" y="148"/>
                </a:lnTo>
                <a:close/>
                <a:moveTo>
                  <a:pt x="301" y="147"/>
                </a:moveTo>
                <a:cubicBezTo>
                  <a:pt x="301" y="147"/>
                  <a:pt x="301" y="146"/>
                  <a:pt x="301" y="146"/>
                </a:cubicBezTo>
                <a:cubicBezTo>
                  <a:pt x="301" y="145"/>
                  <a:pt x="300" y="144"/>
                  <a:pt x="300" y="143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6" y="142"/>
                  <a:pt x="307" y="144"/>
                  <a:pt x="307" y="146"/>
                </a:cubicBezTo>
                <a:cubicBezTo>
                  <a:pt x="307" y="146"/>
                  <a:pt x="307" y="146"/>
                  <a:pt x="307" y="146"/>
                </a:cubicBezTo>
                <a:lnTo>
                  <a:pt x="301" y="147"/>
                </a:lnTo>
                <a:close/>
                <a:moveTo>
                  <a:pt x="329" y="144"/>
                </a:moveTo>
                <a:cubicBezTo>
                  <a:pt x="329" y="143"/>
                  <a:pt x="328" y="141"/>
                  <a:pt x="328" y="140"/>
                </a:cubicBezTo>
                <a:cubicBezTo>
                  <a:pt x="328" y="139"/>
                  <a:pt x="328" y="139"/>
                  <a:pt x="328" y="138"/>
                </a:cubicBezTo>
                <a:cubicBezTo>
                  <a:pt x="334" y="137"/>
                  <a:pt x="334" y="137"/>
                  <a:pt x="334" y="137"/>
                </a:cubicBezTo>
                <a:cubicBezTo>
                  <a:pt x="334" y="138"/>
                  <a:pt x="334" y="138"/>
                  <a:pt x="334" y="138"/>
                </a:cubicBezTo>
                <a:cubicBezTo>
                  <a:pt x="334" y="138"/>
                  <a:pt x="334" y="139"/>
                  <a:pt x="334" y="139"/>
                </a:cubicBezTo>
                <a:cubicBezTo>
                  <a:pt x="334" y="139"/>
                  <a:pt x="334" y="139"/>
                  <a:pt x="334" y="140"/>
                </a:cubicBezTo>
                <a:cubicBezTo>
                  <a:pt x="334" y="141"/>
                  <a:pt x="334" y="142"/>
                  <a:pt x="335" y="143"/>
                </a:cubicBezTo>
                <a:lnTo>
                  <a:pt x="329" y="144"/>
                </a:lnTo>
                <a:close/>
                <a:moveTo>
                  <a:pt x="477" y="142"/>
                </a:moveTo>
                <a:cubicBezTo>
                  <a:pt x="476" y="141"/>
                  <a:pt x="476" y="139"/>
                  <a:pt x="475" y="137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82" y="137"/>
                  <a:pt x="482" y="139"/>
                  <a:pt x="482" y="141"/>
                </a:cubicBezTo>
                <a:lnTo>
                  <a:pt x="477" y="142"/>
                </a:lnTo>
                <a:close/>
                <a:moveTo>
                  <a:pt x="472" y="139"/>
                </a:moveTo>
                <a:cubicBezTo>
                  <a:pt x="466" y="136"/>
                  <a:pt x="466" y="136"/>
                  <a:pt x="466" y="136"/>
                </a:cubicBezTo>
                <a:cubicBezTo>
                  <a:pt x="467" y="135"/>
                  <a:pt x="467" y="134"/>
                  <a:pt x="468" y="133"/>
                </a:cubicBezTo>
                <a:cubicBezTo>
                  <a:pt x="468" y="132"/>
                  <a:pt x="469" y="131"/>
                  <a:pt x="469" y="131"/>
                </a:cubicBezTo>
                <a:cubicBezTo>
                  <a:pt x="474" y="134"/>
                  <a:pt x="474" y="134"/>
                  <a:pt x="474" y="134"/>
                </a:cubicBezTo>
                <a:cubicBezTo>
                  <a:pt x="474" y="135"/>
                  <a:pt x="473" y="135"/>
                  <a:pt x="473" y="136"/>
                </a:cubicBezTo>
                <a:cubicBezTo>
                  <a:pt x="472" y="137"/>
                  <a:pt x="472" y="138"/>
                  <a:pt x="472" y="139"/>
                </a:cubicBezTo>
                <a:close/>
                <a:moveTo>
                  <a:pt x="453" y="139"/>
                </a:moveTo>
                <a:cubicBezTo>
                  <a:pt x="453" y="138"/>
                  <a:pt x="453" y="138"/>
                  <a:pt x="453" y="138"/>
                </a:cubicBezTo>
                <a:cubicBezTo>
                  <a:pt x="453" y="138"/>
                  <a:pt x="453" y="138"/>
                  <a:pt x="453" y="138"/>
                </a:cubicBezTo>
                <a:cubicBezTo>
                  <a:pt x="451" y="133"/>
                  <a:pt x="451" y="133"/>
                  <a:pt x="451" y="133"/>
                </a:cubicBezTo>
                <a:cubicBezTo>
                  <a:pt x="452" y="132"/>
                  <a:pt x="453" y="132"/>
                  <a:pt x="453" y="132"/>
                </a:cubicBezTo>
                <a:cubicBezTo>
                  <a:pt x="453" y="132"/>
                  <a:pt x="453" y="132"/>
                  <a:pt x="453" y="132"/>
                </a:cubicBezTo>
                <a:cubicBezTo>
                  <a:pt x="455" y="132"/>
                  <a:pt x="457" y="133"/>
                  <a:pt x="458" y="134"/>
                </a:cubicBezTo>
                <a:cubicBezTo>
                  <a:pt x="458" y="135"/>
                  <a:pt x="459" y="136"/>
                  <a:pt x="459" y="138"/>
                </a:cubicBezTo>
                <a:lnTo>
                  <a:pt x="453" y="139"/>
                </a:lnTo>
                <a:close/>
                <a:moveTo>
                  <a:pt x="292" y="134"/>
                </a:moveTo>
                <a:cubicBezTo>
                  <a:pt x="292" y="134"/>
                  <a:pt x="291" y="133"/>
                  <a:pt x="290" y="132"/>
                </a:cubicBezTo>
                <a:cubicBezTo>
                  <a:pt x="289" y="131"/>
                  <a:pt x="289" y="130"/>
                  <a:pt x="288" y="128"/>
                </a:cubicBezTo>
                <a:cubicBezTo>
                  <a:pt x="294" y="127"/>
                  <a:pt x="294" y="127"/>
                  <a:pt x="294" y="127"/>
                </a:cubicBezTo>
                <a:cubicBezTo>
                  <a:pt x="294" y="127"/>
                  <a:pt x="294" y="128"/>
                  <a:pt x="295" y="129"/>
                </a:cubicBezTo>
                <a:cubicBezTo>
                  <a:pt x="296" y="129"/>
                  <a:pt x="296" y="130"/>
                  <a:pt x="297" y="130"/>
                </a:cubicBezTo>
                <a:lnTo>
                  <a:pt x="292" y="134"/>
                </a:lnTo>
                <a:close/>
                <a:moveTo>
                  <a:pt x="351" y="134"/>
                </a:moveTo>
                <a:cubicBezTo>
                  <a:pt x="351" y="132"/>
                  <a:pt x="351" y="130"/>
                  <a:pt x="350" y="128"/>
                </a:cubicBezTo>
                <a:cubicBezTo>
                  <a:pt x="356" y="128"/>
                  <a:pt x="356" y="128"/>
                  <a:pt x="356" y="128"/>
                </a:cubicBezTo>
                <a:cubicBezTo>
                  <a:pt x="356" y="129"/>
                  <a:pt x="357" y="131"/>
                  <a:pt x="357" y="133"/>
                </a:cubicBezTo>
                <a:lnTo>
                  <a:pt x="351" y="134"/>
                </a:lnTo>
                <a:close/>
                <a:moveTo>
                  <a:pt x="333" y="131"/>
                </a:moveTo>
                <a:cubicBezTo>
                  <a:pt x="331" y="126"/>
                  <a:pt x="331" y="126"/>
                  <a:pt x="331" y="126"/>
                </a:cubicBezTo>
                <a:cubicBezTo>
                  <a:pt x="331" y="126"/>
                  <a:pt x="332" y="125"/>
                  <a:pt x="334" y="123"/>
                </a:cubicBezTo>
                <a:cubicBezTo>
                  <a:pt x="338" y="126"/>
                  <a:pt x="338" y="126"/>
                  <a:pt x="338" y="126"/>
                </a:cubicBezTo>
                <a:cubicBezTo>
                  <a:pt x="337" y="129"/>
                  <a:pt x="335" y="130"/>
                  <a:pt x="333" y="131"/>
                </a:cubicBezTo>
                <a:close/>
                <a:moveTo>
                  <a:pt x="259" y="122"/>
                </a:moveTo>
                <a:cubicBezTo>
                  <a:pt x="258" y="121"/>
                  <a:pt x="257" y="119"/>
                  <a:pt x="257" y="116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3" y="117"/>
                  <a:pt x="264" y="119"/>
                  <a:pt x="264" y="119"/>
                </a:cubicBezTo>
                <a:lnTo>
                  <a:pt x="259" y="122"/>
                </a:lnTo>
                <a:close/>
                <a:moveTo>
                  <a:pt x="347" y="120"/>
                </a:moveTo>
                <a:cubicBezTo>
                  <a:pt x="347" y="119"/>
                  <a:pt x="347" y="119"/>
                  <a:pt x="347" y="119"/>
                </a:cubicBezTo>
                <a:cubicBezTo>
                  <a:pt x="346" y="119"/>
                  <a:pt x="346" y="119"/>
                  <a:pt x="346" y="118"/>
                </a:cubicBezTo>
                <a:cubicBezTo>
                  <a:pt x="346" y="118"/>
                  <a:pt x="345" y="119"/>
                  <a:pt x="345" y="119"/>
                </a:cubicBezTo>
                <a:cubicBezTo>
                  <a:pt x="343" y="113"/>
                  <a:pt x="343" y="113"/>
                  <a:pt x="343" y="113"/>
                </a:cubicBezTo>
                <a:cubicBezTo>
                  <a:pt x="344" y="113"/>
                  <a:pt x="345" y="113"/>
                  <a:pt x="346" y="113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7" y="113"/>
                  <a:pt x="348" y="113"/>
                  <a:pt x="349" y="114"/>
                </a:cubicBezTo>
                <a:cubicBezTo>
                  <a:pt x="350" y="114"/>
                  <a:pt x="350" y="114"/>
                  <a:pt x="350" y="115"/>
                </a:cubicBezTo>
                <a:cubicBezTo>
                  <a:pt x="351" y="115"/>
                  <a:pt x="351" y="115"/>
                  <a:pt x="351" y="115"/>
                </a:cubicBezTo>
                <a:lnTo>
                  <a:pt x="347" y="120"/>
                </a:lnTo>
                <a:close/>
                <a:moveTo>
                  <a:pt x="289" y="119"/>
                </a:moveTo>
                <a:cubicBezTo>
                  <a:pt x="288" y="118"/>
                  <a:pt x="287" y="118"/>
                  <a:pt x="287" y="118"/>
                </a:cubicBezTo>
                <a:cubicBezTo>
                  <a:pt x="287" y="118"/>
                  <a:pt x="286" y="118"/>
                  <a:pt x="286" y="118"/>
                </a:cubicBezTo>
                <a:cubicBezTo>
                  <a:pt x="286" y="112"/>
                  <a:pt x="286" y="112"/>
                  <a:pt x="286" y="112"/>
                </a:cubicBezTo>
                <a:cubicBezTo>
                  <a:pt x="286" y="112"/>
                  <a:pt x="286" y="112"/>
                  <a:pt x="287" y="112"/>
                </a:cubicBezTo>
                <a:cubicBezTo>
                  <a:pt x="290" y="112"/>
                  <a:pt x="291" y="113"/>
                  <a:pt x="293" y="115"/>
                </a:cubicBezTo>
                <a:lnTo>
                  <a:pt x="289" y="119"/>
                </a:lnTo>
                <a:close/>
                <a:moveTo>
                  <a:pt x="274" y="119"/>
                </a:moveTo>
                <a:cubicBezTo>
                  <a:pt x="272" y="119"/>
                  <a:pt x="271" y="118"/>
                  <a:pt x="269" y="118"/>
                </a:cubicBezTo>
                <a:cubicBezTo>
                  <a:pt x="269" y="118"/>
                  <a:pt x="269" y="118"/>
                  <a:pt x="269" y="118"/>
                </a:cubicBezTo>
                <a:cubicBezTo>
                  <a:pt x="268" y="112"/>
                  <a:pt x="268" y="112"/>
                  <a:pt x="268" y="112"/>
                </a:cubicBezTo>
                <a:cubicBezTo>
                  <a:pt x="269" y="112"/>
                  <a:pt x="270" y="112"/>
                  <a:pt x="271" y="112"/>
                </a:cubicBezTo>
                <a:cubicBezTo>
                  <a:pt x="272" y="113"/>
                  <a:pt x="273" y="113"/>
                  <a:pt x="274" y="113"/>
                </a:cubicBezTo>
                <a:lnTo>
                  <a:pt x="274" y="119"/>
                </a:lnTo>
                <a:close/>
                <a:moveTo>
                  <a:pt x="254" y="104"/>
                </a:moveTo>
                <a:cubicBezTo>
                  <a:pt x="254" y="103"/>
                  <a:pt x="254" y="101"/>
                  <a:pt x="254" y="100"/>
                </a:cubicBezTo>
                <a:cubicBezTo>
                  <a:pt x="254" y="99"/>
                  <a:pt x="254" y="99"/>
                  <a:pt x="254" y="9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0" y="100"/>
                  <a:pt x="260" y="100"/>
                  <a:pt x="260" y="100"/>
                </a:cubicBezTo>
                <a:cubicBezTo>
                  <a:pt x="260" y="101"/>
                  <a:pt x="260" y="102"/>
                  <a:pt x="260" y="104"/>
                </a:cubicBezTo>
                <a:lnTo>
                  <a:pt x="254" y="104"/>
                </a:lnTo>
                <a:close/>
                <a:moveTo>
                  <a:pt x="258" y="92"/>
                </a:moveTo>
                <a:cubicBezTo>
                  <a:pt x="258" y="91"/>
                  <a:pt x="257" y="91"/>
                  <a:pt x="257" y="91"/>
                </a:cubicBezTo>
                <a:cubicBezTo>
                  <a:pt x="256" y="90"/>
                  <a:pt x="255" y="89"/>
                  <a:pt x="254" y="88"/>
                </a:cubicBezTo>
                <a:cubicBezTo>
                  <a:pt x="254" y="88"/>
                  <a:pt x="254" y="88"/>
                  <a:pt x="254" y="88"/>
                </a:cubicBezTo>
                <a:cubicBezTo>
                  <a:pt x="258" y="83"/>
                  <a:pt x="258" y="83"/>
                  <a:pt x="258" y="83"/>
                </a:cubicBezTo>
                <a:cubicBezTo>
                  <a:pt x="258" y="84"/>
                  <a:pt x="258" y="84"/>
                  <a:pt x="258" y="84"/>
                </a:cubicBezTo>
                <a:cubicBezTo>
                  <a:pt x="259" y="85"/>
                  <a:pt x="260" y="86"/>
                  <a:pt x="262" y="87"/>
                </a:cubicBezTo>
                <a:cubicBezTo>
                  <a:pt x="262" y="87"/>
                  <a:pt x="262" y="88"/>
                  <a:pt x="262" y="88"/>
                </a:cubicBezTo>
                <a:lnTo>
                  <a:pt x="258" y="92"/>
                </a:lnTo>
                <a:close/>
                <a:moveTo>
                  <a:pt x="199" y="86"/>
                </a:moveTo>
                <a:cubicBezTo>
                  <a:pt x="198" y="86"/>
                  <a:pt x="197" y="86"/>
                  <a:pt x="197" y="86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8" y="80"/>
                  <a:pt x="198" y="80"/>
                  <a:pt x="199" y="80"/>
                </a:cubicBezTo>
                <a:cubicBezTo>
                  <a:pt x="201" y="80"/>
                  <a:pt x="201" y="80"/>
                  <a:pt x="202" y="80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3" y="85"/>
                  <a:pt x="201" y="86"/>
                  <a:pt x="199" y="86"/>
                </a:cubicBezTo>
                <a:close/>
                <a:moveTo>
                  <a:pt x="185" y="84"/>
                </a:moveTo>
                <a:cubicBezTo>
                  <a:pt x="183" y="83"/>
                  <a:pt x="181" y="83"/>
                  <a:pt x="180" y="82"/>
                </a:cubicBezTo>
                <a:cubicBezTo>
                  <a:pt x="179" y="82"/>
                  <a:pt x="179" y="82"/>
                  <a:pt x="178" y="81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76"/>
                  <a:pt x="182" y="77"/>
                  <a:pt x="182" y="77"/>
                </a:cubicBezTo>
                <a:cubicBezTo>
                  <a:pt x="183" y="77"/>
                  <a:pt x="184" y="77"/>
                  <a:pt x="186" y="78"/>
                </a:cubicBezTo>
                <a:lnTo>
                  <a:pt x="185" y="84"/>
                </a:lnTo>
                <a:close/>
                <a:moveTo>
                  <a:pt x="246" y="79"/>
                </a:moveTo>
                <a:cubicBezTo>
                  <a:pt x="245" y="78"/>
                  <a:pt x="244" y="78"/>
                  <a:pt x="243" y="78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6" y="72"/>
                  <a:pt x="248" y="73"/>
                  <a:pt x="250" y="75"/>
                </a:cubicBezTo>
                <a:lnTo>
                  <a:pt x="246" y="79"/>
                </a:lnTo>
                <a:close/>
                <a:moveTo>
                  <a:pt x="214" y="78"/>
                </a:moveTo>
                <a:cubicBezTo>
                  <a:pt x="212" y="76"/>
                  <a:pt x="212" y="76"/>
                  <a:pt x="212" y="7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2" y="72"/>
                  <a:pt x="213" y="71"/>
                  <a:pt x="214" y="71"/>
                </a:cubicBezTo>
                <a:cubicBezTo>
                  <a:pt x="215" y="70"/>
                  <a:pt x="215" y="70"/>
                  <a:pt x="215" y="70"/>
                </a:cubicBezTo>
                <a:cubicBezTo>
                  <a:pt x="219" y="75"/>
                  <a:pt x="219" y="75"/>
                  <a:pt x="219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7" y="76"/>
                  <a:pt x="216" y="77"/>
                  <a:pt x="214" y="78"/>
                </a:cubicBezTo>
                <a:close/>
                <a:moveTo>
                  <a:pt x="95" y="76"/>
                </a:moveTo>
                <a:cubicBezTo>
                  <a:pt x="93" y="76"/>
                  <a:pt x="91" y="75"/>
                  <a:pt x="89" y="74"/>
                </a:cubicBezTo>
                <a:cubicBezTo>
                  <a:pt x="91" y="69"/>
                  <a:pt x="91" y="69"/>
                  <a:pt x="91" y="69"/>
                </a:cubicBezTo>
                <a:cubicBezTo>
                  <a:pt x="93" y="70"/>
                  <a:pt x="94" y="70"/>
                  <a:pt x="95" y="70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76"/>
                  <a:pt x="95" y="76"/>
                  <a:pt x="95" y="76"/>
                </a:cubicBezTo>
                <a:close/>
                <a:moveTo>
                  <a:pt x="230" y="75"/>
                </a:moveTo>
                <a:cubicBezTo>
                  <a:pt x="229" y="74"/>
                  <a:pt x="227" y="73"/>
                  <a:pt x="227" y="72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29" y="67"/>
                  <a:pt x="229" y="67"/>
                  <a:pt x="229" y="67"/>
                </a:cubicBezTo>
                <a:cubicBezTo>
                  <a:pt x="230" y="67"/>
                  <a:pt x="230" y="67"/>
                  <a:pt x="231" y="68"/>
                </a:cubicBezTo>
                <a:cubicBezTo>
                  <a:pt x="231" y="68"/>
                  <a:pt x="231" y="68"/>
                  <a:pt x="231" y="68"/>
                </a:cubicBezTo>
                <a:cubicBezTo>
                  <a:pt x="232" y="69"/>
                  <a:pt x="233" y="70"/>
                  <a:pt x="234" y="71"/>
                </a:cubicBezTo>
                <a:lnTo>
                  <a:pt x="230" y="75"/>
                </a:lnTo>
                <a:close/>
                <a:moveTo>
                  <a:pt x="169" y="74"/>
                </a:moveTo>
                <a:cubicBezTo>
                  <a:pt x="168" y="73"/>
                  <a:pt x="168" y="73"/>
                  <a:pt x="168" y="73"/>
                </a:cubicBezTo>
                <a:cubicBezTo>
                  <a:pt x="167" y="72"/>
                  <a:pt x="166" y="70"/>
                  <a:pt x="165" y="67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7"/>
                  <a:pt x="172" y="68"/>
                  <a:pt x="172" y="69"/>
                </a:cubicBezTo>
                <a:lnTo>
                  <a:pt x="169" y="74"/>
                </a:lnTo>
                <a:close/>
                <a:moveTo>
                  <a:pt x="131" y="72"/>
                </a:moveTo>
                <a:cubicBezTo>
                  <a:pt x="130" y="72"/>
                  <a:pt x="130" y="72"/>
                  <a:pt x="130" y="72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1" y="66"/>
                  <a:pt x="131" y="66"/>
                  <a:pt x="131" y="66"/>
                </a:cubicBezTo>
                <a:cubicBezTo>
                  <a:pt x="133" y="66"/>
                  <a:pt x="134" y="66"/>
                  <a:pt x="136" y="66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5" y="72"/>
                  <a:pt x="133" y="72"/>
                  <a:pt x="131" y="72"/>
                </a:cubicBezTo>
                <a:close/>
                <a:moveTo>
                  <a:pt x="107" y="71"/>
                </a:moveTo>
                <a:cubicBezTo>
                  <a:pt x="105" y="66"/>
                  <a:pt x="105" y="66"/>
                  <a:pt x="105" y="66"/>
                </a:cubicBezTo>
                <a:cubicBezTo>
                  <a:pt x="107" y="65"/>
                  <a:pt x="108" y="65"/>
                  <a:pt x="110" y="65"/>
                </a:cubicBezTo>
                <a:cubicBezTo>
                  <a:pt x="110" y="65"/>
                  <a:pt x="111" y="65"/>
                  <a:pt x="111" y="64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2" y="70"/>
                  <a:pt x="111" y="70"/>
                  <a:pt x="110" y="70"/>
                </a:cubicBezTo>
                <a:cubicBezTo>
                  <a:pt x="109" y="70"/>
                  <a:pt x="108" y="71"/>
                  <a:pt x="107" y="71"/>
                </a:cubicBezTo>
                <a:close/>
                <a:moveTo>
                  <a:pt x="148" y="68"/>
                </a:move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7" y="61"/>
                  <a:pt x="148" y="61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9" y="60"/>
                  <a:pt x="149" y="59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3" y="63"/>
                  <a:pt x="153" y="63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1" y="66"/>
                  <a:pt x="150" y="67"/>
                  <a:pt x="148" y="68"/>
                </a:cubicBezTo>
                <a:close/>
                <a:moveTo>
                  <a:pt x="79" y="66"/>
                </a:moveTo>
                <a:cubicBezTo>
                  <a:pt x="78" y="65"/>
                  <a:pt x="77" y="64"/>
                  <a:pt x="75" y="63"/>
                </a:cubicBezTo>
                <a:cubicBezTo>
                  <a:pt x="78" y="58"/>
                  <a:pt x="78" y="58"/>
                  <a:pt x="78" y="58"/>
                </a:cubicBezTo>
                <a:cubicBezTo>
                  <a:pt x="80" y="59"/>
                  <a:pt x="82" y="61"/>
                  <a:pt x="83" y="63"/>
                </a:cubicBezTo>
                <a:lnTo>
                  <a:pt x="79" y="66"/>
                </a:lnTo>
                <a:close/>
                <a:moveTo>
                  <a:pt x="12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9" y="55"/>
                  <a:pt x="121" y="55"/>
                  <a:pt x="124" y="57"/>
                </a:cubicBezTo>
                <a:cubicBezTo>
                  <a:pt x="124" y="58"/>
                  <a:pt x="125" y="58"/>
                  <a:pt x="125" y="59"/>
                </a:cubicBezTo>
                <a:lnTo>
                  <a:pt x="121" y="62"/>
                </a:lnTo>
                <a:close/>
                <a:moveTo>
                  <a:pt x="162" y="58"/>
                </a:moveTo>
                <a:cubicBezTo>
                  <a:pt x="160" y="52"/>
                  <a:pt x="160" y="52"/>
                  <a:pt x="160" y="52"/>
                </a:cubicBezTo>
                <a:cubicBezTo>
                  <a:pt x="161" y="52"/>
                  <a:pt x="161" y="52"/>
                  <a:pt x="162" y="52"/>
                </a:cubicBezTo>
                <a:cubicBezTo>
                  <a:pt x="165" y="51"/>
                  <a:pt x="167" y="52"/>
                  <a:pt x="168" y="52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5" y="58"/>
                  <a:pt x="164" y="58"/>
                  <a:pt x="163" y="58"/>
                </a:cubicBezTo>
                <a:cubicBezTo>
                  <a:pt x="163" y="58"/>
                  <a:pt x="162" y="58"/>
                  <a:pt x="162" y="58"/>
                </a:cubicBezTo>
                <a:close/>
                <a:moveTo>
                  <a:pt x="65" y="56"/>
                </a:moveTo>
                <a:cubicBezTo>
                  <a:pt x="64" y="55"/>
                  <a:pt x="63" y="53"/>
                  <a:pt x="62" y="53"/>
                </a:cubicBezTo>
                <a:cubicBezTo>
                  <a:pt x="63" y="48"/>
                  <a:pt x="63" y="48"/>
                  <a:pt x="63" y="48"/>
                </a:cubicBezTo>
                <a:cubicBezTo>
                  <a:pt x="66" y="48"/>
                  <a:pt x="68" y="50"/>
                  <a:pt x="70" y="52"/>
                </a:cubicBezTo>
                <a:lnTo>
                  <a:pt x="65" y="56"/>
                </a:lnTo>
                <a:close/>
                <a:moveTo>
                  <a:pt x="58" y="40"/>
                </a:moveTo>
                <a:cubicBezTo>
                  <a:pt x="58" y="37"/>
                  <a:pt x="57" y="37"/>
                  <a:pt x="57" y="36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6"/>
                  <a:pt x="64" y="39"/>
                </a:cubicBezTo>
                <a:lnTo>
                  <a:pt x="58" y="40"/>
                </a:lnTo>
                <a:close/>
                <a:moveTo>
                  <a:pt x="60" y="25"/>
                </a:move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2"/>
                  <a:pt x="53" y="21"/>
                </a:cubicBezTo>
                <a:cubicBezTo>
                  <a:pt x="58" y="17"/>
                  <a:pt x="58" y="17"/>
                  <a:pt x="58" y="17"/>
                </a:cubicBezTo>
                <a:cubicBezTo>
                  <a:pt x="59" y="18"/>
                  <a:pt x="60" y="21"/>
                  <a:pt x="60" y="23"/>
                </a:cubicBezTo>
                <a:cubicBezTo>
                  <a:pt x="60" y="24"/>
                  <a:pt x="60" y="24"/>
                  <a:pt x="60" y="25"/>
                </a:cubicBezTo>
                <a:close/>
                <a:moveTo>
                  <a:pt x="6" y="13"/>
                </a:moveTo>
                <a:cubicBezTo>
                  <a:pt x="2" y="13"/>
                  <a:pt x="0" y="12"/>
                  <a:pt x="0" y="12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3" y="7"/>
                  <a:pt x="6" y="7"/>
                </a:cubicBezTo>
                <a:lnTo>
                  <a:pt x="6" y="13"/>
                </a:lnTo>
                <a:close/>
                <a:moveTo>
                  <a:pt x="18" y="11"/>
                </a:moveTo>
                <a:cubicBezTo>
                  <a:pt x="17" y="6"/>
                  <a:pt x="17" y="6"/>
                  <a:pt x="17" y="6"/>
                </a:cubicBezTo>
                <a:cubicBezTo>
                  <a:pt x="19" y="5"/>
                  <a:pt x="21" y="5"/>
                  <a:pt x="23" y="4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0" y="11"/>
                  <a:pt x="18" y="11"/>
                </a:cubicBezTo>
                <a:close/>
                <a:moveTo>
                  <a:pt x="36" y="8"/>
                </a:moveTo>
                <a:cubicBezTo>
                  <a:pt x="33" y="3"/>
                  <a:pt x="33" y="3"/>
                  <a:pt x="33" y="3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7" y="1"/>
                  <a:pt x="38" y="0"/>
                </a:cubicBezTo>
                <a:cubicBezTo>
                  <a:pt x="40" y="3"/>
                  <a:pt x="40" y="3"/>
                  <a:pt x="40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39" y="7"/>
                  <a:pt x="37" y="7"/>
                </a:cubicBezTo>
                <a:lnTo>
                  <a:pt x="36" y="8"/>
                </a:lnTo>
                <a:close/>
                <a:moveTo>
                  <a:pt x="51" y="8"/>
                </a:move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0" y="6"/>
                  <a:pt x="50" y="6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1"/>
                  <a:pt x="56" y="3"/>
                  <a:pt x="57" y="7"/>
                </a:cubicBezTo>
                <a:cubicBezTo>
                  <a:pt x="57" y="7"/>
                  <a:pt x="57" y="7"/>
                  <a:pt x="57" y="7"/>
                </a:cubicBezTo>
                <a:lnTo>
                  <a:pt x="51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0" name="îśḷîḍe">
            <a:extLst>
              <a:ext uri="{FF2B5EF4-FFF2-40B4-BE49-F238E27FC236}">
                <a16:creationId xmlns:a16="http://schemas.microsoft.com/office/drawing/2014/main" id="{C448BF85-900A-49E0-9CAD-3E0ECA0C0B9B}"/>
              </a:ext>
            </a:extLst>
          </p:cNvPr>
          <p:cNvSpPr/>
          <p:nvPr/>
        </p:nvSpPr>
        <p:spPr bwMode="auto">
          <a:xfrm>
            <a:off x="4167571" y="3871706"/>
            <a:ext cx="111688" cy="50179"/>
          </a:xfrm>
          <a:custGeom>
            <a:avLst/>
            <a:gdLst>
              <a:gd name="T0" fmla="*/ 5 w 102"/>
              <a:gd name="T1" fmla="*/ 46 h 46"/>
              <a:gd name="T2" fmla="*/ 0 w 102"/>
              <a:gd name="T3" fmla="*/ 46 h 46"/>
              <a:gd name="T4" fmla="*/ 1 w 102"/>
              <a:gd name="T5" fmla="*/ 40 h 46"/>
              <a:gd name="T6" fmla="*/ 6 w 102"/>
              <a:gd name="T7" fmla="*/ 40 h 46"/>
              <a:gd name="T8" fmla="*/ 6 w 102"/>
              <a:gd name="T9" fmla="*/ 46 h 46"/>
              <a:gd name="T10" fmla="*/ 5 w 102"/>
              <a:gd name="T11" fmla="*/ 46 h 46"/>
              <a:gd name="T12" fmla="*/ 18 w 102"/>
              <a:gd name="T13" fmla="*/ 45 h 46"/>
              <a:gd name="T14" fmla="*/ 18 w 102"/>
              <a:gd name="T15" fmla="*/ 39 h 46"/>
              <a:gd name="T16" fmla="*/ 23 w 102"/>
              <a:gd name="T17" fmla="*/ 38 h 46"/>
              <a:gd name="T18" fmla="*/ 24 w 102"/>
              <a:gd name="T19" fmla="*/ 44 h 46"/>
              <a:gd name="T20" fmla="*/ 18 w 102"/>
              <a:gd name="T21" fmla="*/ 45 h 46"/>
              <a:gd name="T22" fmla="*/ 35 w 102"/>
              <a:gd name="T23" fmla="*/ 36 h 46"/>
              <a:gd name="T24" fmla="*/ 30 w 102"/>
              <a:gd name="T25" fmla="*/ 32 h 46"/>
              <a:gd name="T26" fmla="*/ 32 w 102"/>
              <a:gd name="T27" fmla="*/ 31 h 46"/>
              <a:gd name="T28" fmla="*/ 34 w 102"/>
              <a:gd name="T29" fmla="*/ 28 h 46"/>
              <a:gd name="T30" fmla="*/ 38 w 102"/>
              <a:gd name="T31" fmla="*/ 31 h 46"/>
              <a:gd name="T32" fmla="*/ 37 w 102"/>
              <a:gd name="T33" fmla="*/ 34 h 46"/>
              <a:gd name="T34" fmla="*/ 35 w 102"/>
              <a:gd name="T35" fmla="*/ 36 h 46"/>
              <a:gd name="T36" fmla="*/ 47 w 102"/>
              <a:gd name="T37" fmla="*/ 26 h 46"/>
              <a:gd name="T38" fmla="*/ 45 w 102"/>
              <a:gd name="T39" fmla="*/ 21 h 46"/>
              <a:gd name="T40" fmla="*/ 51 w 102"/>
              <a:gd name="T41" fmla="*/ 19 h 46"/>
              <a:gd name="T42" fmla="*/ 52 w 102"/>
              <a:gd name="T43" fmla="*/ 25 h 46"/>
              <a:gd name="T44" fmla="*/ 47 w 102"/>
              <a:gd name="T45" fmla="*/ 26 h 46"/>
              <a:gd name="T46" fmla="*/ 64 w 102"/>
              <a:gd name="T47" fmla="*/ 22 h 46"/>
              <a:gd name="T48" fmla="*/ 62 w 102"/>
              <a:gd name="T49" fmla="*/ 16 h 46"/>
              <a:gd name="T50" fmla="*/ 67 w 102"/>
              <a:gd name="T51" fmla="*/ 14 h 46"/>
              <a:gd name="T52" fmla="*/ 69 w 102"/>
              <a:gd name="T53" fmla="*/ 19 h 46"/>
              <a:gd name="T54" fmla="*/ 64 w 102"/>
              <a:gd name="T55" fmla="*/ 22 h 46"/>
              <a:gd name="T56" fmla="*/ 80 w 102"/>
              <a:gd name="T57" fmla="*/ 15 h 46"/>
              <a:gd name="T58" fmla="*/ 78 w 102"/>
              <a:gd name="T59" fmla="*/ 9 h 46"/>
              <a:gd name="T60" fmla="*/ 83 w 102"/>
              <a:gd name="T61" fmla="*/ 7 h 46"/>
              <a:gd name="T62" fmla="*/ 86 w 102"/>
              <a:gd name="T63" fmla="*/ 12 h 46"/>
              <a:gd name="T64" fmla="*/ 80 w 102"/>
              <a:gd name="T65" fmla="*/ 15 h 46"/>
              <a:gd name="T66" fmla="*/ 96 w 102"/>
              <a:gd name="T67" fmla="*/ 7 h 46"/>
              <a:gd name="T68" fmla="*/ 94 w 102"/>
              <a:gd name="T69" fmla="*/ 2 h 46"/>
              <a:gd name="T70" fmla="*/ 99 w 102"/>
              <a:gd name="T71" fmla="*/ 0 h 46"/>
              <a:gd name="T72" fmla="*/ 102 w 102"/>
              <a:gd name="T73" fmla="*/ 5 h 46"/>
              <a:gd name="T74" fmla="*/ 96 w 102"/>
              <a:gd name="T7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46">
                <a:moveTo>
                  <a:pt x="5" y="46"/>
                </a:moveTo>
                <a:cubicBezTo>
                  <a:pt x="3" y="46"/>
                  <a:pt x="2" y="46"/>
                  <a:pt x="0" y="46"/>
                </a:cubicBezTo>
                <a:cubicBezTo>
                  <a:pt x="1" y="40"/>
                  <a:pt x="1" y="40"/>
                  <a:pt x="1" y="40"/>
                </a:cubicBezTo>
                <a:cubicBezTo>
                  <a:pt x="3" y="40"/>
                  <a:pt x="4" y="40"/>
                  <a:pt x="6" y="40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5" y="46"/>
                  <a:pt x="5" y="46"/>
                </a:cubicBezTo>
                <a:close/>
                <a:moveTo>
                  <a:pt x="18" y="45"/>
                </a:moveTo>
                <a:cubicBezTo>
                  <a:pt x="18" y="39"/>
                  <a:pt x="18" y="39"/>
                  <a:pt x="18" y="39"/>
                </a:cubicBezTo>
                <a:cubicBezTo>
                  <a:pt x="20" y="39"/>
                  <a:pt x="21" y="39"/>
                  <a:pt x="23" y="38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4"/>
                  <a:pt x="21" y="45"/>
                  <a:pt x="18" y="45"/>
                </a:cubicBezTo>
                <a:close/>
                <a:moveTo>
                  <a:pt x="35" y="36"/>
                </a:moveTo>
                <a:cubicBezTo>
                  <a:pt x="30" y="32"/>
                  <a:pt x="30" y="32"/>
                  <a:pt x="30" y="32"/>
                </a:cubicBezTo>
                <a:cubicBezTo>
                  <a:pt x="31" y="32"/>
                  <a:pt x="31" y="31"/>
                  <a:pt x="32" y="31"/>
                </a:cubicBezTo>
                <a:cubicBezTo>
                  <a:pt x="32" y="30"/>
                  <a:pt x="33" y="28"/>
                  <a:pt x="34" y="28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2"/>
                  <a:pt x="37" y="33"/>
                  <a:pt x="37" y="34"/>
                </a:cubicBezTo>
                <a:cubicBezTo>
                  <a:pt x="36" y="35"/>
                  <a:pt x="36" y="35"/>
                  <a:pt x="35" y="36"/>
                </a:cubicBezTo>
                <a:close/>
                <a:moveTo>
                  <a:pt x="47" y="26"/>
                </a:moveTo>
                <a:cubicBezTo>
                  <a:pt x="45" y="21"/>
                  <a:pt x="45" y="21"/>
                  <a:pt x="45" y="21"/>
                </a:cubicBezTo>
                <a:cubicBezTo>
                  <a:pt x="47" y="20"/>
                  <a:pt x="49" y="20"/>
                  <a:pt x="51" y="19"/>
                </a:cubicBezTo>
                <a:cubicBezTo>
                  <a:pt x="52" y="25"/>
                  <a:pt x="52" y="25"/>
                  <a:pt x="52" y="25"/>
                </a:cubicBezTo>
                <a:cubicBezTo>
                  <a:pt x="50" y="25"/>
                  <a:pt x="49" y="26"/>
                  <a:pt x="47" y="26"/>
                </a:cubicBezTo>
                <a:close/>
                <a:moveTo>
                  <a:pt x="64" y="22"/>
                </a:move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5" y="15"/>
                  <a:pt x="67" y="14"/>
                </a:cubicBezTo>
                <a:cubicBezTo>
                  <a:pt x="69" y="19"/>
                  <a:pt x="69" y="19"/>
                  <a:pt x="69" y="19"/>
                </a:cubicBezTo>
                <a:cubicBezTo>
                  <a:pt x="67" y="20"/>
                  <a:pt x="66" y="21"/>
                  <a:pt x="64" y="22"/>
                </a:cubicBezTo>
                <a:close/>
                <a:moveTo>
                  <a:pt x="80" y="15"/>
                </a:moveTo>
                <a:cubicBezTo>
                  <a:pt x="78" y="9"/>
                  <a:pt x="78" y="9"/>
                  <a:pt x="78" y="9"/>
                </a:cubicBezTo>
                <a:cubicBezTo>
                  <a:pt x="83" y="7"/>
                  <a:pt x="83" y="7"/>
                  <a:pt x="83" y="7"/>
                </a:cubicBezTo>
                <a:cubicBezTo>
                  <a:pt x="86" y="12"/>
                  <a:pt x="86" y="12"/>
                  <a:pt x="86" y="12"/>
                </a:cubicBezTo>
                <a:lnTo>
                  <a:pt x="80" y="15"/>
                </a:lnTo>
                <a:close/>
                <a:moveTo>
                  <a:pt x="96" y="7"/>
                </a:moveTo>
                <a:cubicBezTo>
                  <a:pt x="94" y="2"/>
                  <a:pt x="94" y="2"/>
                  <a:pt x="94" y="2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5"/>
                  <a:pt x="102" y="5"/>
                  <a:pt x="102" y="5"/>
                </a:cubicBezTo>
                <a:lnTo>
                  <a:pt x="96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1" name="îŝ1iďê">
            <a:extLst>
              <a:ext uri="{FF2B5EF4-FFF2-40B4-BE49-F238E27FC236}">
                <a16:creationId xmlns:a16="http://schemas.microsoft.com/office/drawing/2014/main" id="{A8D577E6-0271-4A12-9366-3C4F8A348975}"/>
              </a:ext>
            </a:extLst>
          </p:cNvPr>
          <p:cNvSpPr/>
          <p:nvPr/>
        </p:nvSpPr>
        <p:spPr bwMode="auto">
          <a:xfrm>
            <a:off x="4120629" y="3875753"/>
            <a:ext cx="42895" cy="43704"/>
          </a:xfrm>
          <a:custGeom>
            <a:avLst/>
            <a:gdLst>
              <a:gd name="T0" fmla="*/ 37 w 39"/>
              <a:gd name="T1" fmla="*/ 40 h 40"/>
              <a:gd name="T2" fmla="*/ 31 w 39"/>
              <a:gd name="T3" fmla="*/ 37 h 40"/>
              <a:gd name="T4" fmla="*/ 34 w 39"/>
              <a:gd name="T5" fmla="*/ 32 h 40"/>
              <a:gd name="T6" fmla="*/ 39 w 39"/>
              <a:gd name="T7" fmla="*/ 35 h 40"/>
              <a:gd name="T8" fmla="*/ 37 w 39"/>
              <a:gd name="T9" fmla="*/ 40 h 40"/>
              <a:gd name="T10" fmla="*/ 23 w 39"/>
              <a:gd name="T11" fmla="*/ 30 h 40"/>
              <a:gd name="T12" fmla="*/ 17 w 39"/>
              <a:gd name="T13" fmla="*/ 29 h 40"/>
              <a:gd name="T14" fmla="*/ 19 w 39"/>
              <a:gd name="T15" fmla="*/ 24 h 40"/>
              <a:gd name="T16" fmla="*/ 21 w 39"/>
              <a:gd name="T17" fmla="*/ 24 h 40"/>
              <a:gd name="T18" fmla="*/ 24 w 39"/>
              <a:gd name="T19" fmla="*/ 24 h 40"/>
              <a:gd name="T20" fmla="*/ 23 w 39"/>
              <a:gd name="T21" fmla="*/ 30 h 40"/>
              <a:gd name="T22" fmla="*/ 8 w 39"/>
              <a:gd name="T23" fmla="*/ 19 h 40"/>
              <a:gd name="T24" fmla="*/ 6 w 39"/>
              <a:gd name="T25" fmla="*/ 14 h 40"/>
              <a:gd name="T26" fmla="*/ 12 w 39"/>
              <a:gd name="T27" fmla="*/ 11 h 40"/>
              <a:gd name="T28" fmla="*/ 14 w 39"/>
              <a:gd name="T29" fmla="*/ 17 h 40"/>
              <a:gd name="T30" fmla="*/ 8 w 39"/>
              <a:gd name="T31" fmla="*/ 19 h 40"/>
              <a:gd name="T32" fmla="*/ 0 w 39"/>
              <a:gd name="T33" fmla="*/ 5 h 40"/>
              <a:gd name="T34" fmla="*/ 0 w 39"/>
              <a:gd name="T35" fmla="*/ 4 h 40"/>
              <a:gd name="T36" fmla="*/ 4 w 39"/>
              <a:gd name="T37" fmla="*/ 0 h 40"/>
              <a:gd name="T38" fmla="*/ 5 w 39"/>
              <a:gd name="T39" fmla="*/ 1 h 40"/>
              <a:gd name="T40" fmla="*/ 0 w 39"/>
              <a:gd name="T41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40">
                <a:moveTo>
                  <a:pt x="37" y="40"/>
                </a:moveTo>
                <a:cubicBezTo>
                  <a:pt x="34" y="39"/>
                  <a:pt x="32" y="38"/>
                  <a:pt x="31" y="37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7" y="34"/>
                  <a:pt x="39" y="35"/>
                </a:cubicBezTo>
                <a:lnTo>
                  <a:pt x="37" y="40"/>
                </a:lnTo>
                <a:close/>
                <a:moveTo>
                  <a:pt x="23" y="30"/>
                </a:moveTo>
                <a:cubicBezTo>
                  <a:pt x="22" y="30"/>
                  <a:pt x="19" y="30"/>
                  <a:pt x="17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1" y="24"/>
                </a:cubicBezTo>
                <a:cubicBezTo>
                  <a:pt x="22" y="24"/>
                  <a:pt x="23" y="24"/>
                  <a:pt x="24" y="24"/>
                </a:cubicBezTo>
                <a:lnTo>
                  <a:pt x="23" y="30"/>
                </a:lnTo>
                <a:close/>
                <a:moveTo>
                  <a:pt x="8" y="19"/>
                </a:moveTo>
                <a:cubicBezTo>
                  <a:pt x="8" y="17"/>
                  <a:pt x="7" y="16"/>
                  <a:pt x="6" y="14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3"/>
                  <a:pt x="14" y="15"/>
                  <a:pt x="14" y="17"/>
                </a:cubicBezTo>
                <a:lnTo>
                  <a:pt x="8" y="19"/>
                </a:lnTo>
                <a:close/>
                <a:moveTo>
                  <a:pt x="0" y="5"/>
                </a:moveTo>
                <a:cubicBezTo>
                  <a:pt x="0" y="4"/>
                  <a:pt x="0" y="4"/>
                  <a:pt x="0" y="4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lnTo>
                  <a:pt x="0" y="5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2" name="íṧ1iďè">
            <a:extLst>
              <a:ext uri="{FF2B5EF4-FFF2-40B4-BE49-F238E27FC236}">
                <a16:creationId xmlns:a16="http://schemas.microsoft.com/office/drawing/2014/main" id="{12D2CFE1-41D5-4D9B-88B1-1C2FFC7CBDBC}"/>
              </a:ext>
            </a:extLst>
          </p:cNvPr>
          <p:cNvSpPr/>
          <p:nvPr/>
        </p:nvSpPr>
        <p:spPr bwMode="auto">
          <a:xfrm>
            <a:off x="3721626" y="3493747"/>
            <a:ext cx="466987" cy="416808"/>
          </a:xfrm>
          <a:custGeom>
            <a:avLst/>
            <a:gdLst>
              <a:gd name="T0" fmla="*/ 341 w 427"/>
              <a:gd name="T1" fmla="*/ 372 h 382"/>
              <a:gd name="T2" fmla="*/ 304 w 427"/>
              <a:gd name="T3" fmla="*/ 365 h 382"/>
              <a:gd name="T4" fmla="*/ 319 w 427"/>
              <a:gd name="T5" fmla="*/ 366 h 382"/>
              <a:gd name="T6" fmla="*/ 347 w 427"/>
              <a:gd name="T7" fmla="*/ 358 h 382"/>
              <a:gd name="T8" fmla="*/ 298 w 427"/>
              <a:gd name="T9" fmla="*/ 357 h 382"/>
              <a:gd name="T10" fmla="*/ 261 w 427"/>
              <a:gd name="T11" fmla="*/ 357 h 382"/>
              <a:gd name="T12" fmla="*/ 208 w 427"/>
              <a:gd name="T13" fmla="*/ 354 h 382"/>
              <a:gd name="T14" fmla="*/ 224 w 427"/>
              <a:gd name="T15" fmla="*/ 348 h 382"/>
              <a:gd name="T16" fmla="*/ 252 w 427"/>
              <a:gd name="T17" fmla="*/ 350 h 382"/>
              <a:gd name="T18" fmla="*/ 201 w 427"/>
              <a:gd name="T19" fmla="*/ 348 h 382"/>
              <a:gd name="T20" fmla="*/ 372 w 427"/>
              <a:gd name="T21" fmla="*/ 345 h 382"/>
              <a:gd name="T22" fmla="*/ 372 w 427"/>
              <a:gd name="T23" fmla="*/ 344 h 382"/>
              <a:gd name="T24" fmla="*/ 378 w 427"/>
              <a:gd name="T25" fmla="*/ 327 h 382"/>
              <a:gd name="T26" fmla="*/ 203 w 427"/>
              <a:gd name="T27" fmla="*/ 317 h 382"/>
              <a:gd name="T28" fmla="*/ 197 w 427"/>
              <a:gd name="T29" fmla="*/ 314 h 382"/>
              <a:gd name="T30" fmla="*/ 385 w 427"/>
              <a:gd name="T31" fmla="*/ 313 h 382"/>
              <a:gd name="T32" fmla="*/ 388 w 427"/>
              <a:gd name="T33" fmla="*/ 294 h 382"/>
              <a:gd name="T34" fmla="*/ 176 w 427"/>
              <a:gd name="T35" fmla="*/ 295 h 382"/>
              <a:gd name="T36" fmla="*/ 408 w 427"/>
              <a:gd name="T37" fmla="*/ 282 h 382"/>
              <a:gd name="T38" fmla="*/ 382 w 427"/>
              <a:gd name="T39" fmla="*/ 287 h 382"/>
              <a:gd name="T40" fmla="*/ 166 w 427"/>
              <a:gd name="T41" fmla="*/ 285 h 382"/>
              <a:gd name="T42" fmla="*/ 172 w 427"/>
              <a:gd name="T43" fmla="*/ 271 h 382"/>
              <a:gd name="T44" fmla="*/ 190 w 427"/>
              <a:gd name="T45" fmla="*/ 255 h 382"/>
              <a:gd name="T46" fmla="*/ 216 w 427"/>
              <a:gd name="T47" fmla="*/ 241 h 382"/>
              <a:gd name="T48" fmla="*/ 184 w 427"/>
              <a:gd name="T49" fmla="*/ 233 h 382"/>
              <a:gd name="T50" fmla="*/ 195 w 427"/>
              <a:gd name="T51" fmla="*/ 232 h 382"/>
              <a:gd name="T52" fmla="*/ 229 w 427"/>
              <a:gd name="T53" fmla="*/ 227 h 382"/>
              <a:gd name="T54" fmla="*/ 219 w 427"/>
              <a:gd name="T55" fmla="*/ 216 h 382"/>
              <a:gd name="T56" fmla="*/ 181 w 427"/>
              <a:gd name="T57" fmla="*/ 215 h 382"/>
              <a:gd name="T58" fmla="*/ 167 w 427"/>
              <a:gd name="T59" fmla="*/ 221 h 382"/>
              <a:gd name="T60" fmla="*/ 189 w 427"/>
              <a:gd name="T61" fmla="*/ 203 h 382"/>
              <a:gd name="T62" fmla="*/ 214 w 427"/>
              <a:gd name="T63" fmla="*/ 203 h 382"/>
              <a:gd name="T64" fmla="*/ 200 w 427"/>
              <a:gd name="T65" fmla="*/ 193 h 382"/>
              <a:gd name="T66" fmla="*/ 150 w 427"/>
              <a:gd name="T67" fmla="*/ 189 h 382"/>
              <a:gd name="T68" fmla="*/ 142 w 427"/>
              <a:gd name="T69" fmla="*/ 182 h 382"/>
              <a:gd name="T70" fmla="*/ 127 w 427"/>
              <a:gd name="T71" fmla="*/ 165 h 382"/>
              <a:gd name="T72" fmla="*/ 132 w 427"/>
              <a:gd name="T73" fmla="*/ 158 h 382"/>
              <a:gd name="T74" fmla="*/ 138 w 427"/>
              <a:gd name="T75" fmla="*/ 145 h 382"/>
              <a:gd name="T76" fmla="*/ 113 w 427"/>
              <a:gd name="T77" fmla="*/ 132 h 382"/>
              <a:gd name="T78" fmla="*/ 131 w 427"/>
              <a:gd name="T79" fmla="*/ 136 h 382"/>
              <a:gd name="T80" fmla="*/ 105 w 427"/>
              <a:gd name="T81" fmla="*/ 126 h 382"/>
              <a:gd name="T82" fmla="*/ 77 w 427"/>
              <a:gd name="T83" fmla="*/ 112 h 382"/>
              <a:gd name="T84" fmla="*/ 60 w 427"/>
              <a:gd name="T85" fmla="*/ 104 h 382"/>
              <a:gd name="T86" fmla="*/ 48 w 427"/>
              <a:gd name="T87" fmla="*/ 100 h 382"/>
              <a:gd name="T88" fmla="*/ 25 w 427"/>
              <a:gd name="T89" fmla="*/ 77 h 382"/>
              <a:gd name="T90" fmla="*/ 145 w 427"/>
              <a:gd name="T91" fmla="*/ 73 h 382"/>
              <a:gd name="T92" fmla="*/ 64 w 427"/>
              <a:gd name="T93" fmla="*/ 70 h 382"/>
              <a:gd name="T94" fmla="*/ 13 w 427"/>
              <a:gd name="T95" fmla="*/ 63 h 382"/>
              <a:gd name="T96" fmla="*/ 96 w 427"/>
              <a:gd name="T97" fmla="*/ 71 h 382"/>
              <a:gd name="T98" fmla="*/ 131 w 427"/>
              <a:gd name="T99" fmla="*/ 70 h 382"/>
              <a:gd name="T100" fmla="*/ 150 w 427"/>
              <a:gd name="T101" fmla="*/ 61 h 382"/>
              <a:gd name="T102" fmla="*/ 0 w 427"/>
              <a:gd name="T103" fmla="*/ 55 h 382"/>
              <a:gd name="T104" fmla="*/ 124 w 427"/>
              <a:gd name="T105" fmla="*/ 49 h 382"/>
              <a:gd name="T106" fmla="*/ 56 w 427"/>
              <a:gd name="T107" fmla="*/ 52 h 382"/>
              <a:gd name="T108" fmla="*/ 174 w 427"/>
              <a:gd name="T109" fmla="*/ 40 h 382"/>
              <a:gd name="T110" fmla="*/ 174 w 427"/>
              <a:gd name="T111" fmla="*/ 40 h 382"/>
              <a:gd name="T112" fmla="*/ 44 w 427"/>
              <a:gd name="T113" fmla="*/ 33 h 382"/>
              <a:gd name="T114" fmla="*/ 178 w 427"/>
              <a:gd name="T115" fmla="*/ 31 h 382"/>
              <a:gd name="T116" fmla="*/ 183 w 427"/>
              <a:gd name="T117" fmla="*/ 14 h 382"/>
              <a:gd name="T118" fmla="*/ 217 w 427"/>
              <a:gd name="T11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7" h="382">
                <a:moveTo>
                  <a:pt x="332" y="382"/>
                </a:moveTo>
                <a:cubicBezTo>
                  <a:pt x="331" y="380"/>
                  <a:pt x="331" y="378"/>
                  <a:pt x="330" y="376"/>
                </a:cubicBezTo>
                <a:cubicBezTo>
                  <a:pt x="330" y="375"/>
                  <a:pt x="330" y="375"/>
                  <a:pt x="330" y="375"/>
                </a:cubicBezTo>
                <a:cubicBezTo>
                  <a:pt x="336" y="374"/>
                  <a:pt x="336" y="374"/>
                  <a:pt x="336" y="374"/>
                </a:cubicBezTo>
                <a:cubicBezTo>
                  <a:pt x="336" y="375"/>
                  <a:pt x="336" y="375"/>
                  <a:pt x="336" y="375"/>
                </a:cubicBezTo>
                <a:cubicBezTo>
                  <a:pt x="336" y="376"/>
                  <a:pt x="337" y="378"/>
                  <a:pt x="337" y="379"/>
                </a:cubicBezTo>
                <a:lnTo>
                  <a:pt x="332" y="382"/>
                </a:lnTo>
                <a:close/>
                <a:moveTo>
                  <a:pt x="345" y="376"/>
                </a:move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4" y="369"/>
                  <a:pt x="345" y="369"/>
                </a:cubicBezTo>
                <a:cubicBezTo>
                  <a:pt x="346" y="368"/>
                  <a:pt x="346" y="368"/>
                  <a:pt x="347" y="368"/>
                </a:cubicBezTo>
                <a:cubicBezTo>
                  <a:pt x="348" y="374"/>
                  <a:pt x="348" y="374"/>
                  <a:pt x="348" y="374"/>
                </a:cubicBezTo>
                <a:cubicBezTo>
                  <a:pt x="348" y="374"/>
                  <a:pt x="348" y="374"/>
                  <a:pt x="348" y="374"/>
                </a:cubicBezTo>
                <a:cubicBezTo>
                  <a:pt x="347" y="374"/>
                  <a:pt x="346" y="375"/>
                  <a:pt x="345" y="376"/>
                </a:cubicBezTo>
                <a:close/>
                <a:moveTo>
                  <a:pt x="308" y="372"/>
                </a:moveTo>
                <a:cubicBezTo>
                  <a:pt x="306" y="372"/>
                  <a:pt x="305" y="372"/>
                  <a:pt x="304" y="372"/>
                </a:cubicBezTo>
                <a:cubicBezTo>
                  <a:pt x="303" y="371"/>
                  <a:pt x="302" y="371"/>
                  <a:pt x="301" y="370"/>
                </a:cubicBezTo>
                <a:cubicBezTo>
                  <a:pt x="304" y="365"/>
                  <a:pt x="304" y="365"/>
                  <a:pt x="304" y="365"/>
                </a:cubicBezTo>
                <a:cubicBezTo>
                  <a:pt x="305" y="366"/>
                  <a:pt x="305" y="366"/>
                  <a:pt x="306" y="366"/>
                </a:cubicBezTo>
                <a:cubicBezTo>
                  <a:pt x="307" y="366"/>
                  <a:pt x="307" y="366"/>
                  <a:pt x="308" y="367"/>
                </a:cubicBezTo>
                <a:lnTo>
                  <a:pt x="308" y="372"/>
                </a:lnTo>
                <a:close/>
                <a:moveTo>
                  <a:pt x="324" y="372"/>
                </a:moveTo>
                <a:cubicBezTo>
                  <a:pt x="324" y="371"/>
                  <a:pt x="324" y="371"/>
                  <a:pt x="324" y="371"/>
                </a:cubicBezTo>
                <a:cubicBezTo>
                  <a:pt x="323" y="371"/>
                  <a:pt x="323" y="371"/>
                  <a:pt x="322" y="371"/>
                </a:cubicBezTo>
                <a:cubicBezTo>
                  <a:pt x="322" y="371"/>
                  <a:pt x="322" y="371"/>
                  <a:pt x="321" y="371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19" y="366"/>
                  <a:pt x="319" y="366"/>
                  <a:pt x="319" y="366"/>
                </a:cubicBezTo>
                <a:cubicBezTo>
                  <a:pt x="320" y="366"/>
                  <a:pt x="320" y="366"/>
                  <a:pt x="320" y="366"/>
                </a:cubicBezTo>
                <a:cubicBezTo>
                  <a:pt x="321" y="365"/>
                  <a:pt x="322" y="365"/>
                  <a:pt x="322" y="365"/>
                </a:cubicBezTo>
                <a:cubicBezTo>
                  <a:pt x="323" y="365"/>
                  <a:pt x="324" y="365"/>
                  <a:pt x="326" y="366"/>
                </a:cubicBezTo>
                <a:cubicBezTo>
                  <a:pt x="326" y="366"/>
                  <a:pt x="326" y="366"/>
                  <a:pt x="326" y="366"/>
                </a:cubicBezTo>
                <a:lnTo>
                  <a:pt x="324" y="372"/>
                </a:lnTo>
                <a:close/>
                <a:moveTo>
                  <a:pt x="350" y="366"/>
                </a:moveTo>
                <a:cubicBezTo>
                  <a:pt x="350" y="365"/>
                  <a:pt x="349" y="365"/>
                  <a:pt x="349" y="365"/>
                </a:cubicBezTo>
                <a:cubicBezTo>
                  <a:pt x="348" y="364"/>
                  <a:pt x="347" y="362"/>
                  <a:pt x="347" y="360"/>
                </a:cubicBezTo>
                <a:cubicBezTo>
                  <a:pt x="347" y="359"/>
                  <a:pt x="347" y="358"/>
                  <a:pt x="347" y="358"/>
                </a:cubicBezTo>
                <a:cubicBezTo>
                  <a:pt x="352" y="360"/>
                  <a:pt x="352" y="360"/>
                  <a:pt x="352" y="360"/>
                </a:cubicBezTo>
                <a:cubicBezTo>
                  <a:pt x="352" y="360"/>
                  <a:pt x="352" y="360"/>
                  <a:pt x="352" y="360"/>
                </a:cubicBezTo>
                <a:cubicBezTo>
                  <a:pt x="353" y="360"/>
                  <a:pt x="353" y="361"/>
                  <a:pt x="354" y="361"/>
                </a:cubicBezTo>
                <a:cubicBezTo>
                  <a:pt x="354" y="361"/>
                  <a:pt x="354" y="362"/>
                  <a:pt x="354" y="362"/>
                </a:cubicBezTo>
                <a:lnTo>
                  <a:pt x="350" y="366"/>
                </a:lnTo>
                <a:close/>
                <a:moveTo>
                  <a:pt x="293" y="360"/>
                </a:moveTo>
                <a:cubicBezTo>
                  <a:pt x="292" y="358"/>
                  <a:pt x="291" y="356"/>
                  <a:pt x="290" y="355"/>
                </a:cubicBezTo>
                <a:cubicBezTo>
                  <a:pt x="295" y="352"/>
                  <a:pt x="295" y="352"/>
                  <a:pt x="295" y="352"/>
                </a:cubicBezTo>
                <a:cubicBezTo>
                  <a:pt x="296" y="353"/>
                  <a:pt x="297" y="355"/>
                  <a:pt x="298" y="357"/>
                </a:cubicBezTo>
                <a:lnTo>
                  <a:pt x="293" y="360"/>
                </a:lnTo>
                <a:close/>
                <a:moveTo>
                  <a:pt x="361" y="358"/>
                </a:moveTo>
                <a:cubicBezTo>
                  <a:pt x="360" y="352"/>
                  <a:pt x="360" y="352"/>
                  <a:pt x="360" y="352"/>
                </a:cubicBezTo>
                <a:cubicBezTo>
                  <a:pt x="362" y="352"/>
                  <a:pt x="363" y="352"/>
                  <a:pt x="364" y="351"/>
                </a:cubicBezTo>
                <a:cubicBezTo>
                  <a:pt x="364" y="351"/>
                  <a:pt x="364" y="351"/>
                  <a:pt x="364" y="351"/>
                </a:cubicBezTo>
                <a:cubicBezTo>
                  <a:pt x="368" y="356"/>
                  <a:pt x="368" y="356"/>
                  <a:pt x="368" y="356"/>
                </a:cubicBezTo>
                <a:cubicBezTo>
                  <a:pt x="367" y="356"/>
                  <a:pt x="367" y="356"/>
                  <a:pt x="367" y="356"/>
                </a:cubicBezTo>
                <a:cubicBezTo>
                  <a:pt x="365" y="357"/>
                  <a:pt x="363" y="358"/>
                  <a:pt x="361" y="358"/>
                </a:cubicBezTo>
                <a:close/>
                <a:moveTo>
                  <a:pt x="261" y="357"/>
                </a:moveTo>
                <a:cubicBezTo>
                  <a:pt x="261" y="351"/>
                  <a:pt x="261" y="351"/>
                  <a:pt x="261" y="351"/>
                </a:cubicBezTo>
                <a:cubicBezTo>
                  <a:pt x="263" y="351"/>
                  <a:pt x="265" y="351"/>
                  <a:pt x="267" y="351"/>
                </a:cubicBezTo>
                <a:cubicBezTo>
                  <a:pt x="267" y="357"/>
                  <a:pt x="267" y="357"/>
                  <a:pt x="267" y="357"/>
                </a:cubicBezTo>
                <a:cubicBezTo>
                  <a:pt x="265" y="357"/>
                  <a:pt x="263" y="357"/>
                  <a:pt x="261" y="357"/>
                </a:cubicBezTo>
                <a:close/>
                <a:moveTo>
                  <a:pt x="208" y="354"/>
                </a:moveTo>
                <a:cubicBezTo>
                  <a:pt x="208" y="348"/>
                  <a:pt x="208" y="348"/>
                  <a:pt x="208" y="348"/>
                </a:cubicBezTo>
                <a:cubicBezTo>
                  <a:pt x="210" y="348"/>
                  <a:pt x="212" y="348"/>
                  <a:pt x="214" y="348"/>
                </a:cubicBezTo>
                <a:cubicBezTo>
                  <a:pt x="214" y="354"/>
                  <a:pt x="214" y="354"/>
                  <a:pt x="214" y="354"/>
                </a:cubicBezTo>
                <a:cubicBezTo>
                  <a:pt x="212" y="354"/>
                  <a:pt x="210" y="354"/>
                  <a:pt x="208" y="354"/>
                </a:cubicBezTo>
                <a:close/>
                <a:moveTo>
                  <a:pt x="279" y="354"/>
                </a:moveTo>
                <a:cubicBezTo>
                  <a:pt x="277" y="349"/>
                  <a:pt x="277" y="349"/>
                  <a:pt x="277" y="349"/>
                </a:cubicBezTo>
                <a:cubicBezTo>
                  <a:pt x="277" y="348"/>
                  <a:pt x="278" y="348"/>
                  <a:pt x="279" y="348"/>
                </a:cubicBezTo>
                <a:cubicBezTo>
                  <a:pt x="280" y="347"/>
                  <a:pt x="282" y="347"/>
                  <a:pt x="283" y="347"/>
                </a:cubicBezTo>
                <a:cubicBezTo>
                  <a:pt x="284" y="352"/>
                  <a:pt x="284" y="352"/>
                  <a:pt x="284" y="352"/>
                </a:cubicBezTo>
                <a:cubicBezTo>
                  <a:pt x="283" y="353"/>
                  <a:pt x="282" y="353"/>
                  <a:pt x="280" y="353"/>
                </a:cubicBezTo>
                <a:cubicBezTo>
                  <a:pt x="280" y="354"/>
                  <a:pt x="280" y="354"/>
                  <a:pt x="279" y="354"/>
                </a:cubicBezTo>
                <a:close/>
                <a:moveTo>
                  <a:pt x="226" y="354"/>
                </a:moveTo>
                <a:cubicBezTo>
                  <a:pt x="224" y="348"/>
                  <a:pt x="224" y="348"/>
                  <a:pt x="224" y="348"/>
                </a:cubicBezTo>
                <a:cubicBezTo>
                  <a:pt x="225" y="348"/>
                  <a:pt x="227" y="347"/>
                  <a:pt x="228" y="345"/>
                </a:cubicBezTo>
                <a:cubicBezTo>
                  <a:pt x="232" y="350"/>
                  <a:pt x="232" y="350"/>
                  <a:pt x="232" y="350"/>
                </a:cubicBezTo>
                <a:cubicBezTo>
                  <a:pt x="230" y="351"/>
                  <a:pt x="228" y="353"/>
                  <a:pt x="226" y="354"/>
                </a:cubicBezTo>
                <a:close/>
                <a:moveTo>
                  <a:pt x="247" y="353"/>
                </a:moveTo>
                <a:cubicBezTo>
                  <a:pt x="247" y="352"/>
                  <a:pt x="246" y="350"/>
                  <a:pt x="246" y="348"/>
                </a:cubicBezTo>
                <a:cubicBezTo>
                  <a:pt x="246" y="348"/>
                  <a:pt x="246" y="347"/>
                  <a:pt x="246" y="346"/>
                </a:cubicBezTo>
                <a:cubicBezTo>
                  <a:pt x="252" y="347"/>
                  <a:pt x="252" y="347"/>
                  <a:pt x="252" y="347"/>
                </a:cubicBezTo>
                <a:cubicBezTo>
                  <a:pt x="252" y="347"/>
                  <a:pt x="252" y="348"/>
                  <a:pt x="252" y="348"/>
                </a:cubicBezTo>
                <a:cubicBezTo>
                  <a:pt x="252" y="349"/>
                  <a:pt x="252" y="350"/>
                  <a:pt x="252" y="350"/>
                </a:cubicBezTo>
                <a:lnTo>
                  <a:pt x="247" y="353"/>
                </a:lnTo>
                <a:close/>
                <a:moveTo>
                  <a:pt x="195" y="349"/>
                </a:moveTo>
                <a:cubicBezTo>
                  <a:pt x="195" y="348"/>
                  <a:pt x="195" y="348"/>
                  <a:pt x="194" y="347"/>
                </a:cubicBezTo>
                <a:cubicBezTo>
                  <a:pt x="194" y="346"/>
                  <a:pt x="194" y="345"/>
                  <a:pt x="194" y="344"/>
                </a:cubicBezTo>
                <a:cubicBezTo>
                  <a:pt x="194" y="343"/>
                  <a:pt x="194" y="343"/>
                  <a:pt x="194" y="342"/>
                </a:cubicBezTo>
                <a:cubicBezTo>
                  <a:pt x="200" y="344"/>
                  <a:pt x="200" y="344"/>
                  <a:pt x="200" y="344"/>
                </a:cubicBezTo>
                <a:cubicBezTo>
                  <a:pt x="200" y="344"/>
                  <a:pt x="200" y="344"/>
                  <a:pt x="200" y="344"/>
                </a:cubicBezTo>
                <a:cubicBezTo>
                  <a:pt x="200" y="344"/>
                  <a:pt x="200" y="344"/>
                  <a:pt x="200" y="345"/>
                </a:cubicBezTo>
                <a:cubicBezTo>
                  <a:pt x="200" y="346"/>
                  <a:pt x="201" y="347"/>
                  <a:pt x="201" y="348"/>
                </a:cubicBezTo>
                <a:lnTo>
                  <a:pt x="195" y="349"/>
                </a:lnTo>
                <a:close/>
                <a:moveTo>
                  <a:pt x="241" y="348"/>
                </a:moveTo>
                <a:cubicBezTo>
                  <a:pt x="240" y="342"/>
                  <a:pt x="240" y="342"/>
                  <a:pt x="240" y="342"/>
                </a:cubicBezTo>
                <a:cubicBezTo>
                  <a:pt x="241" y="342"/>
                  <a:pt x="242" y="342"/>
                  <a:pt x="242" y="342"/>
                </a:cubicBezTo>
                <a:cubicBezTo>
                  <a:pt x="242" y="341"/>
                  <a:pt x="243" y="341"/>
                  <a:pt x="244" y="340"/>
                </a:cubicBezTo>
                <a:cubicBezTo>
                  <a:pt x="247" y="345"/>
                  <a:pt x="247" y="345"/>
                  <a:pt x="247" y="345"/>
                </a:cubicBezTo>
                <a:cubicBezTo>
                  <a:pt x="247" y="345"/>
                  <a:pt x="247" y="345"/>
                  <a:pt x="246" y="345"/>
                </a:cubicBezTo>
                <a:cubicBezTo>
                  <a:pt x="245" y="347"/>
                  <a:pt x="244" y="348"/>
                  <a:pt x="241" y="348"/>
                </a:cubicBezTo>
                <a:close/>
                <a:moveTo>
                  <a:pt x="372" y="345"/>
                </a:moveTo>
                <a:cubicBezTo>
                  <a:pt x="370" y="343"/>
                  <a:pt x="370" y="343"/>
                  <a:pt x="370" y="343"/>
                </a:cubicBezTo>
                <a:cubicBezTo>
                  <a:pt x="367" y="341"/>
                  <a:pt x="367" y="341"/>
                  <a:pt x="367" y="341"/>
                </a:cubicBezTo>
                <a:cubicBezTo>
                  <a:pt x="367" y="341"/>
                  <a:pt x="367" y="341"/>
                  <a:pt x="367" y="341"/>
                </a:cubicBezTo>
                <a:cubicBezTo>
                  <a:pt x="367" y="341"/>
                  <a:pt x="367" y="341"/>
                  <a:pt x="367" y="341"/>
                </a:cubicBezTo>
                <a:cubicBezTo>
                  <a:pt x="368" y="339"/>
                  <a:pt x="369" y="338"/>
                  <a:pt x="370" y="337"/>
                </a:cubicBezTo>
                <a:cubicBezTo>
                  <a:pt x="370" y="337"/>
                  <a:pt x="371" y="336"/>
                  <a:pt x="371" y="336"/>
                </a:cubicBezTo>
                <a:cubicBezTo>
                  <a:pt x="375" y="340"/>
                  <a:pt x="375" y="340"/>
                  <a:pt x="375" y="340"/>
                </a:cubicBezTo>
                <a:cubicBezTo>
                  <a:pt x="375" y="340"/>
                  <a:pt x="375" y="341"/>
                  <a:pt x="375" y="341"/>
                </a:cubicBezTo>
                <a:cubicBezTo>
                  <a:pt x="374" y="342"/>
                  <a:pt x="373" y="343"/>
                  <a:pt x="372" y="344"/>
                </a:cubicBezTo>
                <a:lnTo>
                  <a:pt x="372" y="345"/>
                </a:lnTo>
                <a:close/>
                <a:moveTo>
                  <a:pt x="209" y="338"/>
                </a:moveTo>
                <a:cubicBezTo>
                  <a:pt x="204" y="335"/>
                  <a:pt x="204" y="335"/>
                  <a:pt x="204" y="335"/>
                </a:cubicBezTo>
                <a:cubicBezTo>
                  <a:pt x="204" y="335"/>
                  <a:pt x="204" y="335"/>
                  <a:pt x="204" y="334"/>
                </a:cubicBezTo>
                <a:cubicBezTo>
                  <a:pt x="204" y="334"/>
                  <a:pt x="204" y="333"/>
                  <a:pt x="204" y="332"/>
                </a:cubicBezTo>
                <a:cubicBezTo>
                  <a:pt x="210" y="330"/>
                  <a:pt x="210" y="330"/>
                  <a:pt x="210" y="330"/>
                </a:cubicBezTo>
                <a:cubicBezTo>
                  <a:pt x="210" y="332"/>
                  <a:pt x="210" y="333"/>
                  <a:pt x="210" y="334"/>
                </a:cubicBezTo>
                <a:cubicBezTo>
                  <a:pt x="210" y="336"/>
                  <a:pt x="210" y="337"/>
                  <a:pt x="209" y="338"/>
                </a:cubicBezTo>
                <a:close/>
                <a:moveTo>
                  <a:pt x="378" y="327"/>
                </a:moveTo>
                <a:cubicBezTo>
                  <a:pt x="373" y="326"/>
                  <a:pt x="373" y="326"/>
                  <a:pt x="373" y="326"/>
                </a:cubicBezTo>
                <a:cubicBezTo>
                  <a:pt x="373" y="326"/>
                  <a:pt x="373" y="325"/>
                  <a:pt x="373" y="323"/>
                </a:cubicBezTo>
                <a:cubicBezTo>
                  <a:pt x="373" y="322"/>
                  <a:pt x="373" y="321"/>
                  <a:pt x="373" y="320"/>
                </a:cubicBezTo>
                <a:cubicBezTo>
                  <a:pt x="379" y="322"/>
                  <a:pt x="379" y="322"/>
                  <a:pt x="379" y="322"/>
                </a:cubicBezTo>
                <a:cubicBezTo>
                  <a:pt x="379" y="322"/>
                  <a:pt x="379" y="323"/>
                  <a:pt x="379" y="323"/>
                </a:cubicBezTo>
                <a:cubicBezTo>
                  <a:pt x="379" y="325"/>
                  <a:pt x="379" y="326"/>
                  <a:pt x="378" y="327"/>
                </a:cubicBezTo>
                <a:close/>
                <a:moveTo>
                  <a:pt x="209" y="320"/>
                </a:moveTo>
                <a:cubicBezTo>
                  <a:pt x="203" y="319"/>
                  <a:pt x="203" y="319"/>
                  <a:pt x="203" y="319"/>
                </a:cubicBezTo>
                <a:cubicBezTo>
                  <a:pt x="203" y="318"/>
                  <a:pt x="203" y="317"/>
                  <a:pt x="203" y="317"/>
                </a:cubicBezTo>
                <a:cubicBezTo>
                  <a:pt x="203" y="317"/>
                  <a:pt x="204" y="318"/>
                  <a:pt x="204" y="318"/>
                </a:cubicBezTo>
                <a:cubicBezTo>
                  <a:pt x="204" y="312"/>
                  <a:pt x="204" y="312"/>
                  <a:pt x="204" y="312"/>
                </a:cubicBezTo>
                <a:cubicBezTo>
                  <a:pt x="207" y="312"/>
                  <a:pt x="209" y="314"/>
                  <a:pt x="209" y="317"/>
                </a:cubicBezTo>
                <a:cubicBezTo>
                  <a:pt x="209" y="317"/>
                  <a:pt x="209" y="318"/>
                  <a:pt x="209" y="320"/>
                </a:cubicBezTo>
                <a:close/>
                <a:moveTo>
                  <a:pt x="193" y="318"/>
                </a:moveTo>
                <a:cubicBezTo>
                  <a:pt x="190" y="314"/>
                  <a:pt x="190" y="314"/>
                  <a:pt x="190" y="314"/>
                </a:cubicBezTo>
                <a:cubicBezTo>
                  <a:pt x="190" y="313"/>
                  <a:pt x="190" y="313"/>
                  <a:pt x="191" y="312"/>
                </a:cubicBezTo>
                <a:cubicBezTo>
                  <a:pt x="192" y="311"/>
                  <a:pt x="193" y="310"/>
                  <a:pt x="194" y="310"/>
                </a:cubicBezTo>
                <a:cubicBezTo>
                  <a:pt x="197" y="314"/>
                  <a:pt x="197" y="314"/>
                  <a:pt x="197" y="314"/>
                </a:cubicBezTo>
                <a:cubicBezTo>
                  <a:pt x="197" y="315"/>
                  <a:pt x="196" y="316"/>
                  <a:pt x="195" y="316"/>
                </a:cubicBezTo>
                <a:cubicBezTo>
                  <a:pt x="194" y="317"/>
                  <a:pt x="194" y="318"/>
                  <a:pt x="193" y="318"/>
                </a:cubicBezTo>
                <a:close/>
                <a:moveTo>
                  <a:pt x="385" y="313"/>
                </a:moveTo>
                <a:cubicBezTo>
                  <a:pt x="380" y="309"/>
                  <a:pt x="380" y="309"/>
                  <a:pt x="380" y="309"/>
                </a:cubicBezTo>
                <a:cubicBezTo>
                  <a:pt x="381" y="308"/>
                  <a:pt x="382" y="307"/>
                  <a:pt x="383" y="306"/>
                </a:cubicBezTo>
                <a:cubicBezTo>
                  <a:pt x="383" y="306"/>
                  <a:pt x="383" y="305"/>
                  <a:pt x="384" y="305"/>
                </a:cubicBezTo>
                <a:cubicBezTo>
                  <a:pt x="388" y="309"/>
                  <a:pt x="388" y="309"/>
                  <a:pt x="388" y="309"/>
                </a:cubicBezTo>
                <a:cubicBezTo>
                  <a:pt x="388" y="309"/>
                  <a:pt x="388" y="309"/>
                  <a:pt x="388" y="310"/>
                </a:cubicBezTo>
                <a:cubicBezTo>
                  <a:pt x="387" y="311"/>
                  <a:pt x="386" y="312"/>
                  <a:pt x="385" y="313"/>
                </a:cubicBezTo>
                <a:close/>
                <a:moveTo>
                  <a:pt x="186" y="308"/>
                </a:moveTo>
                <a:cubicBezTo>
                  <a:pt x="186" y="308"/>
                  <a:pt x="186" y="307"/>
                  <a:pt x="183" y="305"/>
                </a:cubicBezTo>
                <a:cubicBezTo>
                  <a:pt x="186" y="300"/>
                  <a:pt x="186" y="300"/>
                  <a:pt x="186" y="300"/>
                </a:cubicBezTo>
                <a:cubicBezTo>
                  <a:pt x="189" y="302"/>
                  <a:pt x="191" y="304"/>
                  <a:pt x="192" y="306"/>
                </a:cubicBezTo>
                <a:lnTo>
                  <a:pt x="186" y="308"/>
                </a:lnTo>
                <a:close/>
                <a:moveTo>
                  <a:pt x="390" y="301"/>
                </a:moveTo>
                <a:cubicBezTo>
                  <a:pt x="389" y="301"/>
                  <a:pt x="388" y="301"/>
                  <a:pt x="387" y="300"/>
                </a:cubicBezTo>
                <a:cubicBezTo>
                  <a:pt x="387" y="300"/>
                  <a:pt x="386" y="299"/>
                  <a:pt x="385" y="299"/>
                </a:cubicBezTo>
                <a:cubicBezTo>
                  <a:pt x="388" y="294"/>
                  <a:pt x="388" y="294"/>
                  <a:pt x="388" y="294"/>
                </a:cubicBezTo>
                <a:cubicBezTo>
                  <a:pt x="388" y="294"/>
                  <a:pt x="389" y="295"/>
                  <a:pt x="390" y="295"/>
                </a:cubicBezTo>
                <a:cubicBezTo>
                  <a:pt x="391" y="295"/>
                  <a:pt x="392" y="296"/>
                  <a:pt x="393" y="296"/>
                </a:cubicBezTo>
                <a:lnTo>
                  <a:pt x="390" y="301"/>
                </a:lnTo>
                <a:close/>
                <a:moveTo>
                  <a:pt x="173" y="300"/>
                </a:moveTo>
                <a:cubicBezTo>
                  <a:pt x="172" y="299"/>
                  <a:pt x="172" y="299"/>
                  <a:pt x="172" y="299"/>
                </a:cubicBezTo>
                <a:cubicBezTo>
                  <a:pt x="170" y="298"/>
                  <a:pt x="169" y="298"/>
                  <a:pt x="168" y="297"/>
                </a:cubicBezTo>
                <a:cubicBezTo>
                  <a:pt x="171" y="292"/>
                  <a:pt x="171" y="292"/>
                  <a:pt x="171" y="292"/>
                </a:cubicBezTo>
                <a:cubicBezTo>
                  <a:pt x="172" y="293"/>
                  <a:pt x="173" y="293"/>
                  <a:pt x="174" y="294"/>
                </a:cubicBezTo>
                <a:cubicBezTo>
                  <a:pt x="176" y="295"/>
                  <a:pt x="176" y="295"/>
                  <a:pt x="176" y="295"/>
                </a:cubicBezTo>
                <a:lnTo>
                  <a:pt x="173" y="300"/>
                </a:lnTo>
                <a:close/>
                <a:moveTo>
                  <a:pt x="425" y="297"/>
                </a:moveTo>
                <a:cubicBezTo>
                  <a:pt x="423" y="296"/>
                  <a:pt x="422" y="296"/>
                  <a:pt x="421" y="296"/>
                </a:cubicBezTo>
                <a:cubicBezTo>
                  <a:pt x="424" y="290"/>
                  <a:pt x="424" y="290"/>
                  <a:pt x="424" y="290"/>
                </a:cubicBezTo>
                <a:cubicBezTo>
                  <a:pt x="425" y="291"/>
                  <a:pt x="426" y="291"/>
                  <a:pt x="427" y="292"/>
                </a:cubicBezTo>
                <a:lnTo>
                  <a:pt x="425" y="297"/>
                </a:lnTo>
                <a:close/>
                <a:moveTo>
                  <a:pt x="411" y="290"/>
                </a:moveTo>
                <a:cubicBezTo>
                  <a:pt x="409" y="289"/>
                  <a:pt x="407" y="288"/>
                  <a:pt x="405" y="287"/>
                </a:cubicBezTo>
                <a:cubicBezTo>
                  <a:pt x="408" y="282"/>
                  <a:pt x="408" y="282"/>
                  <a:pt x="408" y="282"/>
                </a:cubicBezTo>
                <a:cubicBezTo>
                  <a:pt x="410" y="283"/>
                  <a:pt x="411" y="284"/>
                  <a:pt x="413" y="285"/>
                </a:cubicBezTo>
                <a:lnTo>
                  <a:pt x="411" y="290"/>
                </a:lnTo>
                <a:close/>
                <a:moveTo>
                  <a:pt x="374" y="290"/>
                </a:moveTo>
                <a:cubicBezTo>
                  <a:pt x="374" y="289"/>
                  <a:pt x="374" y="289"/>
                  <a:pt x="374" y="289"/>
                </a:cubicBezTo>
                <a:cubicBezTo>
                  <a:pt x="374" y="287"/>
                  <a:pt x="376" y="285"/>
                  <a:pt x="377" y="285"/>
                </a:cubicBezTo>
                <a:cubicBezTo>
                  <a:pt x="377" y="285"/>
                  <a:pt x="377" y="284"/>
                  <a:pt x="377" y="284"/>
                </a:cubicBezTo>
                <a:cubicBezTo>
                  <a:pt x="377" y="284"/>
                  <a:pt x="378" y="283"/>
                  <a:pt x="379" y="282"/>
                </a:cubicBezTo>
                <a:cubicBezTo>
                  <a:pt x="383" y="287"/>
                  <a:pt x="383" y="287"/>
                  <a:pt x="383" y="287"/>
                </a:cubicBezTo>
                <a:cubicBezTo>
                  <a:pt x="382" y="287"/>
                  <a:pt x="382" y="287"/>
                  <a:pt x="382" y="287"/>
                </a:cubicBezTo>
                <a:cubicBezTo>
                  <a:pt x="382" y="288"/>
                  <a:pt x="381" y="289"/>
                  <a:pt x="380" y="289"/>
                </a:cubicBezTo>
                <a:cubicBezTo>
                  <a:pt x="380" y="289"/>
                  <a:pt x="380" y="289"/>
                  <a:pt x="380" y="289"/>
                </a:cubicBezTo>
                <a:cubicBezTo>
                  <a:pt x="380" y="289"/>
                  <a:pt x="380" y="289"/>
                  <a:pt x="380" y="289"/>
                </a:cubicBezTo>
                <a:lnTo>
                  <a:pt x="374" y="290"/>
                </a:lnTo>
                <a:close/>
                <a:moveTo>
                  <a:pt x="160" y="286"/>
                </a:moveTo>
                <a:cubicBezTo>
                  <a:pt x="160" y="285"/>
                  <a:pt x="160" y="285"/>
                  <a:pt x="160" y="285"/>
                </a:cubicBezTo>
                <a:cubicBezTo>
                  <a:pt x="160" y="282"/>
                  <a:pt x="161" y="280"/>
                  <a:pt x="162" y="278"/>
                </a:cubicBezTo>
                <a:cubicBezTo>
                  <a:pt x="167" y="282"/>
                  <a:pt x="167" y="282"/>
                  <a:pt x="167" y="282"/>
                </a:cubicBezTo>
                <a:cubicBezTo>
                  <a:pt x="166" y="283"/>
                  <a:pt x="166" y="284"/>
                  <a:pt x="166" y="285"/>
                </a:cubicBezTo>
                <a:cubicBezTo>
                  <a:pt x="166" y="285"/>
                  <a:pt x="166" y="285"/>
                  <a:pt x="166" y="285"/>
                </a:cubicBezTo>
                <a:lnTo>
                  <a:pt x="160" y="286"/>
                </a:lnTo>
                <a:close/>
                <a:moveTo>
                  <a:pt x="392" y="282"/>
                </a:moveTo>
                <a:cubicBezTo>
                  <a:pt x="390" y="276"/>
                  <a:pt x="390" y="276"/>
                  <a:pt x="390" y="276"/>
                </a:cubicBezTo>
                <a:cubicBezTo>
                  <a:pt x="393" y="275"/>
                  <a:pt x="395" y="275"/>
                  <a:pt x="398" y="276"/>
                </a:cubicBezTo>
                <a:cubicBezTo>
                  <a:pt x="396" y="282"/>
                  <a:pt x="396" y="282"/>
                  <a:pt x="396" y="282"/>
                </a:cubicBezTo>
                <a:cubicBezTo>
                  <a:pt x="394" y="281"/>
                  <a:pt x="394" y="281"/>
                  <a:pt x="392" y="282"/>
                </a:cubicBezTo>
                <a:close/>
                <a:moveTo>
                  <a:pt x="176" y="275"/>
                </a:moveTo>
                <a:cubicBezTo>
                  <a:pt x="172" y="271"/>
                  <a:pt x="172" y="271"/>
                  <a:pt x="172" y="271"/>
                </a:cubicBezTo>
                <a:cubicBezTo>
                  <a:pt x="172" y="270"/>
                  <a:pt x="173" y="269"/>
                  <a:pt x="174" y="268"/>
                </a:cubicBezTo>
                <a:cubicBezTo>
                  <a:pt x="176" y="267"/>
                  <a:pt x="176" y="267"/>
                  <a:pt x="176" y="267"/>
                </a:cubicBezTo>
                <a:cubicBezTo>
                  <a:pt x="180" y="271"/>
                  <a:pt x="180" y="271"/>
                  <a:pt x="180" y="271"/>
                </a:cubicBezTo>
                <a:cubicBezTo>
                  <a:pt x="178" y="272"/>
                  <a:pt x="178" y="272"/>
                  <a:pt x="178" y="272"/>
                </a:cubicBezTo>
                <a:cubicBezTo>
                  <a:pt x="177" y="273"/>
                  <a:pt x="176" y="274"/>
                  <a:pt x="176" y="275"/>
                </a:cubicBezTo>
                <a:close/>
                <a:moveTo>
                  <a:pt x="188" y="261"/>
                </a:moveTo>
                <a:cubicBezTo>
                  <a:pt x="183" y="259"/>
                  <a:pt x="183" y="259"/>
                  <a:pt x="183" y="259"/>
                </a:cubicBezTo>
                <a:cubicBezTo>
                  <a:pt x="183" y="258"/>
                  <a:pt x="184" y="256"/>
                  <a:pt x="184" y="254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89" y="257"/>
                  <a:pt x="189" y="260"/>
                  <a:pt x="188" y="261"/>
                </a:cubicBezTo>
                <a:close/>
                <a:moveTo>
                  <a:pt x="183" y="245"/>
                </a:moveTo>
                <a:cubicBezTo>
                  <a:pt x="182" y="244"/>
                  <a:pt x="182" y="244"/>
                  <a:pt x="181" y="243"/>
                </a:cubicBezTo>
                <a:cubicBezTo>
                  <a:pt x="180" y="243"/>
                  <a:pt x="179" y="243"/>
                  <a:pt x="179" y="242"/>
                </a:cubicBezTo>
                <a:cubicBezTo>
                  <a:pt x="182" y="238"/>
                  <a:pt x="182" y="238"/>
                  <a:pt x="182" y="238"/>
                </a:cubicBezTo>
                <a:cubicBezTo>
                  <a:pt x="182" y="238"/>
                  <a:pt x="183" y="238"/>
                  <a:pt x="183" y="238"/>
                </a:cubicBezTo>
                <a:cubicBezTo>
                  <a:pt x="185" y="239"/>
                  <a:pt x="187" y="240"/>
                  <a:pt x="188" y="242"/>
                </a:cubicBezTo>
                <a:lnTo>
                  <a:pt x="183" y="245"/>
                </a:lnTo>
                <a:close/>
                <a:moveTo>
                  <a:pt x="216" y="241"/>
                </a:moveTo>
                <a:cubicBezTo>
                  <a:pt x="214" y="241"/>
                  <a:pt x="211" y="240"/>
                  <a:pt x="210" y="238"/>
                </a:cubicBezTo>
                <a:cubicBezTo>
                  <a:pt x="209" y="238"/>
                  <a:pt x="209" y="238"/>
                  <a:pt x="209" y="238"/>
                </a:cubicBezTo>
                <a:cubicBezTo>
                  <a:pt x="209" y="237"/>
                  <a:pt x="209" y="237"/>
                  <a:pt x="209" y="237"/>
                </a:cubicBezTo>
                <a:cubicBezTo>
                  <a:pt x="211" y="236"/>
                  <a:pt x="211" y="236"/>
                  <a:pt x="211" y="236"/>
                </a:cubicBezTo>
                <a:cubicBezTo>
                  <a:pt x="213" y="233"/>
                  <a:pt x="213" y="233"/>
                  <a:pt x="213" y="233"/>
                </a:cubicBezTo>
                <a:cubicBezTo>
                  <a:pt x="213" y="234"/>
                  <a:pt x="213" y="234"/>
                  <a:pt x="213" y="234"/>
                </a:cubicBezTo>
                <a:cubicBezTo>
                  <a:pt x="214" y="234"/>
                  <a:pt x="216" y="235"/>
                  <a:pt x="217" y="236"/>
                </a:cubicBezTo>
                <a:lnTo>
                  <a:pt x="216" y="241"/>
                </a:lnTo>
                <a:close/>
                <a:moveTo>
                  <a:pt x="184" y="233"/>
                </a:moveTo>
                <a:cubicBezTo>
                  <a:pt x="183" y="233"/>
                  <a:pt x="182" y="233"/>
                  <a:pt x="181" y="233"/>
                </a:cubicBezTo>
                <a:cubicBezTo>
                  <a:pt x="180" y="233"/>
                  <a:pt x="180" y="233"/>
                  <a:pt x="179" y="233"/>
                </a:cubicBezTo>
                <a:cubicBezTo>
                  <a:pt x="178" y="227"/>
                  <a:pt x="178" y="227"/>
                  <a:pt x="178" y="227"/>
                </a:cubicBezTo>
                <a:cubicBezTo>
                  <a:pt x="179" y="227"/>
                  <a:pt x="180" y="227"/>
                  <a:pt x="182" y="227"/>
                </a:cubicBezTo>
                <a:cubicBezTo>
                  <a:pt x="183" y="227"/>
                  <a:pt x="184" y="228"/>
                  <a:pt x="185" y="228"/>
                </a:cubicBezTo>
                <a:lnTo>
                  <a:pt x="184" y="233"/>
                </a:lnTo>
                <a:close/>
                <a:moveTo>
                  <a:pt x="201" y="233"/>
                </a:moveTo>
                <a:cubicBezTo>
                  <a:pt x="201" y="233"/>
                  <a:pt x="201" y="233"/>
                  <a:pt x="200" y="233"/>
                </a:cubicBezTo>
                <a:cubicBezTo>
                  <a:pt x="198" y="233"/>
                  <a:pt x="197" y="232"/>
                  <a:pt x="195" y="232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197" y="227"/>
                  <a:pt x="199" y="227"/>
                  <a:pt x="200" y="227"/>
                </a:cubicBezTo>
                <a:cubicBezTo>
                  <a:pt x="201" y="227"/>
                  <a:pt x="201" y="227"/>
                  <a:pt x="202" y="227"/>
                </a:cubicBezTo>
                <a:lnTo>
                  <a:pt x="201" y="233"/>
                </a:lnTo>
                <a:close/>
                <a:moveTo>
                  <a:pt x="225" y="233"/>
                </a:moveTo>
                <a:cubicBezTo>
                  <a:pt x="220" y="230"/>
                  <a:pt x="220" y="230"/>
                  <a:pt x="220" y="230"/>
                </a:cubicBezTo>
                <a:cubicBezTo>
                  <a:pt x="221" y="229"/>
                  <a:pt x="221" y="228"/>
                  <a:pt x="222" y="227"/>
                </a:cubicBezTo>
                <a:cubicBezTo>
                  <a:pt x="222" y="227"/>
                  <a:pt x="223" y="227"/>
                  <a:pt x="223" y="225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28" y="228"/>
                  <a:pt x="227" y="231"/>
                  <a:pt x="226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32"/>
                  <a:pt x="225" y="232"/>
                  <a:pt x="225" y="233"/>
                </a:cubicBezTo>
                <a:close/>
                <a:moveTo>
                  <a:pt x="218" y="222"/>
                </a:moveTo>
                <a:cubicBezTo>
                  <a:pt x="216" y="222"/>
                  <a:pt x="215" y="221"/>
                  <a:pt x="215" y="219"/>
                </a:cubicBezTo>
                <a:cubicBezTo>
                  <a:pt x="220" y="218"/>
                  <a:pt x="220" y="218"/>
                  <a:pt x="220" y="218"/>
                </a:cubicBezTo>
                <a:cubicBezTo>
                  <a:pt x="220" y="217"/>
                  <a:pt x="219" y="216"/>
                  <a:pt x="218" y="216"/>
                </a:cubicBezTo>
                <a:cubicBezTo>
                  <a:pt x="218" y="216"/>
                  <a:pt x="218" y="216"/>
                  <a:pt x="218" y="216"/>
                </a:cubicBezTo>
                <a:cubicBezTo>
                  <a:pt x="218" y="216"/>
                  <a:pt x="218" y="216"/>
                  <a:pt x="219" y="216"/>
                </a:cubicBezTo>
                <a:cubicBezTo>
                  <a:pt x="220" y="215"/>
                  <a:pt x="221" y="215"/>
                  <a:pt x="221" y="215"/>
                </a:cubicBezTo>
                <a:cubicBezTo>
                  <a:pt x="223" y="220"/>
                  <a:pt x="223" y="220"/>
                  <a:pt x="223" y="220"/>
                </a:cubicBezTo>
                <a:cubicBezTo>
                  <a:pt x="223" y="220"/>
                  <a:pt x="222" y="221"/>
                  <a:pt x="222" y="221"/>
                </a:cubicBezTo>
                <a:cubicBezTo>
                  <a:pt x="220" y="222"/>
                  <a:pt x="219" y="222"/>
                  <a:pt x="218" y="222"/>
                </a:cubicBezTo>
                <a:close/>
                <a:moveTo>
                  <a:pt x="184" y="222"/>
                </a:moveTo>
                <a:cubicBezTo>
                  <a:pt x="183" y="222"/>
                  <a:pt x="181" y="221"/>
                  <a:pt x="180" y="221"/>
                </a:cubicBezTo>
                <a:cubicBezTo>
                  <a:pt x="179" y="221"/>
                  <a:pt x="179" y="221"/>
                  <a:pt x="178" y="221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80" y="215"/>
                  <a:pt x="180" y="215"/>
                  <a:pt x="181" y="215"/>
                </a:cubicBezTo>
                <a:cubicBezTo>
                  <a:pt x="183" y="216"/>
                  <a:pt x="184" y="216"/>
                  <a:pt x="185" y="216"/>
                </a:cubicBezTo>
                <a:lnTo>
                  <a:pt x="184" y="222"/>
                </a:lnTo>
                <a:close/>
                <a:moveTo>
                  <a:pt x="162" y="222"/>
                </a:moveTo>
                <a:cubicBezTo>
                  <a:pt x="162" y="222"/>
                  <a:pt x="161" y="222"/>
                  <a:pt x="161" y="222"/>
                </a:cubicBezTo>
                <a:cubicBezTo>
                  <a:pt x="162" y="216"/>
                  <a:pt x="162" y="216"/>
                  <a:pt x="162" y="216"/>
                </a:cubicBezTo>
                <a:cubicBezTo>
                  <a:pt x="162" y="216"/>
                  <a:pt x="164" y="216"/>
                  <a:pt x="166" y="215"/>
                </a:cubicBezTo>
                <a:cubicBezTo>
                  <a:pt x="167" y="215"/>
                  <a:pt x="167" y="215"/>
                  <a:pt x="167" y="215"/>
                </a:cubicBezTo>
                <a:cubicBezTo>
                  <a:pt x="168" y="221"/>
                  <a:pt x="168" y="221"/>
                  <a:pt x="168" y="221"/>
                </a:cubicBezTo>
                <a:cubicBezTo>
                  <a:pt x="167" y="221"/>
                  <a:pt x="167" y="221"/>
                  <a:pt x="167" y="221"/>
                </a:cubicBezTo>
                <a:cubicBezTo>
                  <a:pt x="165" y="221"/>
                  <a:pt x="163" y="222"/>
                  <a:pt x="162" y="222"/>
                </a:cubicBezTo>
                <a:close/>
                <a:moveTo>
                  <a:pt x="151" y="213"/>
                </a:moveTo>
                <a:cubicBezTo>
                  <a:pt x="148" y="210"/>
                  <a:pt x="147" y="208"/>
                  <a:pt x="147" y="206"/>
                </a:cubicBezTo>
                <a:cubicBezTo>
                  <a:pt x="153" y="206"/>
                  <a:pt x="153" y="206"/>
                  <a:pt x="153" y="206"/>
                </a:cubicBezTo>
                <a:cubicBezTo>
                  <a:pt x="153" y="206"/>
                  <a:pt x="154" y="208"/>
                  <a:pt x="155" y="209"/>
                </a:cubicBezTo>
                <a:lnTo>
                  <a:pt x="151" y="213"/>
                </a:lnTo>
                <a:close/>
                <a:moveTo>
                  <a:pt x="192" y="211"/>
                </a:moveTo>
                <a:cubicBezTo>
                  <a:pt x="186" y="211"/>
                  <a:pt x="186" y="211"/>
                  <a:pt x="186" y="211"/>
                </a:cubicBezTo>
                <a:cubicBezTo>
                  <a:pt x="186" y="209"/>
                  <a:pt x="186" y="205"/>
                  <a:pt x="189" y="203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192" y="208"/>
                  <a:pt x="192" y="209"/>
                  <a:pt x="192" y="211"/>
                </a:cubicBezTo>
                <a:close/>
                <a:moveTo>
                  <a:pt x="213" y="211"/>
                </a:moveTo>
                <a:cubicBezTo>
                  <a:pt x="212" y="210"/>
                  <a:pt x="212" y="210"/>
                  <a:pt x="212" y="210"/>
                </a:cubicBezTo>
                <a:cubicBezTo>
                  <a:pt x="212" y="210"/>
                  <a:pt x="211" y="210"/>
                  <a:pt x="211" y="209"/>
                </a:cubicBezTo>
                <a:cubicBezTo>
                  <a:pt x="209" y="208"/>
                  <a:pt x="209" y="207"/>
                  <a:pt x="208" y="206"/>
                </a:cubicBezTo>
                <a:cubicBezTo>
                  <a:pt x="208" y="206"/>
                  <a:pt x="208" y="205"/>
                  <a:pt x="208" y="205"/>
                </a:cubicBezTo>
                <a:cubicBezTo>
                  <a:pt x="214" y="203"/>
                  <a:pt x="214" y="203"/>
                  <a:pt x="214" y="203"/>
                </a:cubicBezTo>
                <a:cubicBezTo>
                  <a:pt x="214" y="203"/>
                  <a:pt x="214" y="204"/>
                  <a:pt x="214" y="204"/>
                </a:cubicBezTo>
                <a:cubicBezTo>
                  <a:pt x="214" y="204"/>
                  <a:pt x="214" y="205"/>
                  <a:pt x="214" y="205"/>
                </a:cubicBezTo>
                <a:cubicBezTo>
                  <a:pt x="215" y="205"/>
                  <a:pt x="215" y="205"/>
                  <a:pt x="215" y="205"/>
                </a:cubicBezTo>
                <a:cubicBezTo>
                  <a:pt x="216" y="206"/>
                  <a:pt x="216" y="206"/>
                  <a:pt x="216" y="206"/>
                </a:cubicBezTo>
                <a:lnTo>
                  <a:pt x="213" y="211"/>
                </a:lnTo>
                <a:close/>
                <a:moveTo>
                  <a:pt x="198" y="199"/>
                </a:moveTo>
                <a:cubicBezTo>
                  <a:pt x="196" y="194"/>
                  <a:pt x="196" y="194"/>
                  <a:pt x="196" y="194"/>
                </a:cubicBezTo>
                <a:cubicBezTo>
                  <a:pt x="197" y="194"/>
                  <a:pt x="198" y="193"/>
                  <a:pt x="199" y="193"/>
                </a:cubicBezTo>
                <a:cubicBezTo>
                  <a:pt x="200" y="193"/>
                  <a:pt x="200" y="193"/>
                  <a:pt x="200" y="193"/>
                </a:cubicBezTo>
                <a:cubicBezTo>
                  <a:pt x="201" y="193"/>
                  <a:pt x="202" y="193"/>
                  <a:pt x="203" y="193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2" y="199"/>
                  <a:pt x="201" y="199"/>
                  <a:pt x="200" y="199"/>
                </a:cubicBezTo>
                <a:cubicBezTo>
                  <a:pt x="200" y="199"/>
                  <a:pt x="199" y="199"/>
                  <a:pt x="199" y="199"/>
                </a:cubicBezTo>
                <a:cubicBezTo>
                  <a:pt x="199" y="199"/>
                  <a:pt x="199" y="199"/>
                  <a:pt x="198" y="199"/>
                </a:cubicBezTo>
                <a:close/>
                <a:moveTo>
                  <a:pt x="148" y="196"/>
                </a:moveTo>
                <a:cubicBezTo>
                  <a:pt x="147" y="195"/>
                  <a:pt x="147" y="194"/>
                  <a:pt x="146" y="193"/>
                </a:cubicBezTo>
                <a:cubicBezTo>
                  <a:pt x="145" y="192"/>
                  <a:pt x="145" y="191"/>
                  <a:pt x="144" y="190"/>
                </a:cubicBezTo>
                <a:cubicBezTo>
                  <a:pt x="150" y="189"/>
                  <a:pt x="150" y="189"/>
                  <a:pt x="150" y="189"/>
                </a:cubicBezTo>
                <a:cubicBezTo>
                  <a:pt x="150" y="189"/>
                  <a:pt x="150" y="189"/>
                  <a:pt x="150" y="189"/>
                </a:cubicBezTo>
                <a:cubicBezTo>
                  <a:pt x="151" y="191"/>
                  <a:pt x="152" y="192"/>
                  <a:pt x="153" y="193"/>
                </a:cubicBezTo>
                <a:lnTo>
                  <a:pt x="148" y="196"/>
                </a:lnTo>
                <a:close/>
                <a:moveTo>
                  <a:pt x="129" y="187"/>
                </a:moveTo>
                <a:cubicBezTo>
                  <a:pt x="127" y="186"/>
                  <a:pt x="125" y="183"/>
                  <a:pt x="125" y="181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31" y="181"/>
                  <a:pt x="132" y="182"/>
                  <a:pt x="132" y="182"/>
                </a:cubicBezTo>
                <a:lnTo>
                  <a:pt x="129" y="187"/>
                </a:lnTo>
                <a:close/>
                <a:moveTo>
                  <a:pt x="142" y="182"/>
                </a:moveTo>
                <a:cubicBezTo>
                  <a:pt x="138" y="178"/>
                  <a:pt x="138" y="178"/>
                  <a:pt x="138" y="178"/>
                </a:cubicBezTo>
                <a:cubicBezTo>
                  <a:pt x="139" y="177"/>
                  <a:pt x="141" y="176"/>
                  <a:pt x="143" y="176"/>
                </a:cubicBezTo>
                <a:cubicBezTo>
                  <a:pt x="144" y="176"/>
                  <a:pt x="145" y="176"/>
                  <a:pt x="146" y="177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3" y="182"/>
                  <a:pt x="143" y="182"/>
                  <a:pt x="143" y="182"/>
                </a:cubicBezTo>
                <a:cubicBezTo>
                  <a:pt x="143" y="182"/>
                  <a:pt x="142" y="182"/>
                  <a:pt x="142" y="182"/>
                </a:cubicBezTo>
                <a:close/>
                <a:moveTo>
                  <a:pt x="131" y="171"/>
                </a:moveTo>
                <a:cubicBezTo>
                  <a:pt x="126" y="167"/>
                  <a:pt x="126" y="167"/>
                  <a:pt x="126" y="167"/>
                </a:cubicBezTo>
                <a:cubicBezTo>
                  <a:pt x="126" y="166"/>
                  <a:pt x="127" y="166"/>
                  <a:pt x="127" y="165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4"/>
                  <a:pt x="129" y="163"/>
                  <a:pt x="129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34" y="166"/>
                  <a:pt x="133" y="167"/>
                  <a:pt x="133" y="168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2" y="169"/>
                  <a:pt x="131" y="170"/>
                  <a:pt x="131" y="171"/>
                </a:cubicBezTo>
                <a:close/>
                <a:moveTo>
                  <a:pt x="137" y="159"/>
                </a:moveTo>
                <a:cubicBezTo>
                  <a:pt x="137" y="159"/>
                  <a:pt x="137" y="159"/>
                  <a:pt x="137" y="159"/>
                </a:cubicBezTo>
                <a:cubicBezTo>
                  <a:pt x="135" y="159"/>
                  <a:pt x="134" y="159"/>
                  <a:pt x="132" y="158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6" y="153"/>
                  <a:pt x="136" y="153"/>
                </a:cubicBezTo>
                <a:cubicBezTo>
                  <a:pt x="136" y="153"/>
                  <a:pt x="137" y="153"/>
                  <a:pt x="137" y="153"/>
                </a:cubicBezTo>
                <a:cubicBezTo>
                  <a:pt x="136" y="153"/>
                  <a:pt x="136" y="154"/>
                  <a:pt x="135" y="154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8"/>
                  <a:pt x="138" y="159"/>
                  <a:pt x="137" y="159"/>
                </a:cubicBezTo>
                <a:close/>
                <a:moveTo>
                  <a:pt x="138" y="145"/>
                </a:moveTo>
                <a:cubicBezTo>
                  <a:pt x="138" y="145"/>
                  <a:pt x="138" y="145"/>
                  <a:pt x="138" y="145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3" y="142"/>
                  <a:pt x="135" y="140"/>
                  <a:pt x="136" y="140"/>
                </a:cubicBezTo>
                <a:cubicBezTo>
                  <a:pt x="136" y="140"/>
                  <a:pt x="136" y="139"/>
                  <a:pt x="137" y="139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1" y="144"/>
                  <a:pt x="139" y="145"/>
                  <a:pt x="138" y="145"/>
                </a:cubicBezTo>
                <a:cubicBezTo>
                  <a:pt x="138" y="145"/>
                  <a:pt x="138" y="145"/>
                  <a:pt x="138" y="145"/>
                </a:cubicBezTo>
                <a:close/>
                <a:moveTo>
                  <a:pt x="118" y="139"/>
                </a:moveTo>
                <a:cubicBezTo>
                  <a:pt x="116" y="138"/>
                  <a:pt x="114" y="138"/>
                  <a:pt x="112" y="138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4" y="132"/>
                  <a:pt x="114" y="132"/>
                </a:cubicBezTo>
                <a:cubicBezTo>
                  <a:pt x="116" y="132"/>
                  <a:pt x="118" y="133"/>
                  <a:pt x="119" y="133"/>
                </a:cubicBezTo>
                <a:lnTo>
                  <a:pt x="118" y="139"/>
                </a:lnTo>
                <a:close/>
                <a:moveTo>
                  <a:pt x="131" y="136"/>
                </a:moveTo>
                <a:cubicBezTo>
                  <a:pt x="128" y="132"/>
                  <a:pt x="128" y="132"/>
                  <a:pt x="128" y="132"/>
                </a:cubicBezTo>
                <a:cubicBezTo>
                  <a:pt x="130" y="130"/>
                  <a:pt x="132" y="129"/>
                  <a:pt x="135" y="129"/>
                </a:cubicBezTo>
                <a:cubicBezTo>
                  <a:pt x="135" y="129"/>
                  <a:pt x="135" y="129"/>
                  <a:pt x="135" y="129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4" y="135"/>
                  <a:pt x="133" y="135"/>
                  <a:pt x="131" y="136"/>
                </a:cubicBezTo>
                <a:close/>
                <a:moveTo>
                  <a:pt x="105" y="126"/>
                </a:moveTo>
                <a:cubicBezTo>
                  <a:pt x="105" y="126"/>
                  <a:pt x="105" y="125"/>
                  <a:pt x="105" y="125"/>
                </a:cubicBezTo>
                <a:cubicBezTo>
                  <a:pt x="105" y="125"/>
                  <a:pt x="105" y="125"/>
                  <a:pt x="104" y="124"/>
                </a:cubicBezTo>
                <a:cubicBezTo>
                  <a:pt x="104" y="124"/>
                  <a:pt x="103" y="124"/>
                  <a:pt x="103" y="123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07" y="119"/>
                  <a:pt x="108" y="120"/>
                  <a:pt x="108" y="120"/>
                </a:cubicBezTo>
                <a:cubicBezTo>
                  <a:pt x="108" y="120"/>
                  <a:pt x="109" y="121"/>
                  <a:pt x="109" y="121"/>
                </a:cubicBezTo>
                <a:cubicBezTo>
                  <a:pt x="110" y="122"/>
                  <a:pt x="111" y="123"/>
                  <a:pt x="111" y="125"/>
                </a:cubicBezTo>
                <a:lnTo>
                  <a:pt x="105" y="126"/>
                </a:lnTo>
                <a:close/>
                <a:moveTo>
                  <a:pt x="95" y="118"/>
                </a:moveTo>
                <a:cubicBezTo>
                  <a:pt x="93" y="118"/>
                  <a:pt x="91" y="117"/>
                  <a:pt x="90" y="116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2"/>
                  <a:pt x="94" y="112"/>
                  <a:pt x="95" y="112"/>
                </a:cubicBezTo>
                <a:cubicBezTo>
                  <a:pt x="96" y="112"/>
                  <a:pt x="96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6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lose/>
                <a:moveTo>
                  <a:pt x="77" y="112"/>
                </a:moveTo>
                <a:cubicBezTo>
                  <a:pt x="76" y="106"/>
                  <a:pt x="76" y="106"/>
                  <a:pt x="76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80" y="106"/>
                  <a:pt x="81" y="106"/>
                  <a:pt x="82" y="106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1" y="112"/>
                  <a:pt x="80" y="112"/>
                  <a:pt x="79" y="112"/>
                </a:cubicBezTo>
                <a:lnTo>
                  <a:pt x="77" y="112"/>
                </a:lnTo>
                <a:close/>
                <a:moveTo>
                  <a:pt x="64" y="112"/>
                </a:moveTo>
                <a:cubicBezTo>
                  <a:pt x="62" y="111"/>
                  <a:pt x="60" y="110"/>
                  <a:pt x="58" y="110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2" y="105"/>
                  <a:pt x="64" y="106"/>
                  <a:pt x="65" y="106"/>
                </a:cubicBezTo>
                <a:lnTo>
                  <a:pt x="64" y="112"/>
                </a:lnTo>
                <a:close/>
                <a:moveTo>
                  <a:pt x="48" y="100"/>
                </a:moveTo>
                <a:cubicBezTo>
                  <a:pt x="48" y="98"/>
                  <a:pt x="48" y="96"/>
                  <a:pt x="47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3" y="95"/>
                  <a:pt x="54" y="97"/>
                  <a:pt x="54" y="98"/>
                </a:cubicBezTo>
                <a:lnTo>
                  <a:pt x="48" y="100"/>
                </a:lnTo>
                <a:close/>
                <a:moveTo>
                  <a:pt x="41" y="85"/>
                </a:move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2" y="80"/>
                  <a:pt x="42" y="79"/>
                </a:cubicBezTo>
                <a:cubicBezTo>
                  <a:pt x="44" y="78"/>
                  <a:pt x="47" y="79"/>
                  <a:pt x="48" y="80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4" y="85"/>
                  <a:pt x="44" y="85"/>
                </a:cubicBezTo>
                <a:cubicBezTo>
                  <a:pt x="43" y="85"/>
                  <a:pt x="42" y="85"/>
                  <a:pt x="41" y="85"/>
                </a:cubicBezTo>
                <a:close/>
                <a:moveTo>
                  <a:pt x="29" y="79"/>
                </a:moveTo>
                <a:cubicBezTo>
                  <a:pt x="28" y="78"/>
                  <a:pt x="27" y="78"/>
                  <a:pt x="25" y="77"/>
                </a:cubicBezTo>
                <a:cubicBezTo>
                  <a:pt x="26" y="72"/>
                  <a:pt x="26" y="72"/>
                  <a:pt x="26" y="72"/>
                </a:cubicBezTo>
                <a:cubicBezTo>
                  <a:pt x="29" y="72"/>
                  <a:pt x="31" y="73"/>
                  <a:pt x="32" y="74"/>
                </a:cubicBezTo>
                <a:lnTo>
                  <a:pt x="29" y="79"/>
                </a:lnTo>
                <a:close/>
                <a:moveTo>
                  <a:pt x="145" y="73"/>
                </a:moveTo>
                <a:cubicBezTo>
                  <a:pt x="140" y="70"/>
                  <a:pt x="140" y="70"/>
                  <a:pt x="140" y="70"/>
                </a:cubicBezTo>
                <a:cubicBezTo>
                  <a:pt x="141" y="68"/>
                  <a:pt x="144" y="67"/>
                  <a:pt x="147" y="66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7" y="72"/>
                  <a:pt x="146" y="73"/>
                  <a:pt x="145" y="73"/>
                </a:cubicBezTo>
                <a:close/>
                <a:moveTo>
                  <a:pt x="84" y="73"/>
                </a:moveTo>
                <a:cubicBezTo>
                  <a:pt x="82" y="72"/>
                  <a:pt x="80" y="71"/>
                  <a:pt x="78" y="69"/>
                </a:cubicBezTo>
                <a:cubicBezTo>
                  <a:pt x="82" y="65"/>
                  <a:pt x="82" y="65"/>
                  <a:pt x="82" y="65"/>
                </a:cubicBezTo>
                <a:cubicBezTo>
                  <a:pt x="84" y="66"/>
                  <a:pt x="85" y="67"/>
                  <a:pt x="87" y="68"/>
                </a:cubicBezTo>
                <a:lnTo>
                  <a:pt x="84" y="73"/>
                </a:lnTo>
                <a:close/>
                <a:moveTo>
                  <a:pt x="59" y="73"/>
                </a:moveTo>
                <a:cubicBezTo>
                  <a:pt x="58" y="71"/>
                  <a:pt x="57" y="70"/>
                  <a:pt x="56" y="67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7"/>
                  <a:pt x="63" y="69"/>
                  <a:pt x="64" y="70"/>
                </a:cubicBezTo>
                <a:lnTo>
                  <a:pt x="59" y="73"/>
                </a:lnTo>
                <a:close/>
                <a:moveTo>
                  <a:pt x="72" y="72"/>
                </a:moveTo>
                <a:cubicBezTo>
                  <a:pt x="67" y="72"/>
                  <a:pt x="67" y="72"/>
                  <a:pt x="67" y="72"/>
                </a:cubicBezTo>
                <a:cubicBezTo>
                  <a:pt x="67" y="69"/>
                  <a:pt x="67" y="67"/>
                  <a:pt x="69" y="65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9"/>
                  <a:pt x="72" y="71"/>
                  <a:pt x="72" y="72"/>
                </a:cubicBezTo>
                <a:close/>
                <a:moveTo>
                  <a:pt x="14" y="71"/>
                </a:moveTo>
                <a:cubicBezTo>
                  <a:pt x="12" y="70"/>
                  <a:pt x="11" y="69"/>
                  <a:pt x="10" y="68"/>
                </a:cubicBezTo>
                <a:cubicBezTo>
                  <a:pt x="13" y="63"/>
                  <a:pt x="13" y="63"/>
                  <a:pt x="13" y="63"/>
                </a:cubicBezTo>
                <a:cubicBezTo>
                  <a:pt x="15" y="65"/>
                  <a:pt x="17" y="66"/>
                  <a:pt x="18" y="67"/>
                </a:cubicBezTo>
                <a:lnTo>
                  <a:pt x="14" y="71"/>
                </a:lnTo>
                <a:close/>
                <a:moveTo>
                  <a:pt x="96" y="71"/>
                </a:moveTo>
                <a:cubicBezTo>
                  <a:pt x="93" y="65"/>
                  <a:pt x="93" y="65"/>
                  <a:pt x="93" y="65"/>
                </a:cubicBezTo>
                <a:cubicBezTo>
                  <a:pt x="95" y="65"/>
                  <a:pt x="97" y="64"/>
                  <a:pt x="99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9" y="69"/>
                  <a:pt x="97" y="70"/>
                  <a:pt x="96" y="71"/>
                </a:cubicBezTo>
                <a:close/>
                <a:moveTo>
                  <a:pt x="131" y="70"/>
                </a:moveTo>
                <a:cubicBezTo>
                  <a:pt x="131" y="69"/>
                  <a:pt x="131" y="68"/>
                  <a:pt x="131" y="68"/>
                </a:cubicBezTo>
                <a:cubicBezTo>
                  <a:pt x="131" y="66"/>
                  <a:pt x="131" y="65"/>
                  <a:pt x="131" y="64"/>
                </a:cubicBezTo>
                <a:cubicBezTo>
                  <a:pt x="131" y="64"/>
                  <a:pt x="131" y="63"/>
                  <a:pt x="131" y="63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4"/>
                  <a:pt x="137" y="65"/>
                  <a:pt x="137" y="66"/>
                </a:cubicBezTo>
                <a:cubicBezTo>
                  <a:pt x="137" y="66"/>
                  <a:pt x="136" y="67"/>
                  <a:pt x="136" y="68"/>
                </a:cubicBezTo>
                <a:cubicBezTo>
                  <a:pt x="136" y="68"/>
                  <a:pt x="136" y="68"/>
                  <a:pt x="136" y="68"/>
                </a:cubicBezTo>
                <a:lnTo>
                  <a:pt x="131" y="70"/>
                </a:lnTo>
                <a:close/>
                <a:moveTo>
                  <a:pt x="150" y="61"/>
                </a:moveTo>
                <a:cubicBezTo>
                  <a:pt x="150" y="60"/>
                  <a:pt x="150" y="60"/>
                  <a:pt x="150" y="60"/>
                </a:cubicBezTo>
                <a:cubicBezTo>
                  <a:pt x="150" y="59"/>
                  <a:pt x="150" y="57"/>
                  <a:pt x="150" y="56"/>
                </a:cubicBezTo>
                <a:cubicBezTo>
                  <a:pt x="150" y="56"/>
                  <a:pt x="150" y="55"/>
                  <a:pt x="150" y="55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7"/>
                  <a:pt x="156" y="58"/>
                  <a:pt x="156" y="60"/>
                </a:cubicBezTo>
                <a:cubicBezTo>
                  <a:pt x="156" y="61"/>
                  <a:pt x="156" y="61"/>
                  <a:pt x="156" y="61"/>
                </a:cubicBezTo>
                <a:lnTo>
                  <a:pt x="150" y="61"/>
                </a:lnTo>
                <a:close/>
                <a:moveTo>
                  <a:pt x="111" y="60"/>
                </a:moveTo>
                <a:cubicBezTo>
                  <a:pt x="106" y="57"/>
                  <a:pt x="106" y="57"/>
                  <a:pt x="106" y="57"/>
                </a:cubicBezTo>
                <a:cubicBezTo>
                  <a:pt x="106" y="56"/>
                  <a:pt x="106" y="56"/>
                  <a:pt x="106" y="56"/>
                </a:cubicBezTo>
                <a:cubicBezTo>
                  <a:pt x="107" y="54"/>
                  <a:pt x="108" y="53"/>
                  <a:pt x="110" y="51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3" y="57"/>
                  <a:pt x="112" y="58"/>
                  <a:pt x="111" y="59"/>
                </a:cubicBezTo>
                <a:lnTo>
                  <a:pt x="111" y="60"/>
                </a:lnTo>
                <a:close/>
                <a:moveTo>
                  <a:pt x="0" y="58"/>
                </a:moveTo>
                <a:cubicBezTo>
                  <a:pt x="0" y="57"/>
                  <a:pt x="0" y="56"/>
                  <a:pt x="0" y="55"/>
                </a:cubicBezTo>
                <a:cubicBezTo>
                  <a:pt x="0" y="54"/>
                  <a:pt x="0" y="52"/>
                  <a:pt x="1" y="51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5"/>
                </a:cubicBezTo>
                <a:cubicBezTo>
                  <a:pt x="6" y="56"/>
                  <a:pt x="6" y="56"/>
                  <a:pt x="6" y="57"/>
                </a:cubicBezTo>
                <a:lnTo>
                  <a:pt x="0" y="58"/>
                </a:lnTo>
                <a:close/>
                <a:moveTo>
                  <a:pt x="127" y="56"/>
                </a:moveTo>
                <a:cubicBezTo>
                  <a:pt x="126" y="56"/>
                  <a:pt x="124" y="55"/>
                  <a:pt x="123" y="54"/>
                </a:cubicBezTo>
                <a:cubicBezTo>
                  <a:pt x="123" y="54"/>
                  <a:pt x="122" y="54"/>
                  <a:pt x="122" y="54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4" y="49"/>
                  <a:pt x="125" y="49"/>
                  <a:pt x="125" y="49"/>
                </a:cubicBezTo>
                <a:cubicBezTo>
                  <a:pt x="127" y="50"/>
                  <a:pt x="128" y="51"/>
                  <a:pt x="130" y="52"/>
                </a:cubicBezTo>
                <a:lnTo>
                  <a:pt x="127" y="56"/>
                </a:lnTo>
                <a:close/>
                <a:moveTo>
                  <a:pt x="51" y="56"/>
                </a:move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0" y="53"/>
                  <a:pt x="49" y="51"/>
                </a:cubicBezTo>
                <a:cubicBezTo>
                  <a:pt x="54" y="49"/>
                  <a:pt x="54" y="49"/>
                  <a:pt x="54" y="49"/>
                </a:cubicBezTo>
                <a:cubicBezTo>
                  <a:pt x="55" y="51"/>
                  <a:pt x="56" y="52"/>
                  <a:pt x="56" y="52"/>
                </a:cubicBezTo>
                <a:cubicBezTo>
                  <a:pt x="57" y="54"/>
                  <a:pt x="57" y="54"/>
                  <a:pt x="57" y="54"/>
                </a:cubicBezTo>
                <a:lnTo>
                  <a:pt x="51" y="56"/>
                </a:lnTo>
                <a:close/>
                <a:moveTo>
                  <a:pt x="160" y="47"/>
                </a:moveTo>
                <a:cubicBezTo>
                  <a:pt x="155" y="43"/>
                  <a:pt x="155" y="43"/>
                  <a:pt x="155" y="43"/>
                </a:cubicBezTo>
                <a:cubicBezTo>
                  <a:pt x="157" y="41"/>
                  <a:pt x="160" y="39"/>
                  <a:pt x="162" y="39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5"/>
                  <a:pt x="161" y="46"/>
                  <a:pt x="160" y="47"/>
                </a:cubicBezTo>
                <a:close/>
                <a:moveTo>
                  <a:pt x="174" y="46"/>
                </a:moveTo>
                <a:cubicBezTo>
                  <a:pt x="174" y="40"/>
                  <a:pt x="174" y="40"/>
                  <a:pt x="174" y="40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73" y="41"/>
                  <a:pt x="173" y="42"/>
                  <a:pt x="173" y="42"/>
                </a:cubicBezTo>
                <a:cubicBezTo>
                  <a:pt x="173" y="41"/>
                  <a:pt x="173" y="41"/>
                  <a:pt x="173" y="4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9" y="39"/>
                  <a:pt x="179" y="40"/>
                  <a:pt x="179" y="41"/>
                </a:cubicBezTo>
                <a:cubicBezTo>
                  <a:pt x="179" y="42"/>
                  <a:pt x="179" y="45"/>
                  <a:pt x="174" y="46"/>
                </a:cubicBezTo>
                <a:close/>
                <a:moveTo>
                  <a:pt x="174" y="40"/>
                </a:moveTo>
                <a:cubicBezTo>
                  <a:pt x="174" y="40"/>
                  <a:pt x="174" y="40"/>
                  <a:pt x="174" y="40"/>
                </a:cubicBezTo>
                <a:close/>
                <a:moveTo>
                  <a:pt x="11" y="44"/>
                </a:moveTo>
                <a:cubicBezTo>
                  <a:pt x="7" y="39"/>
                  <a:pt x="7" y="39"/>
                  <a:pt x="7" y="39"/>
                </a:cubicBezTo>
                <a:cubicBezTo>
                  <a:pt x="9" y="38"/>
                  <a:pt x="10" y="37"/>
                  <a:pt x="13" y="36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2"/>
                  <a:pt x="12" y="43"/>
                  <a:pt x="11" y="44"/>
                </a:cubicBezTo>
                <a:close/>
                <a:moveTo>
                  <a:pt x="44" y="41"/>
                </a:moveTo>
                <a:cubicBezTo>
                  <a:pt x="43" y="40"/>
                  <a:pt x="43" y="40"/>
                  <a:pt x="42" y="39"/>
                </a:cubicBezTo>
                <a:cubicBezTo>
                  <a:pt x="41" y="38"/>
                  <a:pt x="41" y="38"/>
                  <a:pt x="40" y="37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4"/>
                  <a:pt x="45" y="34"/>
                  <a:pt x="46" y="35"/>
                </a:cubicBezTo>
                <a:cubicBezTo>
                  <a:pt x="47" y="36"/>
                  <a:pt x="48" y="37"/>
                  <a:pt x="49" y="38"/>
                </a:cubicBezTo>
                <a:lnTo>
                  <a:pt x="44" y="41"/>
                </a:lnTo>
                <a:close/>
                <a:moveTo>
                  <a:pt x="26" y="39"/>
                </a:moveTo>
                <a:cubicBezTo>
                  <a:pt x="25" y="33"/>
                  <a:pt x="25" y="33"/>
                  <a:pt x="25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8"/>
                  <a:pt x="32" y="38"/>
                  <a:pt x="32" y="38"/>
                </a:cubicBezTo>
                <a:lnTo>
                  <a:pt x="26" y="39"/>
                </a:lnTo>
                <a:close/>
                <a:moveTo>
                  <a:pt x="178" y="31"/>
                </a:moveTo>
                <a:cubicBezTo>
                  <a:pt x="175" y="26"/>
                  <a:pt x="175" y="26"/>
                  <a:pt x="175" y="26"/>
                </a:cubicBezTo>
                <a:cubicBezTo>
                  <a:pt x="176" y="25"/>
                  <a:pt x="177" y="24"/>
                  <a:pt x="177" y="23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2" y="27"/>
                  <a:pt x="180" y="29"/>
                  <a:pt x="178" y="31"/>
                </a:cubicBezTo>
                <a:close/>
                <a:moveTo>
                  <a:pt x="183" y="14"/>
                </a:moveTo>
                <a:cubicBezTo>
                  <a:pt x="178" y="11"/>
                  <a:pt x="178" y="11"/>
                  <a:pt x="178" y="11"/>
                </a:cubicBezTo>
                <a:cubicBezTo>
                  <a:pt x="179" y="9"/>
                  <a:pt x="181" y="7"/>
                  <a:pt x="185" y="7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84" y="13"/>
                  <a:pt x="183" y="14"/>
                  <a:pt x="183" y="14"/>
                </a:cubicBezTo>
                <a:close/>
                <a:moveTo>
                  <a:pt x="197" y="9"/>
                </a:moveTo>
                <a:cubicBezTo>
                  <a:pt x="193" y="5"/>
                  <a:pt x="193" y="5"/>
                  <a:pt x="193" y="5"/>
                </a:cubicBezTo>
                <a:cubicBezTo>
                  <a:pt x="195" y="3"/>
                  <a:pt x="197" y="2"/>
                  <a:pt x="199" y="1"/>
                </a:cubicBezTo>
                <a:cubicBezTo>
                  <a:pt x="201" y="6"/>
                  <a:pt x="201" y="6"/>
                  <a:pt x="201" y="6"/>
                </a:cubicBezTo>
                <a:cubicBezTo>
                  <a:pt x="200" y="7"/>
                  <a:pt x="198" y="8"/>
                  <a:pt x="197" y="9"/>
                </a:cubicBezTo>
                <a:close/>
                <a:moveTo>
                  <a:pt x="217" y="6"/>
                </a:moveTo>
                <a:cubicBezTo>
                  <a:pt x="212" y="6"/>
                  <a:pt x="212" y="6"/>
                  <a:pt x="212" y="6"/>
                </a:cubicBezTo>
                <a:cubicBezTo>
                  <a:pt x="212" y="0"/>
                  <a:pt x="212" y="0"/>
                  <a:pt x="212" y="0"/>
                </a:cubicBezTo>
                <a:cubicBezTo>
                  <a:pt x="217" y="0"/>
                  <a:pt x="217" y="0"/>
                  <a:pt x="217" y="0"/>
                </a:cubicBezTo>
                <a:lnTo>
                  <a:pt x="217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3" name="íŝḻïḓé">
            <a:extLst>
              <a:ext uri="{FF2B5EF4-FFF2-40B4-BE49-F238E27FC236}">
                <a16:creationId xmlns:a16="http://schemas.microsoft.com/office/drawing/2014/main" id="{5C698D7C-4095-4E82-AAAA-662A0A41B5AD}"/>
              </a:ext>
            </a:extLst>
          </p:cNvPr>
          <p:cNvSpPr/>
          <p:nvPr/>
        </p:nvSpPr>
        <p:spPr bwMode="auto">
          <a:xfrm>
            <a:off x="3720817" y="3077748"/>
            <a:ext cx="74459" cy="103595"/>
          </a:xfrm>
          <a:custGeom>
            <a:avLst/>
            <a:gdLst>
              <a:gd name="T0" fmla="*/ 31 w 68"/>
              <a:gd name="T1" fmla="*/ 92 h 95"/>
              <a:gd name="T2" fmla="*/ 35 w 68"/>
              <a:gd name="T3" fmla="*/ 88 h 95"/>
              <a:gd name="T4" fmla="*/ 36 w 68"/>
              <a:gd name="T5" fmla="*/ 89 h 95"/>
              <a:gd name="T6" fmla="*/ 34 w 68"/>
              <a:gd name="T7" fmla="*/ 90 h 95"/>
              <a:gd name="T8" fmla="*/ 35 w 68"/>
              <a:gd name="T9" fmla="*/ 95 h 95"/>
              <a:gd name="T10" fmla="*/ 44 w 68"/>
              <a:gd name="T11" fmla="*/ 90 h 95"/>
              <a:gd name="T12" fmla="*/ 50 w 68"/>
              <a:gd name="T13" fmla="*/ 85 h 95"/>
              <a:gd name="T14" fmla="*/ 49 w 68"/>
              <a:gd name="T15" fmla="*/ 91 h 95"/>
              <a:gd name="T16" fmla="*/ 60 w 68"/>
              <a:gd name="T17" fmla="*/ 82 h 95"/>
              <a:gd name="T18" fmla="*/ 68 w 68"/>
              <a:gd name="T19" fmla="*/ 84 h 95"/>
              <a:gd name="T20" fmla="*/ 22 w 68"/>
              <a:gd name="T21" fmla="*/ 84 h 95"/>
              <a:gd name="T22" fmla="*/ 26 w 68"/>
              <a:gd name="T23" fmla="*/ 77 h 95"/>
              <a:gd name="T24" fmla="*/ 29 w 68"/>
              <a:gd name="T25" fmla="*/ 82 h 95"/>
              <a:gd name="T26" fmla="*/ 29 w 68"/>
              <a:gd name="T27" fmla="*/ 82 h 95"/>
              <a:gd name="T28" fmla="*/ 9 w 68"/>
              <a:gd name="T29" fmla="*/ 81 h 95"/>
              <a:gd name="T30" fmla="*/ 4 w 68"/>
              <a:gd name="T31" fmla="*/ 75 h 95"/>
              <a:gd name="T32" fmla="*/ 10 w 68"/>
              <a:gd name="T33" fmla="*/ 74 h 95"/>
              <a:gd name="T34" fmla="*/ 9 w 68"/>
              <a:gd name="T35" fmla="*/ 81 h 95"/>
              <a:gd name="T36" fmla="*/ 1 w 68"/>
              <a:gd name="T37" fmla="*/ 63 h 95"/>
              <a:gd name="T38" fmla="*/ 3 w 68"/>
              <a:gd name="T39" fmla="*/ 57 h 95"/>
              <a:gd name="T40" fmla="*/ 6 w 68"/>
              <a:gd name="T41" fmla="*/ 62 h 95"/>
              <a:gd name="T42" fmla="*/ 1 w 68"/>
              <a:gd name="T43" fmla="*/ 63 h 95"/>
              <a:gd name="T44" fmla="*/ 9 w 68"/>
              <a:gd name="T45" fmla="*/ 48 h 95"/>
              <a:gd name="T46" fmla="*/ 16 w 68"/>
              <a:gd name="T47" fmla="*/ 53 h 95"/>
              <a:gd name="T48" fmla="*/ 12 w 68"/>
              <a:gd name="T49" fmla="*/ 41 h 95"/>
              <a:gd name="T50" fmla="*/ 16 w 68"/>
              <a:gd name="T51" fmla="*/ 34 h 95"/>
              <a:gd name="T52" fmla="*/ 12 w 68"/>
              <a:gd name="T53" fmla="*/ 41 h 95"/>
              <a:gd name="T54" fmla="*/ 8 w 68"/>
              <a:gd name="T55" fmla="*/ 22 h 95"/>
              <a:gd name="T56" fmla="*/ 13 w 68"/>
              <a:gd name="T57" fmla="*/ 17 h 95"/>
              <a:gd name="T58" fmla="*/ 14 w 68"/>
              <a:gd name="T59" fmla="*/ 22 h 95"/>
              <a:gd name="T60" fmla="*/ 5 w 68"/>
              <a:gd name="T61" fmla="*/ 6 h 95"/>
              <a:gd name="T62" fmla="*/ 5 w 68"/>
              <a:gd name="T63" fmla="*/ 0 h 95"/>
              <a:gd name="T64" fmla="*/ 11 w 68"/>
              <a:gd name="T65" fmla="*/ 5 h 95"/>
              <a:gd name="T66" fmla="*/ 5 w 68"/>
              <a:gd name="T67" fmla="*/ 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" h="95">
                <a:moveTo>
                  <a:pt x="35" y="95"/>
                </a:moveTo>
                <a:cubicBezTo>
                  <a:pt x="34" y="95"/>
                  <a:pt x="32" y="94"/>
                  <a:pt x="31" y="92"/>
                </a:cubicBezTo>
                <a:cubicBezTo>
                  <a:pt x="31" y="92"/>
                  <a:pt x="30" y="91"/>
                  <a:pt x="30" y="91"/>
                </a:cubicBezTo>
                <a:cubicBezTo>
                  <a:pt x="35" y="88"/>
                  <a:pt x="35" y="88"/>
                  <a:pt x="35" y="88"/>
                </a:cubicBezTo>
                <a:cubicBezTo>
                  <a:pt x="36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6" y="89"/>
                  <a:pt x="35" y="89"/>
                </a:cubicBezTo>
                <a:cubicBezTo>
                  <a:pt x="34" y="89"/>
                  <a:pt x="34" y="89"/>
                  <a:pt x="34" y="90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4"/>
                  <a:pt x="36" y="95"/>
                  <a:pt x="35" y="95"/>
                </a:cubicBezTo>
                <a:close/>
                <a:moveTo>
                  <a:pt x="49" y="91"/>
                </a:moveTo>
                <a:cubicBezTo>
                  <a:pt x="48" y="91"/>
                  <a:pt x="46" y="91"/>
                  <a:pt x="44" y="90"/>
                </a:cubicBezTo>
                <a:cubicBezTo>
                  <a:pt x="46" y="85"/>
                  <a:pt x="46" y="85"/>
                  <a:pt x="46" y="85"/>
                </a:cubicBezTo>
                <a:cubicBezTo>
                  <a:pt x="47" y="85"/>
                  <a:pt x="49" y="85"/>
                  <a:pt x="50" y="85"/>
                </a:cubicBezTo>
                <a:cubicBezTo>
                  <a:pt x="51" y="91"/>
                  <a:pt x="51" y="91"/>
                  <a:pt x="51" y="91"/>
                </a:cubicBezTo>
                <a:cubicBezTo>
                  <a:pt x="50" y="91"/>
                  <a:pt x="50" y="91"/>
                  <a:pt x="49" y="91"/>
                </a:cubicBezTo>
                <a:close/>
                <a:moveTo>
                  <a:pt x="63" y="87"/>
                </a:moveTo>
                <a:cubicBezTo>
                  <a:pt x="60" y="82"/>
                  <a:pt x="60" y="82"/>
                  <a:pt x="60" y="82"/>
                </a:cubicBezTo>
                <a:cubicBezTo>
                  <a:pt x="63" y="80"/>
                  <a:pt x="66" y="79"/>
                  <a:pt x="66" y="7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4"/>
                  <a:pt x="66" y="86"/>
                  <a:pt x="63" y="87"/>
                </a:cubicBezTo>
                <a:close/>
                <a:moveTo>
                  <a:pt x="22" y="84"/>
                </a:moveTo>
                <a:cubicBezTo>
                  <a:pt x="22" y="78"/>
                  <a:pt x="22" y="78"/>
                  <a:pt x="22" y="78"/>
                </a:cubicBezTo>
                <a:cubicBezTo>
                  <a:pt x="24" y="78"/>
                  <a:pt x="25" y="77"/>
                  <a:pt x="26" y="77"/>
                </a:cubicBezTo>
                <a:cubicBezTo>
                  <a:pt x="26" y="76"/>
                  <a:pt x="26" y="76"/>
                  <a:pt x="26" y="76"/>
                </a:cubicBezTo>
                <a:cubicBezTo>
                  <a:pt x="29" y="82"/>
                  <a:pt x="29" y="82"/>
                  <a:pt x="29" y="82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82"/>
                  <a:pt x="29" y="82"/>
                  <a:pt x="29" y="82"/>
                </a:cubicBezTo>
                <a:cubicBezTo>
                  <a:pt x="28" y="82"/>
                  <a:pt x="26" y="84"/>
                  <a:pt x="22" y="84"/>
                </a:cubicBezTo>
                <a:close/>
                <a:moveTo>
                  <a:pt x="9" y="81"/>
                </a:moveTo>
                <a:cubicBezTo>
                  <a:pt x="7" y="80"/>
                  <a:pt x="6" y="78"/>
                  <a:pt x="5" y="76"/>
                </a:cubicBezTo>
                <a:cubicBezTo>
                  <a:pt x="4" y="75"/>
                  <a:pt x="4" y="75"/>
                  <a:pt x="4" y="75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2" y="76"/>
                </a:cubicBezTo>
                <a:lnTo>
                  <a:pt x="9" y="81"/>
                </a:lnTo>
                <a:close/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0" y="61"/>
                  <a:pt x="0" y="59"/>
                  <a:pt x="0" y="58"/>
                </a:cubicBezTo>
                <a:cubicBezTo>
                  <a:pt x="3" y="57"/>
                  <a:pt x="3" y="57"/>
                  <a:pt x="3" y="57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9"/>
                  <a:pt x="6" y="60"/>
                  <a:pt x="6" y="62"/>
                </a:cubicBezTo>
                <a:cubicBezTo>
                  <a:pt x="6" y="63"/>
                  <a:pt x="6" y="63"/>
                  <a:pt x="6" y="63"/>
                </a:cubicBezTo>
                <a:lnTo>
                  <a:pt x="1" y="63"/>
                </a:lnTo>
                <a:close/>
                <a:moveTo>
                  <a:pt x="9" y="54"/>
                </a:moveTo>
                <a:cubicBezTo>
                  <a:pt x="9" y="48"/>
                  <a:pt x="9" y="48"/>
                  <a:pt x="9" y="48"/>
                </a:cubicBezTo>
                <a:cubicBezTo>
                  <a:pt x="12" y="47"/>
                  <a:pt x="13" y="47"/>
                  <a:pt x="14" y="47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3" y="53"/>
                  <a:pt x="9" y="54"/>
                </a:cubicBezTo>
                <a:close/>
                <a:moveTo>
                  <a:pt x="12" y="41"/>
                </a:moveTo>
                <a:cubicBezTo>
                  <a:pt x="11" y="39"/>
                  <a:pt x="10" y="37"/>
                  <a:pt x="10" y="35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6" y="37"/>
                  <a:pt x="17" y="39"/>
                </a:cubicBezTo>
                <a:lnTo>
                  <a:pt x="12" y="41"/>
                </a:lnTo>
                <a:close/>
                <a:moveTo>
                  <a:pt x="9" y="24"/>
                </a:moveTo>
                <a:cubicBezTo>
                  <a:pt x="9" y="23"/>
                  <a:pt x="8" y="22"/>
                  <a:pt x="8" y="22"/>
                </a:cubicBezTo>
                <a:cubicBezTo>
                  <a:pt x="8" y="20"/>
                  <a:pt x="7" y="19"/>
                  <a:pt x="7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9"/>
                  <a:pt x="14" y="20"/>
                </a:cubicBezTo>
                <a:cubicBezTo>
                  <a:pt x="14" y="21"/>
                  <a:pt x="14" y="21"/>
                  <a:pt x="14" y="22"/>
                </a:cubicBezTo>
                <a:lnTo>
                  <a:pt x="9" y="24"/>
                </a:lnTo>
                <a:close/>
                <a:moveTo>
                  <a:pt x="5" y="6"/>
                </a:moveTo>
                <a:cubicBezTo>
                  <a:pt x="5" y="5"/>
                  <a:pt x="5" y="5"/>
                  <a:pt x="5" y="5"/>
                </a:cubicBezTo>
                <a:cubicBezTo>
                  <a:pt x="5" y="3"/>
                  <a:pt x="5" y="1"/>
                  <a:pt x="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2"/>
                  <a:pt x="11" y="3"/>
                  <a:pt x="11" y="5"/>
                </a:cubicBezTo>
                <a:cubicBezTo>
                  <a:pt x="11" y="6"/>
                  <a:pt x="11" y="6"/>
                  <a:pt x="11" y="6"/>
                </a:cubicBezTo>
                <a:lnTo>
                  <a:pt x="5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4" name="ïṡ1îḓê">
            <a:extLst>
              <a:ext uri="{FF2B5EF4-FFF2-40B4-BE49-F238E27FC236}">
                <a16:creationId xmlns:a16="http://schemas.microsoft.com/office/drawing/2014/main" id="{509156EE-047D-4FDC-BDDE-70EE0217CBE0}"/>
              </a:ext>
            </a:extLst>
          </p:cNvPr>
          <p:cNvSpPr/>
          <p:nvPr/>
        </p:nvSpPr>
        <p:spPr bwMode="auto">
          <a:xfrm>
            <a:off x="3775043" y="3013001"/>
            <a:ext cx="53416" cy="91455"/>
          </a:xfrm>
          <a:custGeom>
            <a:avLst/>
            <a:gdLst>
              <a:gd name="T0" fmla="*/ 42 w 49"/>
              <a:gd name="T1" fmla="*/ 79 h 84"/>
              <a:gd name="T2" fmla="*/ 49 w 49"/>
              <a:gd name="T3" fmla="*/ 84 h 84"/>
              <a:gd name="T4" fmla="*/ 35 w 49"/>
              <a:gd name="T5" fmla="*/ 74 h 84"/>
              <a:gd name="T6" fmla="*/ 29 w 49"/>
              <a:gd name="T7" fmla="*/ 72 h 84"/>
              <a:gd name="T8" fmla="*/ 32 w 49"/>
              <a:gd name="T9" fmla="*/ 68 h 84"/>
              <a:gd name="T10" fmla="*/ 35 w 49"/>
              <a:gd name="T11" fmla="*/ 74 h 84"/>
              <a:gd name="T12" fmla="*/ 16 w 49"/>
              <a:gd name="T13" fmla="*/ 63 h 84"/>
              <a:gd name="T14" fmla="*/ 20 w 49"/>
              <a:gd name="T15" fmla="*/ 59 h 84"/>
              <a:gd name="T16" fmla="*/ 19 w 49"/>
              <a:gd name="T17" fmla="*/ 57 h 84"/>
              <a:gd name="T18" fmla="*/ 20 w 49"/>
              <a:gd name="T19" fmla="*/ 65 h 84"/>
              <a:gd name="T20" fmla="*/ 28 w 49"/>
              <a:gd name="T21" fmla="*/ 58 h 84"/>
              <a:gd name="T22" fmla="*/ 29 w 49"/>
              <a:gd name="T23" fmla="*/ 57 h 84"/>
              <a:gd name="T24" fmla="*/ 31 w 49"/>
              <a:gd name="T25" fmla="*/ 52 h 84"/>
              <a:gd name="T26" fmla="*/ 34 w 49"/>
              <a:gd name="T27" fmla="*/ 60 h 84"/>
              <a:gd name="T28" fmla="*/ 30 w 49"/>
              <a:gd name="T29" fmla="*/ 57 h 84"/>
              <a:gd name="T30" fmla="*/ 12 w 49"/>
              <a:gd name="T31" fmla="*/ 52 h 84"/>
              <a:gd name="T32" fmla="*/ 9 w 49"/>
              <a:gd name="T33" fmla="*/ 50 h 84"/>
              <a:gd name="T34" fmla="*/ 13 w 49"/>
              <a:gd name="T35" fmla="*/ 46 h 84"/>
              <a:gd name="T36" fmla="*/ 12 w 49"/>
              <a:gd name="T37" fmla="*/ 52 h 84"/>
              <a:gd name="T38" fmla="*/ 1 w 49"/>
              <a:gd name="T39" fmla="*/ 36 h 84"/>
              <a:gd name="T40" fmla="*/ 5 w 49"/>
              <a:gd name="T41" fmla="*/ 31 h 84"/>
              <a:gd name="T42" fmla="*/ 8 w 49"/>
              <a:gd name="T43" fmla="*/ 37 h 84"/>
              <a:gd name="T44" fmla="*/ 10 w 49"/>
              <a:gd name="T45" fmla="*/ 27 h 84"/>
              <a:gd name="T46" fmla="*/ 6 w 49"/>
              <a:gd name="T47" fmla="*/ 27 h 84"/>
              <a:gd name="T48" fmla="*/ 8 w 49"/>
              <a:gd name="T49" fmla="*/ 21 h 84"/>
              <a:gd name="T50" fmla="*/ 12 w 49"/>
              <a:gd name="T51" fmla="*/ 27 h 84"/>
              <a:gd name="T52" fmla="*/ 13 w 49"/>
              <a:gd name="T53" fmla="*/ 16 h 84"/>
              <a:gd name="T54" fmla="*/ 13 w 49"/>
              <a:gd name="T55" fmla="*/ 12 h 84"/>
              <a:gd name="T56" fmla="*/ 13 w 49"/>
              <a:gd name="T57" fmla="*/ 10 h 84"/>
              <a:gd name="T58" fmla="*/ 19 w 49"/>
              <a:gd name="T59" fmla="*/ 11 h 84"/>
              <a:gd name="T60" fmla="*/ 19 w 49"/>
              <a:gd name="T61" fmla="*/ 14 h 84"/>
              <a:gd name="T62" fmla="*/ 13 w 49"/>
              <a:gd name="T63" fmla="*/ 16 h 84"/>
              <a:gd name="T64" fmla="*/ 3 w 49"/>
              <a:gd name="T65" fmla="*/ 6 h 84"/>
              <a:gd name="T66" fmla="*/ 1 w 49"/>
              <a:gd name="T67" fmla="*/ 0 h 84"/>
              <a:gd name="T68" fmla="*/ 7 w 49"/>
              <a:gd name="T69" fmla="*/ 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84">
                <a:moveTo>
                  <a:pt x="43" y="84"/>
                </a:moveTo>
                <a:cubicBezTo>
                  <a:pt x="43" y="84"/>
                  <a:pt x="43" y="82"/>
                  <a:pt x="42" y="79"/>
                </a:cubicBezTo>
                <a:cubicBezTo>
                  <a:pt x="48" y="77"/>
                  <a:pt x="48" y="77"/>
                  <a:pt x="48" y="77"/>
                </a:cubicBezTo>
                <a:cubicBezTo>
                  <a:pt x="49" y="80"/>
                  <a:pt x="49" y="84"/>
                  <a:pt x="49" y="84"/>
                </a:cubicBezTo>
                <a:lnTo>
                  <a:pt x="43" y="84"/>
                </a:lnTo>
                <a:close/>
                <a:moveTo>
                  <a:pt x="35" y="74"/>
                </a:moveTo>
                <a:cubicBezTo>
                  <a:pt x="33" y="74"/>
                  <a:pt x="32" y="74"/>
                  <a:pt x="32" y="74"/>
                </a:cubicBezTo>
                <a:cubicBezTo>
                  <a:pt x="31" y="74"/>
                  <a:pt x="30" y="73"/>
                  <a:pt x="29" y="72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3" y="68"/>
                  <a:pt x="36" y="68"/>
                  <a:pt x="37" y="69"/>
                </a:cubicBezTo>
                <a:lnTo>
                  <a:pt x="35" y="74"/>
                </a:lnTo>
                <a:close/>
                <a:moveTo>
                  <a:pt x="20" y="65"/>
                </a:moveTo>
                <a:cubicBezTo>
                  <a:pt x="19" y="65"/>
                  <a:pt x="17" y="65"/>
                  <a:pt x="16" y="6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0"/>
                  <a:pt x="21" y="59"/>
                  <a:pt x="20" y="59"/>
                </a:cubicBezTo>
                <a:cubicBezTo>
                  <a:pt x="19" y="59"/>
                  <a:pt x="18" y="59"/>
                  <a:pt x="18" y="60"/>
                </a:cubicBezTo>
                <a:cubicBezTo>
                  <a:pt x="18" y="60"/>
                  <a:pt x="18" y="59"/>
                  <a:pt x="19" y="57"/>
                </a:cubicBezTo>
                <a:cubicBezTo>
                  <a:pt x="25" y="59"/>
                  <a:pt x="25" y="59"/>
                  <a:pt x="25" y="59"/>
                </a:cubicBezTo>
                <a:cubicBezTo>
                  <a:pt x="24" y="62"/>
                  <a:pt x="22" y="65"/>
                  <a:pt x="20" y="65"/>
                </a:cubicBezTo>
                <a:close/>
                <a:moveTo>
                  <a:pt x="34" y="60"/>
                </a:moveTo>
                <a:cubicBezTo>
                  <a:pt x="28" y="58"/>
                  <a:pt x="28" y="58"/>
                  <a:pt x="28" y="58"/>
                </a:cubicBezTo>
                <a:cubicBezTo>
                  <a:pt x="29" y="57"/>
                  <a:pt x="29" y="56"/>
                  <a:pt x="29" y="56"/>
                </a:cubicBezTo>
                <a:cubicBezTo>
                  <a:pt x="29" y="56"/>
                  <a:pt x="29" y="57"/>
                  <a:pt x="29" y="57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3" y="52"/>
                  <a:pt x="35" y="54"/>
                  <a:pt x="35" y="56"/>
                </a:cubicBezTo>
                <a:cubicBezTo>
                  <a:pt x="35" y="57"/>
                  <a:pt x="34" y="59"/>
                  <a:pt x="34" y="60"/>
                </a:cubicBezTo>
                <a:close/>
                <a:moveTo>
                  <a:pt x="30" y="57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lose/>
                <a:moveTo>
                  <a:pt x="12" y="52"/>
                </a:moveTo>
                <a:cubicBezTo>
                  <a:pt x="12" y="52"/>
                  <a:pt x="11" y="51"/>
                  <a:pt x="11" y="51"/>
                </a:cubicBezTo>
                <a:cubicBezTo>
                  <a:pt x="10" y="51"/>
                  <a:pt x="9" y="50"/>
                  <a:pt x="9" y="5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5"/>
                  <a:pt x="13" y="46"/>
                </a:cubicBezTo>
                <a:cubicBezTo>
                  <a:pt x="15" y="47"/>
                  <a:pt x="17" y="48"/>
                  <a:pt x="17" y="50"/>
                </a:cubicBezTo>
                <a:lnTo>
                  <a:pt x="12" y="52"/>
                </a:lnTo>
                <a:close/>
                <a:moveTo>
                  <a:pt x="2" y="39"/>
                </a:moveTo>
                <a:cubicBezTo>
                  <a:pt x="2" y="38"/>
                  <a:pt x="1" y="37"/>
                  <a:pt x="1" y="36"/>
                </a:cubicBezTo>
                <a:cubicBezTo>
                  <a:pt x="0" y="35"/>
                  <a:pt x="0" y="34"/>
                  <a:pt x="0" y="34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2"/>
                  <a:pt x="6" y="32"/>
                  <a:pt x="6" y="33"/>
                </a:cubicBezTo>
                <a:cubicBezTo>
                  <a:pt x="7" y="34"/>
                  <a:pt x="7" y="35"/>
                  <a:pt x="8" y="37"/>
                </a:cubicBezTo>
                <a:lnTo>
                  <a:pt x="2" y="39"/>
                </a:lnTo>
                <a:close/>
                <a:moveTo>
                  <a:pt x="10" y="27"/>
                </a:moveTo>
                <a:cubicBezTo>
                  <a:pt x="9" y="27"/>
                  <a:pt x="8" y="27"/>
                  <a:pt x="7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10" y="21"/>
                  <a:pt x="12" y="21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7"/>
                  <a:pt x="10" y="27"/>
                  <a:pt x="10" y="27"/>
                </a:cubicBezTo>
                <a:close/>
                <a:moveTo>
                  <a:pt x="13" y="16"/>
                </a:moveTo>
                <a:cubicBezTo>
                  <a:pt x="13" y="15"/>
                  <a:pt x="13" y="14"/>
                  <a:pt x="13" y="14"/>
                </a:cubicBezTo>
                <a:cubicBezTo>
                  <a:pt x="13" y="13"/>
                  <a:pt x="13" y="13"/>
                  <a:pt x="13" y="12"/>
                </a:cubicBezTo>
                <a:cubicBezTo>
                  <a:pt x="13" y="12"/>
                  <a:pt x="13" y="12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10"/>
                  <a:pt x="19" y="11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4"/>
                  <a:pt x="19" y="14"/>
                  <a:pt x="19" y="14"/>
                </a:cubicBezTo>
                <a:lnTo>
                  <a:pt x="13" y="16"/>
                </a:lnTo>
                <a:close/>
                <a:moveTo>
                  <a:pt x="7" y="7"/>
                </a:moveTo>
                <a:cubicBezTo>
                  <a:pt x="6" y="7"/>
                  <a:pt x="4" y="6"/>
                  <a:pt x="3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0"/>
                  <a:pt x="1" y="0"/>
                  <a:pt x="1" y="0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6" y="1"/>
                  <a:pt x="7" y="1"/>
                </a:cubicBezTo>
                <a:lnTo>
                  <a:pt x="7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5" name="îśḻíḋê">
            <a:extLst>
              <a:ext uri="{FF2B5EF4-FFF2-40B4-BE49-F238E27FC236}">
                <a16:creationId xmlns:a16="http://schemas.microsoft.com/office/drawing/2014/main" id="{EA162D1A-A5AD-4BC6-9DB3-B6FD917992A1}"/>
              </a:ext>
            </a:extLst>
          </p:cNvPr>
          <p:cNvSpPr/>
          <p:nvPr/>
        </p:nvSpPr>
        <p:spPr bwMode="auto">
          <a:xfrm>
            <a:off x="3625316" y="2932068"/>
            <a:ext cx="143253" cy="165914"/>
          </a:xfrm>
          <a:custGeom>
            <a:avLst/>
            <a:gdLst>
              <a:gd name="T0" fmla="*/ 62 w 131"/>
              <a:gd name="T1" fmla="*/ 144 h 152"/>
              <a:gd name="T2" fmla="*/ 24 w 131"/>
              <a:gd name="T3" fmla="*/ 148 h 152"/>
              <a:gd name="T4" fmla="*/ 24 w 131"/>
              <a:gd name="T5" fmla="*/ 148 h 152"/>
              <a:gd name="T6" fmla="*/ 69 w 131"/>
              <a:gd name="T7" fmla="*/ 138 h 152"/>
              <a:gd name="T8" fmla="*/ 72 w 131"/>
              <a:gd name="T9" fmla="*/ 143 h 152"/>
              <a:gd name="T10" fmla="*/ 71 w 131"/>
              <a:gd name="T11" fmla="*/ 143 h 152"/>
              <a:gd name="T12" fmla="*/ 37 w 131"/>
              <a:gd name="T13" fmla="*/ 135 h 152"/>
              <a:gd name="T14" fmla="*/ 9 w 131"/>
              <a:gd name="T15" fmla="*/ 141 h 152"/>
              <a:gd name="T16" fmla="*/ 9 w 131"/>
              <a:gd name="T17" fmla="*/ 141 h 152"/>
              <a:gd name="T18" fmla="*/ 51 w 131"/>
              <a:gd name="T19" fmla="*/ 134 h 152"/>
              <a:gd name="T20" fmla="*/ 78 w 131"/>
              <a:gd name="T21" fmla="*/ 131 h 152"/>
              <a:gd name="T22" fmla="*/ 85 w 131"/>
              <a:gd name="T23" fmla="*/ 136 h 152"/>
              <a:gd name="T24" fmla="*/ 113 w 131"/>
              <a:gd name="T25" fmla="*/ 134 h 152"/>
              <a:gd name="T26" fmla="*/ 113 w 131"/>
              <a:gd name="T27" fmla="*/ 134 h 152"/>
              <a:gd name="T28" fmla="*/ 96 w 131"/>
              <a:gd name="T29" fmla="*/ 123 h 152"/>
              <a:gd name="T30" fmla="*/ 98 w 131"/>
              <a:gd name="T31" fmla="*/ 132 h 152"/>
              <a:gd name="T32" fmla="*/ 6 w 131"/>
              <a:gd name="T33" fmla="*/ 116 h 152"/>
              <a:gd name="T34" fmla="*/ 117 w 131"/>
              <a:gd name="T35" fmla="*/ 119 h 152"/>
              <a:gd name="T36" fmla="*/ 117 w 131"/>
              <a:gd name="T37" fmla="*/ 119 h 152"/>
              <a:gd name="T38" fmla="*/ 89 w 131"/>
              <a:gd name="T39" fmla="*/ 109 h 152"/>
              <a:gd name="T40" fmla="*/ 95 w 131"/>
              <a:gd name="T41" fmla="*/ 114 h 152"/>
              <a:gd name="T42" fmla="*/ 0 w 131"/>
              <a:gd name="T43" fmla="*/ 100 h 152"/>
              <a:gd name="T44" fmla="*/ 6 w 131"/>
              <a:gd name="T45" fmla="*/ 105 h 152"/>
              <a:gd name="T46" fmla="*/ 115 w 131"/>
              <a:gd name="T47" fmla="*/ 94 h 152"/>
              <a:gd name="T48" fmla="*/ 115 w 131"/>
              <a:gd name="T49" fmla="*/ 101 h 152"/>
              <a:gd name="T50" fmla="*/ 93 w 131"/>
              <a:gd name="T51" fmla="*/ 92 h 152"/>
              <a:gd name="T52" fmla="*/ 87 w 131"/>
              <a:gd name="T53" fmla="*/ 99 h 152"/>
              <a:gd name="T54" fmla="*/ 108 w 131"/>
              <a:gd name="T55" fmla="*/ 87 h 152"/>
              <a:gd name="T56" fmla="*/ 12 w 131"/>
              <a:gd name="T57" fmla="*/ 93 h 152"/>
              <a:gd name="T58" fmla="*/ 12 w 131"/>
              <a:gd name="T59" fmla="*/ 93 h 152"/>
              <a:gd name="T60" fmla="*/ 122 w 131"/>
              <a:gd name="T61" fmla="*/ 81 h 152"/>
              <a:gd name="T62" fmla="*/ 127 w 131"/>
              <a:gd name="T63" fmla="*/ 83 h 152"/>
              <a:gd name="T64" fmla="*/ 123 w 131"/>
              <a:gd name="T65" fmla="*/ 87 h 152"/>
              <a:gd name="T66" fmla="*/ 33 w 131"/>
              <a:gd name="T67" fmla="*/ 81 h 152"/>
              <a:gd name="T68" fmla="*/ 124 w 131"/>
              <a:gd name="T69" fmla="*/ 64 h 152"/>
              <a:gd name="T70" fmla="*/ 25 w 131"/>
              <a:gd name="T71" fmla="*/ 65 h 152"/>
              <a:gd name="T72" fmla="*/ 123 w 131"/>
              <a:gd name="T73" fmla="*/ 57 h 152"/>
              <a:gd name="T74" fmla="*/ 123 w 131"/>
              <a:gd name="T75" fmla="*/ 55 h 152"/>
              <a:gd name="T76" fmla="*/ 24 w 131"/>
              <a:gd name="T77" fmla="*/ 47 h 152"/>
              <a:gd name="T78" fmla="*/ 27 w 131"/>
              <a:gd name="T79" fmla="*/ 53 h 152"/>
              <a:gd name="T80" fmla="*/ 40 w 131"/>
              <a:gd name="T81" fmla="*/ 40 h 152"/>
              <a:gd name="T82" fmla="*/ 123 w 131"/>
              <a:gd name="T83" fmla="*/ 42 h 152"/>
              <a:gd name="T84" fmla="*/ 121 w 131"/>
              <a:gd name="T85" fmla="*/ 39 h 152"/>
              <a:gd name="T86" fmla="*/ 124 w 131"/>
              <a:gd name="T87" fmla="*/ 30 h 152"/>
              <a:gd name="T88" fmla="*/ 121 w 131"/>
              <a:gd name="T89" fmla="*/ 39 h 152"/>
              <a:gd name="T90" fmla="*/ 103 w 131"/>
              <a:gd name="T91" fmla="*/ 30 h 152"/>
              <a:gd name="T92" fmla="*/ 50 w 131"/>
              <a:gd name="T93" fmla="*/ 33 h 152"/>
              <a:gd name="T94" fmla="*/ 51 w 131"/>
              <a:gd name="T95" fmla="*/ 32 h 152"/>
              <a:gd name="T96" fmla="*/ 90 w 131"/>
              <a:gd name="T97" fmla="*/ 27 h 152"/>
              <a:gd name="T98" fmla="*/ 91 w 131"/>
              <a:gd name="T99" fmla="*/ 32 h 152"/>
              <a:gd name="T100" fmla="*/ 60 w 131"/>
              <a:gd name="T101" fmla="*/ 21 h 152"/>
              <a:gd name="T102" fmla="*/ 82 w 131"/>
              <a:gd name="T103" fmla="*/ 21 h 152"/>
              <a:gd name="T104" fmla="*/ 82 w 131"/>
              <a:gd name="T105" fmla="*/ 21 h 152"/>
              <a:gd name="T106" fmla="*/ 63 w 131"/>
              <a:gd name="T107" fmla="*/ 13 h 152"/>
              <a:gd name="T108" fmla="*/ 74 w 131"/>
              <a:gd name="T109" fmla="*/ 0 h 152"/>
              <a:gd name="T110" fmla="*/ 74 w 131"/>
              <a:gd name="T111" fmla="*/ 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1" h="152">
                <a:moveTo>
                  <a:pt x="65" y="152"/>
                </a:moveTo>
                <a:cubicBezTo>
                  <a:pt x="64" y="152"/>
                  <a:pt x="63" y="151"/>
                  <a:pt x="62" y="151"/>
                </a:cubicBezTo>
                <a:cubicBezTo>
                  <a:pt x="61" y="150"/>
                  <a:pt x="61" y="150"/>
                  <a:pt x="60" y="14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3" y="144"/>
                  <a:pt x="64" y="145"/>
                  <a:pt x="65" y="145"/>
                </a:cubicBezTo>
                <a:cubicBezTo>
                  <a:pt x="66" y="146"/>
                  <a:pt x="66" y="146"/>
                  <a:pt x="67" y="147"/>
                </a:cubicBezTo>
                <a:lnTo>
                  <a:pt x="65" y="152"/>
                </a:lnTo>
                <a:close/>
                <a:moveTo>
                  <a:pt x="24" y="148"/>
                </a:moveTo>
                <a:cubicBezTo>
                  <a:pt x="23" y="148"/>
                  <a:pt x="21" y="147"/>
                  <a:pt x="18" y="145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3" y="142"/>
                  <a:pt x="25" y="142"/>
                  <a:pt x="26" y="143"/>
                </a:cubicBezTo>
                <a:lnTo>
                  <a:pt x="24" y="148"/>
                </a:lnTo>
                <a:close/>
                <a:moveTo>
                  <a:pt x="67" y="146"/>
                </a:moveTo>
                <a:cubicBezTo>
                  <a:pt x="66" y="145"/>
                  <a:pt x="65" y="144"/>
                  <a:pt x="65" y="142"/>
                </a:cubicBezTo>
                <a:cubicBezTo>
                  <a:pt x="65" y="141"/>
                  <a:pt x="66" y="139"/>
                  <a:pt x="67" y="139"/>
                </a:cubicBezTo>
                <a:cubicBezTo>
                  <a:pt x="68" y="138"/>
                  <a:pt x="69" y="138"/>
                  <a:pt x="6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1" y="142"/>
                  <a:pt x="72" y="142"/>
                  <a:pt x="72" y="143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1" y="143"/>
                  <a:pt x="71" y="144"/>
                  <a:pt x="71" y="144"/>
                </a:cubicBezTo>
                <a:cubicBezTo>
                  <a:pt x="71" y="144"/>
                  <a:pt x="70" y="144"/>
                  <a:pt x="70" y="144"/>
                </a:cubicBezTo>
                <a:cubicBezTo>
                  <a:pt x="70" y="144"/>
                  <a:pt x="70" y="144"/>
                  <a:pt x="71" y="143"/>
                </a:cubicBezTo>
                <a:lnTo>
                  <a:pt x="67" y="146"/>
                </a:lnTo>
                <a:close/>
                <a:moveTo>
                  <a:pt x="35" y="141"/>
                </a:move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5" y="135"/>
                  <a:pt x="37" y="135"/>
                </a:cubicBezTo>
                <a:cubicBezTo>
                  <a:pt x="37" y="135"/>
                  <a:pt x="38" y="135"/>
                  <a:pt x="39" y="135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7" y="141"/>
                  <a:pt x="36" y="141"/>
                  <a:pt x="35" y="141"/>
                </a:cubicBezTo>
                <a:close/>
                <a:moveTo>
                  <a:pt x="9" y="141"/>
                </a:moveTo>
                <a:cubicBezTo>
                  <a:pt x="6" y="140"/>
                  <a:pt x="4" y="138"/>
                  <a:pt x="4" y="134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0" y="133"/>
                  <a:pt x="10" y="135"/>
                  <a:pt x="10" y="135"/>
                </a:cubicBezTo>
                <a:lnTo>
                  <a:pt x="9" y="141"/>
                </a:lnTo>
                <a:close/>
                <a:moveTo>
                  <a:pt x="56" y="140"/>
                </a:moveTo>
                <a:cubicBezTo>
                  <a:pt x="56" y="140"/>
                  <a:pt x="55" y="140"/>
                  <a:pt x="53" y="140"/>
                </a:cubicBezTo>
                <a:cubicBezTo>
                  <a:pt x="52" y="140"/>
                  <a:pt x="52" y="140"/>
                  <a:pt x="51" y="140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55" y="134"/>
                  <a:pt x="57" y="134"/>
                  <a:pt x="58" y="135"/>
                </a:cubicBezTo>
                <a:lnTo>
                  <a:pt x="56" y="140"/>
                </a:lnTo>
                <a:close/>
                <a:moveTo>
                  <a:pt x="81" y="136"/>
                </a:moveTo>
                <a:cubicBezTo>
                  <a:pt x="78" y="131"/>
                  <a:pt x="78" y="131"/>
                  <a:pt x="78" y="131"/>
                </a:cubicBezTo>
                <a:cubicBezTo>
                  <a:pt x="80" y="130"/>
                  <a:pt x="81" y="129"/>
                  <a:pt x="82" y="129"/>
                </a:cubicBezTo>
                <a:cubicBezTo>
                  <a:pt x="83" y="129"/>
                  <a:pt x="84" y="130"/>
                  <a:pt x="85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83" y="135"/>
                  <a:pt x="83" y="135"/>
                  <a:pt x="82" y="135"/>
                </a:cubicBezTo>
                <a:cubicBezTo>
                  <a:pt x="82" y="135"/>
                  <a:pt x="82" y="135"/>
                  <a:pt x="81" y="136"/>
                </a:cubicBezTo>
                <a:close/>
                <a:moveTo>
                  <a:pt x="113" y="134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3" y="128"/>
                  <a:pt x="115" y="127"/>
                  <a:pt x="116" y="12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17" y="133"/>
                  <a:pt x="114" y="134"/>
                  <a:pt x="113" y="134"/>
                </a:cubicBezTo>
                <a:close/>
                <a:moveTo>
                  <a:pt x="98" y="132"/>
                </a:moveTo>
                <a:cubicBezTo>
                  <a:pt x="94" y="128"/>
                  <a:pt x="94" y="128"/>
                  <a:pt x="94" y="128"/>
                </a:cubicBezTo>
                <a:cubicBezTo>
                  <a:pt x="95" y="127"/>
                  <a:pt x="95" y="126"/>
                  <a:pt x="96" y="125"/>
                </a:cubicBezTo>
                <a:cubicBezTo>
                  <a:pt x="96" y="124"/>
                  <a:pt x="96" y="124"/>
                  <a:pt x="96" y="123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2" y="124"/>
                  <a:pt x="102" y="125"/>
                  <a:pt x="103" y="125"/>
                </a:cubicBezTo>
                <a:cubicBezTo>
                  <a:pt x="102" y="126"/>
                  <a:pt x="102" y="126"/>
                  <a:pt x="102" y="126"/>
                </a:cubicBezTo>
                <a:cubicBezTo>
                  <a:pt x="102" y="127"/>
                  <a:pt x="101" y="129"/>
                  <a:pt x="98" y="132"/>
                </a:cubicBezTo>
                <a:close/>
                <a:moveTo>
                  <a:pt x="0" y="123"/>
                </a:moveTo>
                <a:cubicBezTo>
                  <a:pt x="0" y="122"/>
                  <a:pt x="0" y="122"/>
                  <a:pt x="0" y="122"/>
                </a:cubicBezTo>
                <a:cubicBezTo>
                  <a:pt x="0" y="120"/>
                  <a:pt x="0" y="119"/>
                  <a:pt x="0" y="117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18"/>
                  <a:pt x="6" y="120"/>
                  <a:pt x="6" y="121"/>
                </a:cubicBezTo>
                <a:cubicBezTo>
                  <a:pt x="6" y="122"/>
                  <a:pt x="6" y="122"/>
                  <a:pt x="6" y="122"/>
                </a:cubicBezTo>
                <a:lnTo>
                  <a:pt x="0" y="123"/>
                </a:lnTo>
                <a:close/>
                <a:moveTo>
                  <a:pt x="117" y="119"/>
                </a:moveTo>
                <a:cubicBezTo>
                  <a:pt x="117" y="117"/>
                  <a:pt x="117" y="115"/>
                  <a:pt x="116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2" y="114"/>
                  <a:pt x="123" y="116"/>
                  <a:pt x="123" y="118"/>
                </a:cubicBezTo>
                <a:lnTo>
                  <a:pt x="117" y="119"/>
                </a:lnTo>
                <a:close/>
                <a:moveTo>
                  <a:pt x="89" y="115"/>
                </a:moveTo>
                <a:cubicBezTo>
                  <a:pt x="89" y="114"/>
                  <a:pt x="89" y="114"/>
                  <a:pt x="89" y="113"/>
                </a:cubicBezTo>
                <a:cubicBezTo>
                  <a:pt x="89" y="112"/>
                  <a:pt x="89" y="111"/>
                  <a:pt x="89" y="110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11"/>
                  <a:pt x="95" y="112"/>
                  <a:pt x="95" y="113"/>
                </a:cubicBezTo>
                <a:cubicBezTo>
                  <a:pt x="95" y="113"/>
                  <a:pt x="95" y="114"/>
                  <a:pt x="95" y="114"/>
                </a:cubicBezTo>
                <a:lnTo>
                  <a:pt x="89" y="115"/>
                </a:lnTo>
                <a:close/>
                <a:moveTo>
                  <a:pt x="6" y="105"/>
                </a:moveTo>
                <a:cubicBezTo>
                  <a:pt x="0" y="105"/>
                  <a:pt x="0" y="105"/>
                  <a:pt x="0" y="105"/>
                </a:cubicBezTo>
                <a:cubicBezTo>
                  <a:pt x="0" y="103"/>
                  <a:pt x="0" y="102"/>
                  <a:pt x="0" y="100"/>
                </a:cubicBezTo>
                <a:cubicBezTo>
                  <a:pt x="0" y="100"/>
                  <a:pt x="0" y="99"/>
                  <a:pt x="0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2"/>
                  <a:pt x="6" y="103"/>
                  <a:pt x="6" y="105"/>
                </a:cubicBezTo>
                <a:close/>
                <a:moveTo>
                  <a:pt x="115" y="101"/>
                </a:moveTo>
                <a:cubicBezTo>
                  <a:pt x="115" y="100"/>
                  <a:pt x="115" y="98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6"/>
                  <a:pt x="114" y="95"/>
                  <a:pt x="115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7"/>
                  <a:pt x="120" y="97"/>
                </a:cubicBezTo>
                <a:cubicBezTo>
                  <a:pt x="120" y="97"/>
                  <a:pt x="120" y="99"/>
                  <a:pt x="121" y="101"/>
                </a:cubicBezTo>
                <a:lnTo>
                  <a:pt x="115" y="101"/>
                </a:lnTo>
                <a:close/>
                <a:moveTo>
                  <a:pt x="87" y="99"/>
                </a:moveTo>
                <a:cubicBezTo>
                  <a:pt x="87" y="98"/>
                  <a:pt x="87" y="97"/>
                  <a:pt x="87" y="96"/>
                </a:cubicBezTo>
                <a:cubicBezTo>
                  <a:pt x="87" y="95"/>
                  <a:pt x="88" y="92"/>
                  <a:pt x="91" y="92"/>
                </a:cubicBezTo>
                <a:cubicBezTo>
                  <a:pt x="92" y="92"/>
                  <a:pt x="92" y="92"/>
                  <a:pt x="93" y="92"/>
                </a:cubicBezTo>
                <a:cubicBezTo>
                  <a:pt x="94" y="98"/>
                  <a:pt x="94" y="98"/>
                  <a:pt x="94" y="98"/>
                </a:cubicBezTo>
                <a:cubicBezTo>
                  <a:pt x="93" y="98"/>
                  <a:pt x="92" y="98"/>
                  <a:pt x="91" y="98"/>
                </a:cubicBezTo>
                <a:cubicBezTo>
                  <a:pt x="91" y="98"/>
                  <a:pt x="92" y="98"/>
                  <a:pt x="92" y="97"/>
                </a:cubicBezTo>
                <a:lnTo>
                  <a:pt x="87" y="99"/>
                </a:lnTo>
                <a:close/>
                <a:moveTo>
                  <a:pt x="106" y="95"/>
                </a:moveTo>
                <a:cubicBezTo>
                  <a:pt x="104" y="90"/>
                  <a:pt x="104" y="90"/>
                  <a:pt x="104" y="90"/>
                </a:cubicBezTo>
                <a:cubicBezTo>
                  <a:pt x="104" y="90"/>
                  <a:pt x="105" y="89"/>
                  <a:pt x="105" y="89"/>
                </a:cubicBezTo>
                <a:cubicBezTo>
                  <a:pt x="106" y="89"/>
                  <a:pt x="107" y="88"/>
                  <a:pt x="108" y="87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1" y="92"/>
                  <a:pt x="110" y="93"/>
                  <a:pt x="108" y="94"/>
                </a:cubicBezTo>
                <a:cubicBezTo>
                  <a:pt x="108" y="94"/>
                  <a:pt x="107" y="95"/>
                  <a:pt x="106" y="95"/>
                </a:cubicBezTo>
                <a:close/>
                <a:moveTo>
                  <a:pt x="12" y="93"/>
                </a:moveTo>
                <a:cubicBezTo>
                  <a:pt x="9" y="88"/>
                  <a:pt x="9" y="88"/>
                  <a:pt x="9" y="88"/>
                </a:cubicBezTo>
                <a:cubicBezTo>
                  <a:pt x="11" y="87"/>
                  <a:pt x="13" y="86"/>
                  <a:pt x="16" y="86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2"/>
                  <a:pt x="13" y="92"/>
                  <a:pt x="12" y="93"/>
                </a:cubicBezTo>
                <a:close/>
                <a:moveTo>
                  <a:pt x="123" y="87"/>
                </a:moveTo>
                <a:cubicBezTo>
                  <a:pt x="123" y="87"/>
                  <a:pt x="121" y="87"/>
                  <a:pt x="119" y="86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20" y="81"/>
                  <a:pt x="121" y="81"/>
                  <a:pt x="122" y="81"/>
                </a:cubicBezTo>
                <a:cubicBezTo>
                  <a:pt x="122" y="81"/>
                  <a:pt x="122" y="80"/>
                  <a:pt x="122" y="80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27" y="84"/>
                  <a:pt x="126" y="85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7"/>
                  <a:pt x="126" y="87"/>
                  <a:pt x="126" y="87"/>
                </a:cubicBezTo>
                <a:lnTo>
                  <a:pt x="123" y="87"/>
                </a:lnTo>
                <a:close/>
                <a:moveTo>
                  <a:pt x="29" y="87"/>
                </a:moveTo>
                <a:cubicBezTo>
                  <a:pt x="25" y="82"/>
                  <a:pt x="25" y="82"/>
                  <a:pt x="25" y="82"/>
                </a:cubicBezTo>
                <a:cubicBezTo>
                  <a:pt x="26" y="81"/>
                  <a:pt x="27" y="80"/>
                  <a:pt x="28" y="79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3"/>
                  <a:pt x="31" y="85"/>
                  <a:pt x="29" y="87"/>
                </a:cubicBezTo>
                <a:close/>
                <a:moveTo>
                  <a:pt x="124" y="72"/>
                </a:moveTo>
                <a:cubicBezTo>
                  <a:pt x="120" y="68"/>
                  <a:pt x="120" y="68"/>
                  <a:pt x="120" y="68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8" y="68"/>
                  <a:pt x="128" y="68"/>
                  <a:pt x="128" y="68"/>
                </a:cubicBezTo>
                <a:lnTo>
                  <a:pt x="124" y="72"/>
                </a:lnTo>
                <a:close/>
                <a:moveTo>
                  <a:pt x="27" y="69"/>
                </a:moveTo>
                <a:cubicBezTo>
                  <a:pt x="27" y="68"/>
                  <a:pt x="26" y="66"/>
                  <a:pt x="25" y="65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2" y="65"/>
                  <a:pt x="33" y="67"/>
                </a:cubicBezTo>
                <a:lnTo>
                  <a:pt x="27" y="69"/>
                </a:lnTo>
                <a:close/>
                <a:moveTo>
                  <a:pt x="123" y="57"/>
                </a:moveTo>
                <a:cubicBezTo>
                  <a:pt x="117" y="56"/>
                  <a:pt x="117" y="56"/>
                  <a:pt x="117" y="56"/>
                </a:cubicBezTo>
                <a:cubicBezTo>
                  <a:pt x="117" y="55"/>
                  <a:pt x="117" y="55"/>
                  <a:pt x="116" y="54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22" y="51"/>
                  <a:pt x="123" y="53"/>
                  <a:pt x="123" y="55"/>
                </a:cubicBezTo>
                <a:cubicBezTo>
                  <a:pt x="123" y="56"/>
                  <a:pt x="123" y="56"/>
                  <a:pt x="123" y="57"/>
                </a:cubicBezTo>
                <a:close/>
                <a:moveTo>
                  <a:pt x="27" y="53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0"/>
                  <a:pt x="23" y="48"/>
                  <a:pt x="24" y="47"/>
                </a:cubicBezTo>
                <a:cubicBezTo>
                  <a:pt x="25" y="46"/>
                  <a:pt x="25" y="46"/>
                  <a:pt x="26" y="45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lose/>
                <a:moveTo>
                  <a:pt x="39" y="49"/>
                </a:move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9" y="43"/>
                  <a:pt x="40" y="40"/>
                </a:cubicBezTo>
                <a:cubicBezTo>
                  <a:pt x="45" y="43"/>
                  <a:pt x="45" y="43"/>
                  <a:pt x="45" y="43"/>
                </a:cubicBezTo>
                <a:cubicBezTo>
                  <a:pt x="43" y="46"/>
                  <a:pt x="41" y="48"/>
                  <a:pt x="39" y="49"/>
                </a:cubicBezTo>
                <a:close/>
                <a:moveTo>
                  <a:pt x="127" y="46"/>
                </a:moveTo>
                <a:cubicBezTo>
                  <a:pt x="123" y="42"/>
                  <a:pt x="123" y="42"/>
                  <a:pt x="123" y="42"/>
                </a:cubicBezTo>
                <a:cubicBezTo>
                  <a:pt x="124" y="40"/>
                  <a:pt x="125" y="39"/>
                  <a:pt x="126" y="38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30" y="42"/>
                  <a:pt x="129" y="45"/>
                  <a:pt x="127" y="46"/>
                </a:cubicBezTo>
                <a:close/>
                <a:moveTo>
                  <a:pt x="121" y="39"/>
                </a:moveTo>
                <a:cubicBezTo>
                  <a:pt x="121" y="33"/>
                  <a:pt x="121" y="33"/>
                  <a:pt x="121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1" y="32"/>
                  <a:pt x="122" y="32"/>
                </a:cubicBezTo>
                <a:cubicBezTo>
                  <a:pt x="122" y="31"/>
                  <a:pt x="123" y="31"/>
                  <a:pt x="124" y="30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6" y="35"/>
                  <a:pt x="126" y="36"/>
                  <a:pt x="126" y="36"/>
                </a:cubicBezTo>
                <a:cubicBezTo>
                  <a:pt x="125" y="37"/>
                  <a:pt x="124" y="38"/>
                  <a:pt x="122" y="38"/>
                </a:cubicBezTo>
                <a:cubicBezTo>
                  <a:pt x="122" y="39"/>
                  <a:pt x="121" y="39"/>
                  <a:pt x="121" y="39"/>
                </a:cubicBezTo>
                <a:close/>
                <a:moveTo>
                  <a:pt x="109" y="36"/>
                </a:moveTo>
                <a:cubicBezTo>
                  <a:pt x="108" y="36"/>
                  <a:pt x="107" y="36"/>
                  <a:pt x="106" y="36"/>
                </a:cubicBezTo>
                <a:cubicBezTo>
                  <a:pt x="105" y="36"/>
                  <a:pt x="105" y="36"/>
                  <a:pt x="104" y="36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04" y="30"/>
                  <a:pt x="105" y="30"/>
                  <a:pt x="106" y="30"/>
                </a:cubicBezTo>
                <a:cubicBezTo>
                  <a:pt x="107" y="30"/>
                  <a:pt x="109" y="30"/>
                  <a:pt x="110" y="30"/>
                </a:cubicBezTo>
                <a:lnTo>
                  <a:pt x="109" y="36"/>
                </a:lnTo>
                <a:close/>
                <a:moveTo>
                  <a:pt x="50" y="33"/>
                </a:moveTo>
                <a:cubicBezTo>
                  <a:pt x="45" y="29"/>
                  <a:pt x="45" y="29"/>
                  <a:pt x="45" y="29"/>
                </a:cubicBezTo>
                <a:cubicBezTo>
                  <a:pt x="47" y="27"/>
                  <a:pt x="50" y="26"/>
                  <a:pt x="53" y="27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2" y="32"/>
                  <a:pt x="51" y="32"/>
                </a:cubicBezTo>
                <a:cubicBezTo>
                  <a:pt x="50" y="32"/>
                  <a:pt x="50" y="33"/>
                  <a:pt x="50" y="33"/>
                </a:cubicBezTo>
                <a:close/>
                <a:moveTo>
                  <a:pt x="91" y="32"/>
                </a:moveTo>
                <a:cubicBezTo>
                  <a:pt x="91" y="31"/>
                  <a:pt x="91" y="30"/>
                  <a:pt x="91" y="28"/>
                </a:cubicBezTo>
                <a:cubicBezTo>
                  <a:pt x="91" y="28"/>
                  <a:pt x="91" y="28"/>
                  <a:pt x="90" y="27"/>
                </a:cubicBezTo>
                <a:cubicBezTo>
                  <a:pt x="95" y="24"/>
                  <a:pt x="95" y="24"/>
                  <a:pt x="95" y="24"/>
                </a:cubicBezTo>
                <a:cubicBezTo>
                  <a:pt x="96" y="25"/>
                  <a:pt x="97" y="27"/>
                  <a:pt x="97" y="28"/>
                </a:cubicBezTo>
                <a:cubicBezTo>
                  <a:pt x="97" y="29"/>
                  <a:pt x="97" y="29"/>
                  <a:pt x="97" y="30"/>
                </a:cubicBezTo>
                <a:lnTo>
                  <a:pt x="91" y="32"/>
                </a:lnTo>
                <a:close/>
                <a:moveTo>
                  <a:pt x="59" y="28"/>
                </a:moveTo>
                <a:cubicBezTo>
                  <a:pt x="59" y="28"/>
                  <a:pt x="58" y="28"/>
                  <a:pt x="58" y="27"/>
                </a:cubicBezTo>
                <a:cubicBezTo>
                  <a:pt x="57" y="26"/>
                  <a:pt x="56" y="25"/>
                  <a:pt x="55" y="24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2"/>
                  <a:pt x="61" y="22"/>
                  <a:pt x="61" y="22"/>
                </a:cubicBezTo>
                <a:cubicBezTo>
                  <a:pt x="63" y="23"/>
                  <a:pt x="64" y="25"/>
                  <a:pt x="64" y="26"/>
                </a:cubicBezTo>
                <a:lnTo>
                  <a:pt x="59" y="28"/>
                </a:lnTo>
                <a:close/>
                <a:moveTo>
                  <a:pt x="82" y="21"/>
                </a:moveTo>
                <a:cubicBezTo>
                  <a:pt x="81" y="20"/>
                  <a:pt x="79" y="19"/>
                  <a:pt x="77" y="16"/>
                </a:cubicBezTo>
                <a:cubicBezTo>
                  <a:pt x="81" y="13"/>
                  <a:pt x="81" y="13"/>
                  <a:pt x="81" y="13"/>
                </a:cubicBezTo>
                <a:cubicBezTo>
                  <a:pt x="83" y="14"/>
                  <a:pt x="84" y="15"/>
                  <a:pt x="85" y="16"/>
                </a:cubicBezTo>
                <a:lnTo>
                  <a:pt x="82" y="21"/>
                </a:lnTo>
                <a:close/>
                <a:moveTo>
                  <a:pt x="59" y="14"/>
                </a:moveTo>
                <a:cubicBezTo>
                  <a:pt x="55" y="10"/>
                  <a:pt x="55" y="10"/>
                  <a:pt x="55" y="10"/>
                </a:cubicBezTo>
                <a:cubicBezTo>
                  <a:pt x="57" y="8"/>
                  <a:pt x="59" y="8"/>
                  <a:pt x="62" y="7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59" y="14"/>
                  <a:pt x="59" y="14"/>
                </a:cubicBezTo>
                <a:close/>
                <a:moveTo>
                  <a:pt x="74" y="6"/>
                </a:moveTo>
                <a:cubicBezTo>
                  <a:pt x="68" y="5"/>
                  <a:pt x="68" y="5"/>
                  <a:pt x="68" y="5"/>
                </a:cubicBezTo>
                <a:cubicBezTo>
                  <a:pt x="69" y="2"/>
                  <a:pt x="71" y="0"/>
                  <a:pt x="74" y="0"/>
                </a:cubicBezTo>
                <a:cubicBezTo>
                  <a:pt x="75" y="0"/>
                  <a:pt x="76" y="0"/>
                  <a:pt x="76" y="1"/>
                </a:cubicBezTo>
                <a:cubicBezTo>
                  <a:pt x="77" y="1"/>
                  <a:pt x="77" y="1"/>
                  <a:pt x="78" y="2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4" y="6"/>
                  <a:pt x="74" y="6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6" name="işḷîďê">
            <a:extLst>
              <a:ext uri="{FF2B5EF4-FFF2-40B4-BE49-F238E27FC236}">
                <a16:creationId xmlns:a16="http://schemas.microsoft.com/office/drawing/2014/main" id="{7A2F2FBE-C6CF-4A18-A0F1-B52F6655DEA3}"/>
              </a:ext>
            </a:extLst>
          </p:cNvPr>
          <p:cNvSpPr/>
          <p:nvPr/>
        </p:nvSpPr>
        <p:spPr bwMode="auto">
          <a:xfrm>
            <a:off x="4698495" y="4384825"/>
            <a:ext cx="63938" cy="12140"/>
          </a:xfrm>
          <a:custGeom>
            <a:avLst/>
            <a:gdLst>
              <a:gd name="T0" fmla="*/ 22 w 59"/>
              <a:gd name="T1" fmla="*/ 11 h 11"/>
              <a:gd name="T2" fmla="*/ 20 w 59"/>
              <a:gd name="T3" fmla="*/ 11 h 11"/>
              <a:gd name="T4" fmla="*/ 20 w 59"/>
              <a:gd name="T5" fmla="*/ 5 h 11"/>
              <a:gd name="T6" fmla="*/ 23 w 59"/>
              <a:gd name="T7" fmla="*/ 5 h 11"/>
              <a:gd name="T8" fmla="*/ 26 w 59"/>
              <a:gd name="T9" fmla="*/ 5 h 11"/>
              <a:gd name="T10" fmla="*/ 26 w 59"/>
              <a:gd name="T11" fmla="*/ 11 h 11"/>
              <a:gd name="T12" fmla="*/ 22 w 59"/>
              <a:gd name="T13" fmla="*/ 11 h 11"/>
              <a:gd name="T14" fmla="*/ 8 w 59"/>
              <a:gd name="T15" fmla="*/ 10 h 11"/>
              <a:gd name="T16" fmla="*/ 0 w 59"/>
              <a:gd name="T17" fmla="*/ 7 h 11"/>
              <a:gd name="T18" fmla="*/ 6 w 59"/>
              <a:gd name="T19" fmla="*/ 5 h 11"/>
              <a:gd name="T20" fmla="*/ 5 w 59"/>
              <a:gd name="T21" fmla="*/ 4 h 11"/>
              <a:gd name="T22" fmla="*/ 9 w 59"/>
              <a:gd name="T23" fmla="*/ 4 h 11"/>
              <a:gd name="T24" fmla="*/ 8 w 59"/>
              <a:gd name="T25" fmla="*/ 10 h 11"/>
              <a:gd name="T26" fmla="*/ 38 w 59"/>
              <a:gd name="T27" fmla="*/ 10 h 11"/>
              <a:gd name="T28" fmla="*/ 38 w 59"/>
              <a:gd name="T29" fmla="*/ 4 h 11"/>
              <a:gd name="T30" fmla="*/ 43 w 59"/>
              <a:gd name="T31" fmla="*/ 3 h 11"/>
              <a:gd name="T32" fmla="*/ 44 w 59"/>
              <a:gd name="T33" fmla="*/ 9 h 11"/>
              <a:gd name="T34" fmla="*/ 38 w 59"/>
              <a:gd name="T35" fmla="*/ 10 h 11"/>
              <a:gd name="T36" fmla="*/ 56 w 59"/>
              <a:gd name="T37" fmla="*/ 6 h 11"/>
              <a:gd name="T38" fmla="*/ 54 w 59"/>
              <a:gd name="T39" fmla="*/ 1 h 11"/>
              <a:gd name="T40" fmla="*/ 57 w 59"/>
              <a:gd name="T41" fmla="*/ 0 h 11"/>
              <a:gd name="T42" fmla="*/ 59 w 59"/>
              <a:gd name="T43" fmla="*/ 5 h 11"/>
              <a:gd name="T44" fmla="*/ 56 w 59"/>
              <a:gd name="T4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11">
                <a:moveTo>
                  <a:pt x="22" y="11"/>
                </a:moveTo>
                <a:cubicBezTo>
                  <a:pt x="22" y="11"/>
                  <a:pt x="21" y="11"/>
                  <a:pt x="20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2" y="5"/>
                  <a:pt x="23" y="5"/>
                </a:cubicBezTo>
                <a:cubicBezTo>
                  <a:pt x="24" y="5"/>
                  <a:pt x="25" y="5"/>
                  <a:pt x="26" y="5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4" y="11"/>
                  <a:pt x="22" y="11"/>
                </a:cubicBezTo>
                <a:close/>
                <a:moveTo>
                  <a:pt x="8" y="10"/>
                </a:moveTo>
                <a:cubicBezTo>
                  <a:pt x="3" y="9"/>
                  <a:pt x="1" y="9"/>
                  <a:pt x="0" y="7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9" y="4"/>
                </a:cubicBezTo>
                <a:lnTo>
                  <a:pt x="8" y="10"/>
                </a:lnTo>
                <a:close/>
                <a:moveTo>
                  <a:pt x="38" y="10"/>
                </a:move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1" y="4"/>
                  <a:pt x="43" y="3"/>
                </a:cubicBezTo>
                <a:cubicBezTo>
                  <a:pt x="44" y="9"/>
                  <a:pt x="44" y="9"/>
                  <a:pt x="44" y="9"/>
                </a:cubicBezTo>
                <a:cubicBezTo>
                  <a:pt x="42" y="10"/>
                  <a:pt x="40" y="10"/>
                  <a:pt x="38" y="10"/>
                </a:cubicBezTo>
                <a:close/>
                <a:moveTo>
                  <a:pt x="56" y="6"/>
                </a:moveTo>
                <a:cubicBezTo>
                  <a:pt x="54" y="1"/>
                  <a:pt x="54" y="1"/>
                  <a:pt x="54" y="1"/>
                </a:cubicBezTo>
                <a:cubicBezTo>
                  <a:pt x="55" y="0"/>
                  <a:pt x="56" y="0"/>
                  <a:pt x="57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5"/>
                  <a:pt x="57" y="6"/>
                  <a:pt x="56" y="6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7" name="íŝḷïďé">
            <a:extLst>
              <a:ext uri="{FF2B5EF4-FFF2-40B4-BE49-F238E27FC236}">
                <a16:creationId xmlns:a16="http://schemas.microsoft.com/office/drawing/2014/main" id="{82DD7787-2A1E-4E28-903E-4B2FEB489F7B}"/>
              </a:ext>
            </a:extLst>
          </p:cNvPr>
          <p:cNvSpPr/>
          <p:nvPr/>
        </p:nvSpPr>
        <p:spPr bwMode="auto">
          <a:xfrm>
            <a:off x="3189084" y="4978877"/>
            <a:ext cx="101976" cy="21852"/>
          </a:xfrm>
          <a:custGeom>
            <a:avLst/>
            <a:gdLst>
              <a:gd name="T0" fmla="*/ 0 w 93"/>
              <a:gd name="T1" fmla="*/ 20 h 20"/>
              <a:gd name="T2" fmla="*/ 0 w 93"/>
              <a:gd name="T3" fmla="*/ 14 h 20"/>
              <a:gd name="T4" fmla="*/ 6 w 93"/>
              <a:gd name="T5" fmla="*/ 14 h 20"/>
              <a:gd name="T6" fmla="*/ 6 w 93"/>
              <a:gd name="T7" fmla="*/ 20 h 20"/>
              <a:gd name="T8" fmla="*/ 0 w 93"/>
              <a:gd name="T9" fmla="*/ 20 h 20"/>
              <a:gd name="T10" fmla="*/ 18 w 93"/>
              <a:gd name="T11" fmla="*/ 19 h 20"/>
              <a:gd name="T12" fmla="*/ 17 w 93"/>
              <a:gd name="T13" fmla="*/ 13 h 20"/>
              <a:gd name="T14" fmla="*/ 23 w 93"/>
              <a:gd name="T15" fmla="*/ 12 h 20"/>
              <a:gd name="T16" fmla="*/ 24 w 93"/>
              <a:gd name="T17" fmla="*/ 18 h 20"/>
              <a:gd name="T18" fmla="*/ 18 w 93"/>
              <a:gd name="T19" fmla="*/ 19 h 20"/>
              <a:gd name="T20" fmla="*/ 35 w 93"/>
              <a:gd name="T21" fmla="*/ 17 h 20"/>
              <a:gd name="T22" fmla="*/ 35 w 93"/>
              <a:gd name="T23" fmla="*/ 11 h 20"/>
              <a:gd name="T24" fmla="*/ 40 w 93"/>
              <a:gd name="T25" fmla="*/ 10 h 20"/>
              <a:gd name="T26" fmla="*/ 41 w 93"/>
              <a:gd name="T27" fmla="*/ 16 h 20"/>
              <a:gd name="T28" fmla="*/ 35 w 93"/>
              <a:gd name="T29" fmla="*/ 17 h 20"/>
              <a:gd name="T30" fmla="*/ 53 w 93"/>
              <a:gd name="T31" fmla="*/ 14 h 20"/>
              <a:gd name="T32" fmla="*/ 52 w 93"/>
              <a:gd name="T33" fmla="*/ 8 h 20"/>
              <a:gd name="T34" fmla="*/ 58 w 93"/>
              <a:gd name="T35" fmla="*/ 7 h 20"/>
              <a:gd name="T36" fmla="*/ 59 w 93"/>
              <a:gd name="T37" fmla="*/ 13 h 20"/>
              <a:gd name="T38" fmla="*/ 53 w 93"/>
              <a:gd name="T39" fmla="*/ 14 h 20"/>
              <a:gd name="T40" fmla="*/ 70 w 93"/>
              <a:gd name="T41" fmla="*/ 11 h 20"/>
              <a:gd name="T42" fmla="*/ 69 w 93"/>
              <a:gd name="T43" fmla="*/ 5 h 20"/>
              <a:gd name="T44" fmla="*/ 75 w 93"/>
              <a:gd name="T45" fmla="*/ 4 h 20"/>
              <a:gd name="T46" fmla="*/ 76 w 93"/>
              <a:gd name="T47" fmla="*/ 10 h 20"/>
              <a:gd name="T48" fmla="*/ 70 w 93"/>
              <a:gd name="T49" fmla="*/ 11 h 20"/>
              <a:gd name="T50" fmla="*/ 87 w 93"/>
              <a:gd name="T51" fmla="*/ 7 h 20"/>
              <a:gd name="T52" fmla="*/ 86 w 93"/>
              <a:gd name="T53" fmla="*/ 1 h 20"/>
              <a:gd name="T54" fmla="*/ 92 w 93"/>
              <a:gd name="T55" fmla="*/ 0 h 20"/>
              <a:gd name="T56" fmla="*/ 93 w 93"/>
              <a:gd name="T57" fmla="*/ 6 h 20"/>
              <a:gd name="T58" fmla="*/ 87 w 93"/>
              <a:gd name="T59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3" h="20">
                <a:moveTo>
                  <a:pt x="0" y="20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2" y="14"/>
                  <a:pt x="6" y="14"/>
                </a:cubicBezTo>
                <a:cubicBezTo>
                  <a:pt x="6" y="20"/>
                  <a:pt x="6" y="20"/>
                  <a:pt x="6" y="20"/>
                </a:cubicBezTo>
                <a:cubicBezTo>
                  <a:pt x="2" y="20"/>
                  <a:pt x="0" y="20"/>
                  <a:pt x="0" y="20"/>
                </a:cubicBezTo>
                <a:close/>
                <a:moveTo>
                  <a:pt x="18" y="19"/>
                </a:moveTo>
                <a:cubicBezTo>
                  <a:pt x="17" y="13"/>
                  <a:pt x="17" y="13"/>
                  <a:pt x="17" y="13"/>
                </a:cubicBezTo>
                <a:cubicBezTo>
                  <a:pt x="19" y="13"/>
                  <a:pt x="21" y="13"/>
                  <a:pt x="23" y="12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8"/>
                  <a:pt x="20" y="19"/>
                  <a:pt x="18" y="19"/>
                </a:cubicBezTo>
                <a:close/>
                <a:moveTo>
                  <a:pt x="35" y="17"/>
                </a:move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8" y="10"/>
                  <a:pt x="40" y="10"/>
                </a:cubicBezTo>
                <a:cubicBezTo>
                  <a:pt x="41" y="16"/>
                  <a:pt x="41" y="16"/>
                  <a:pt x="41" y="16"/>
                </a:cubicBezTo>
                <a:cubicBezTo>
                  <a:pt x="39" y="16"/>
                  <a:pt x="37" y="17"/>
                  <a:pt x="35" y="17"/>
                </a:cubicBezTo>
                <a:close/>
                <a:moveTo>
                  <a:pt x="53" y="14"/>
                </a:move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8"/>
                  <a:pt x="58" y="7"/>
                </a:cubicBezTo>
                <a:cubicBezTo>
                  <a:pt x="59" y="13"/>
                  <a:pt x="59" y="13"/>
                  <a:pt x="59" y="13"/>
                </a:cubicBezTo>
                <a:cubicBezTo>
                  <a:pt x="57" y="14"/>
                  <a:pt x="55" y="14"/>
                  <a:pt x="53" y="14"/>
                </a:cubicBezTo>
                <a:close/>
                <a:moveTo>
                  <a:pt x="70" y="11"/>
                </a:move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3" y="5"/>
                  <a:pt x="75" y="4"/>
                </a:cubicBezTo>
                <a:cubicBezTo>
                  <a:pt x="76" y="10"/>
                  <a:pt x="76" y="10"/>
                  <a:pt x="76" y="10"/>
                </a:cubicBezTo>
                <a:cubicBezTo>
                  <a:pt x="74" y="10"/>
                  <a:pt x="72" y="11"/>
                  <a:pt x="70" y="11"/>
                </a:cubicBezTo>
                <a:close/>
                <a:moveTo>
                  <a:pt x="87" y="7"/>
                </a:moveTo>
                <a:cubicBezTo>
                  <a:pt x="86" y="1"/>
                  <a:pt x="86" y="1"/>
                  <a:pt x="86" y="1"/>
                </a:cubicBezTo>
                <a:cubicBezTo>
                  <a:pt x="88" y="1"/>
                  <a:pt x="90" y="0"/>
                  <a:pt x="92" y="0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6"/>
                  <a:pt x="89" y="7"/>
                  <a:pt x="87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8" name="iṣļiḋè">
            <a:extLst>
              <a:ext uri="{FF2B5EF4-FFF2-40B4-BE49-F238E27FC236}">
                <a16:creationId xmlns:a16="http://schemas.microsoft.com/office/drawing/2014/main" id="{216AE170-79F5-492C-A963-B08FBB5770EC}"/>
              </a:ext>
            </a:extLst>
          </p:cNvPr>
          <p:cNvSpPr/>
          <p:nvPr/>
        </p:nvSpPr>
        <p:spPr bwMode="auto">
          <a:xfrm>
            <a:off x="2296386" y="3772158"/>
            <a:ext cx="30755" cy="61509"/>
          </a:xfrm>
          <a:custGeom>
            <a:avLst/>
            <a:gdLst>
              <a:gd name="T0" fmla="*/ 22 w 28"/>
              <a:gd name="T1" fmla="*/ 56 h 56"/>
              <a:gd name="T2" fmla="*/ 21 w 28"/>
              <a:gd name="T3" fmla="*/ 51 h 56"/>
              <a:gd name="T4" fmla="*/ 26 w 28"/>
              <a:gd name="T5" fmla="*/ 49 h 56"/>
              <a:gd name="T6" fmla="*/ 28 w 28"/>
              <a:gd name="T7" fmla="*/ 55 h 56"/>
              <a:gd name="T8" fmla="*/ 22 w 28"/>
              <a:gd name="T9" fmla="*/ 56 h 56"/>
              <a:gd name="T10" fmla="*/ 17 w 28"/>
              <a:gd name="T11" fmla="*/ 40 h 56"/>
              <a:gd name="T12" fmla="*/ 15 w 28"/>
              <a:gd name="T13" fmla="*/ 35 h 56"/>
              <a:gd name="T14" fmla="*/ 21 w 28"/>
              <a:gd name="T15" fmla="*/ 32 h 56"/>
              <a:gd name="T16" fmla="*/ 23 w 28"/>
              <a:gd name="T17" fmla="*/ 38 h 56"/>
              <a:gd name="T18" fmla="*/ 17 w 28"/>
              <a:gd name="T19" fmla="*/ 40 h 56"/>
              <a:gd name="T20" fmla="*/ 11 w 28"/>
              <a:gd name="T21" fmla="*/ 24 h 56"/>
              <a:gd name="T22" fmla="*/ 8 w 28"/>
              <a:gd name="T23" fmla="*/ 19 h 56"/>
              <a:gd name="T24" fmla="*/ 13 w 28"/>
              <a:gd name="T25" fmla="*/ 16 h 56"/>
              <a:gd name="T26" fmla="*/ 16 w 28"/>
              <a:gd name="T27" fmla="*/ 21 h 56"/>
              <a:gd name="T28" fmla="*/ 11 w 28"/>
              <a:gd name="T29" fmla="*/ 24 h 56"/>
              <a:gd name="T30" fmla="*/ 3 w 28"/>
              <a:gd name="T31" fmla="*/ 8 h 56"/>
              <a:gd name="T32" fmla="*/ 0 w 28"/>
              <a:gd name="T33" fmla="*/ 3 h 56"/>
              <a:gd name="T34" fmla="*/ 5 w 28"/>
              <a:gd name="T35" fmla="*/ 0 h 56"/>
              <a:gd name="T36" fmla="*/ 8 w 28"/>
              <a:gd name="T37" fmla="*/ 6 h 56"/>
              <a:gd name="T38" fmla="*/ 3 w 28"/>
              <a:gd name="T39" fmla="*/ 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" h="56">
                <a:moveTo>
                  <a:pt x="22" y="56"/>
                </a:moveTo>
                <a:cubicBezTo>
                  <a:pt x="22" y="55"/>
                  <a:pt x="21" y="53"/>
                  <a:pt x="21" y="51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51"/>
                  <a:pt x="27" y="53"/>
                  <a:pt x="28" y="55"/>
                </a:cubicBezTo>
                <a:lnTo>
                  <a:pt x="22" y="56"/>
                </a:lnTo>
                <a:close/>
                <a:moveTo>
                  <a:pt x="17" y="40"/>
                </a:moveTo>
                <a:cubicBezTo>
                  <a:pt x="16" y="38"/>
                  <a:pt x="16" y="36"/>
                  <a:pt x="15" y="3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4"/>
                  <a:pt x="22" y="36"/>
                  <a:pt x="23" y="38"/>
                </a:cubicBezTo>
                <a:lnTo>
                  <a:pt x="17" y="40"/>
                </a:lnTo>
                <a:close/>
                <a:moveTo>
                  <a:pt x="11" y="24"/>
                </a:moveTo>
                <a:cubicBezTo>
                  <a:pt x="10" y="22"/>
                  <a:pt x="9" y="20"/>
                  <a:pt x="8" y="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8"/>
                  <a:pt x="15" y="20"/>
                  <a:pt x="16" y="21"/>
                </a:cubicBezTo>
                <a:lnTo>
                  <a:pt x="11" y="24"/>
                </a:lnTo>
                <a:close/>
                <a:moveTo>
                  <a:pt x="3" y="8"/>
                </a:moveTo>
                <a:cubicBezTo>
                  <a:pt x="1" y="5"/>
                  <a:pt x="0" y="4"/>
                  <a:pt x="0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2"/>
                  <a:pt x="8" y="6"/>
                </a:cubicBezTo>
                <a:lnTo>
                  <a:pt x="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9" name="íŝľiḓe">
            <a:extLst>
              <a:ext uri="{FF2B5EF4-FFF2-40B4-BE49-F238E27FC236}">
                <a16:creationId xmlns:a16="http://schemas.microsoft.com/office/drawing/2014/main" id="{9C650B9A-573A-469A-AFB6-1EA6C2EBEC70}"/>
              </a:ext>
            </a:extLst>
          </p:cNvPr>
          <p:cNvSpPr/>
          <p:nvPr/>
        </p:nvSpPr>
        <p:spPr bwMode="auto">
          <a:xfrm>
            <a:off x="3284585" y="3180534"/>
            <a:ext cx="28327" cy="54226"/>
          </a:xfrm>
          <a:custGeom>
            <a:avLst/>
            <a:gdLst>
              <a:gd name="T0" fmla="*/ 3 w 26"/>
              <a:gd name="T1" fmla="*/ 50 h 50"/>
              <a:gd name="T2" fmla="*/ 0 w 26"/>
              <a:gd name="T3" fmla="*/ 45 h 50"/>
              <a:gd name="T4" fmla="*/ 0 w 26"/>
              <a:gd name="T5" fmla="*/ 44 h 50"/>
              <a:gd name="T6" fmla="*/ 4 w 26"/>
              <a:gd name="T7" fmla="*/ 49 h 50"/>
              <a:gd name="T8" fmla="*/ 3 w 26"/>
              <a:gd name="T9" fmla="*/ 50 h 50"/>
              <a:gd name="T10" fmla="*/ 13 w 26"/>
              <a:gd name="T11" fmla="*/ 40 h 50"/>
              <a:gd name="T12" fmla="*/ 8 w 26"/>
              <a:gd name="T13" fmla="*/ 37 h 50"/>
              <a:gd name="T14" fmla="*/ 12 w 26"/>
              <a:gd name="T15" fmla="*/ 32 h 50"/>
              <a:gd name="T16" fmla="*/ 16 w 26"/>
              <a:gd name="T17" fmla="*/ 35 h 50"/>
              <a:gd name="T18" fmla="*/ 13 w 26"/>
              <a:gd name="T19" fmla="*/ 40 h 50"/>
              <a:gd name="T20" fmla="*/ 22 w 26"/>
              <a:gd name="T21" fmla="*/ 24 h 50"/>
              <a:gd name="T22" fmla="*/ 16 w 26"/>
              <a:gd name="T23" fmla="*/ 22 h 50"/>
              <a:gd name="T24" fmla="*/ 18 w 26"/>
              <a:gd name="T25" fmla="*/ 17 h 50"/>
              <a:gd name="T26" fmla="*/ 24 w 26"/>
              <a:gd name="T27" fmla="*/ 18 h 50"/>
              <a:gd name="T28" fmla="*/ 22 w 26"/>
              <a:gd name="T29" fmla="*/ 24 h 50"/>
              <a:gd name="T30" fmla="*/ 26 w 26"/>
              <a:gd name="T31" fmla="*/ 6 h 50"/>
              <a:gd name="T32" fmla="*/ 20 w 26"/>
              <a:gd name="T33" fmla="*/ 6 h 50"/>
              <a:gd name="T34" fmla="*/ 20 w 26"/>
              <a:gd name="T35" fmla="*/ 5 h 50"/>
              <a:gd name="T36" fmla="*/ 20 w 26"/>
              <a:gd name="T37" fmla="*/ 1 h 50"/>
              <a:gd name="T38" fmla="*/ 25 w 26"/>
              <a:gd name="T39" fmla="*/ 0 h 50"/>
              <a:gd name="T40" fmla="*/ 26 w 26"/>
              <a:gd name="T41" fmla="*/ 5 h 50"/>
              <a:gd name="T42" fmla="*/ 26 w 26"/>
              <a:gd name="T4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50">
                <a:moveTo>
                  <a:pt x="3" y="50"/>
                </a:move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4" y="49"/>
                  <a:pt x="4" y="49"/>
                  <a:pt x="4" y="49"/>
                </a:cubicBezTo>
                <a:lnTo>
                  <a:pt x="3" y="50"/>
                </a:lnTo>
                <a:close/>
                <a:moveTo>
                  <a:pt x="13" y="40"/>
                </a:moveTo>
                <a:cubicBezTo>
                  <a:pt x="8" y="37"/>
                  <a:pt x="8" y="37"/>
                  <a:pt x="8" y="37"/>
                </a:cubicBezTo>
                <a:cubicBezTo>
                  <a:pt x="9" y="35"/>
                  <a:pt x="11" y="34"/>
                  <a:pt x="12" y="32"/>
                </a:cubicBezTo>
                <a:cubicBezTo>
                  <a:pt x="16" y="35"/>
                  <a:pt x="16" y="35"/>
                  <a:pt x="16" y="35"/>
                </a:cubicBezTo>
                <a:cubicBezTo>
                  <a:pt x="15" y="37"/>
                  <a:pt x="14" y="39"/>
                  <a:pt x="13" y="40"/>
                </a:cubicBezTo>
                <a:close/>
                <a:moveTo>
                  <a:pt x="22" y="24"/>
                </a:move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8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20"/>
                  <a:pt x="23" y="22"/>
                  <a:pt x="22" y="24"/>
                </a:cubicBezTo>
                <a:close/>
                <a:moveTo>
                  <a:pt x="26" y="6"/>
                </a:move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3"/>
                  <a:pt x="20" y="2"/>
                  <a:pt x="20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2"/>
                  <a:pt x="26" y="3"/>
                  <a:pt x="26" y="5"/>
                </a:cubicBezTo>
                <a:lnTo>
                  <a:pt x="26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0" name="is1iḑé">
            <a:extLst>
              <a:ext uri="{FF2B5EF4-FFF2-40B4-BE49-F238E27FC236}">
                <a16:creationId xmlns:a16="http://schemas.microsoft.com/office/drawing/2014/main" id="{7E265AF2-798F-4226-8A2F-7FAA18AF0FE0}"/>
              </a:ext>
            </a:extLst>
          </p:cNvPr>
          <p:cNvSpPr/>
          <p:nvPr/>
        </p:nvSpPr>
        <p:spPr bwMode="auto">
          <a:xfrm>
            <a:off x="3247356" y="3399054"/>
            <a:ext cx="11331" cy="63938"/>
          </a:xfrm>
          <a:custGeom>
            <a:avLst/>
            <a:gdLst>
              <a:gd name="T0" fmla="*/ 6 w 14"/>
              <a:gd name="T1" fmla="*/ 79 h 79"/>
              <a:gd name="T2" fmla="*/ 5 w 14"/>
              <a:gd name="T3" fmla="*/ 71 h 79"/>
              <a:gd name="T4" fmla="*/ 13 w 14"/>
              <a:gd name="T5" fmla="*/ 71 h 79"/>
              <a:gd name="T6" fmla="*/ 14 w 14"/>
              <a:gd name="T7" fmla="*/ 78 h 79"/>
              <a:gd name="T8" fmla="*/ 6 w 14"/>
              <a:gd name="T9" fmla="*/ 79 h 79"/>
              <a:gd name="T10" fmla="*/ 4 w 14"/>
              <a:gd name="T11" fmla="*/ 55 h 79"/>
              <a:gd name="T12" fmla="*/ 4 w 14"/>
              <a:gd name="T13" fmla="*/ 48 h 79"/>
              <a:gd name="T14" fmla="*/ 12 w 14"/>
              <a:gd name="T15" fmla="*/ 47 h 79"/>
              <a:gd name="T16" fmla="*/ 12 w 14"/>
              <a:gd name="T17" fmla="*/ 55 h 79"/>
              <a:gd name="T18" fmla="*/ 4 w 14"/>
              <a:gd name="T19" fmla="*/ 55 h 79"/>
              <a:gd name="T20" fmla="*/ 2 w 14"/>
              <a:gd name="T21" fmla="*/ 32 h 79"/>
              <a:gd name="T22" fmla="*/ 1 w 14"/>
              <a:gd name="T23" fmla="*/ 24 h 79"/>
              <a:gd name="T24" fmla="*/ 9 w 14"/>
              <a:gd name="T25" fmla="*/ 24 h 79"/>
              <a:gd name="T26" fmla="*/ 9 w 14"/>
              <a:gd name="T27" fmla="*/ 32 h 79"/>
              <a:gd name="T28" fmla="*/ 2 w 14"/>
              <a:gd name="T29" fmla="*/ 32 h 79"/>
              <a:gd name="T30" fmla="*/ 0 w 14"/>
              <a:gd name="T31" fmla="*/ 9 h 79"/>
              <a:gd name="T32" fmla="*/ 0 w 14"/>
              <a:gd name="T33" fmla="*/ 1 h 79"/>
              <a:gd name="T34" fmla="*/ 6 w 14"/>
              <a:gd name="T35" fmla="*/ 0 h 79"/>
              <a:gd name="T36" fmla="*/ 8 w 14"/>
              <a:gd name="T37" fmla="*/ 8 h 79"/>
              <a:gd name="T38" fmla="*/ 0 w 14"/>
              <a:gd name="T39" fmla="*/ 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" h="79">
                <a:moveTo>
                  <a:pt x="6" y="79"/>
                </a:moveTo>
                <a:lnTo>
                  <a:pt x="5" y="71"/>
                </a:lnTo>
                <a:lnTo>
                  <a:pt x="13" y="71"/>
                </a:lnTo>
                <a:lnTo>
                  <a:pt x="14" y="78"/>
                </a:lnTo>
                <a:lnTo>
                  <a:pt x="6" y="79"/>
                </a:lnTo>
                <a:close/>
                <a:moveTo>
                  <a:pt x="4" y="55"/>
                </a:moveTo>
                <a:lnTo>
                  <a:pt x="4" y="48"/>
                </a:lnTo>
                <a:lnTo>
                  <a:pt x="12" y="47"/>
                </a:lnTo>
                <a:lnTo>
                  <a:pt x="12" y="55"/>
                </a:lnTo>
                <a:lnTo>
                  <a:pt x="4" y="55"/>
                </a:lnTo>
                <a:close/>
                <a:moveTo>
                  <a:pt x="2" y="32"/>
                </a:moveTo>
                <a:lnTo>
                  <a:pt x="1" y="24"/>
                </a:lnTo>
                <a:lnTo>
                  <a:pt x="9" y="24"/>
                </a:lnTo>
                <a:lnTo>
                  <a:pt x="9" y="32"/>
                </a:lnTo>
                <a:lnTo>
                  <a:pt x="2" y="32"/>
                </a:lnTo>
                <a:close/>
                <a:moveTo>
                  <a:pt x="0" y="9"/>
                </a:moveTo>
                <a:lnTo>
                  <a:pt x="0" y="1"/>
                </a:lnTo>
                <a:lnTo>
                  <a:pt x="6" y="0"/>
                </a:lnTo>
                <a:lnTo>
                  <a:pt x="8" y="8"/>
                </a:lnTo>
                <a:lnTo>
                  <a:pt x="0" y="9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1" name="ïSľíďê">
            <a:extLst>
              <a:ext uri="{FF2B5EF4-FFF2-40B4-BE49-F238E27FC236}">
                <a16:creationId xmlns:a16="http://schemas.microsoft.com/office/drawing/2014/main" id="{5732438E-AF11-4495-8E2C-41FC6BB6ECCC}"/>
              </a:ext>
            </a:extLst>
          </p:cNvPr>
          <p:cNvSpPr/>
          <p:nvPr/>
        </p:nvSpPr>
        <p:spPr bwMode="auto">
          <a:xfrm>
            <a:off x="2594222" y="4222148"/>
            <a:ext cx="59082" cy="52607"/>
          </a:xfrm>
          <a:custGeom>
            <a:avLst/>
            <a:gdLst>
              <a:gd name="T0" fmla="*/ 0 w 54"/>
              <a:gd name="T1" fmla="*/ 48 h 48"/>
              <a:gd name="T2" fmla="*/ 0 w 54"/>
              <a:gd name="T3" fmla="*/ 48 h 48"/>
              <a:gd name="T4" fmla="*/ 2 w 54"/>
              <a:gd name="T5" fmla="*/ 41 h 48"/>
              <a:gd name="T6" fmla="*/ 7 w 54"/>
              <a:gd name="T7" fmla="*/ 43 h 48"/>
              <a:gd name="T8" fmla="*/ 6 w 54"/>
              <a:gd name="T9" fmla="*/ 48 h 48"/>
              <a:gd name="T10" fmla="*/ 0 w 54"/>
              <a:gd name="T11" fmla="*/ 48 h 48"/>
              <a:gd name="T12" fmla="*/ 14 w 54"/>
              <a:gd name="T13" fmla="*/ 36 h 48"/>
              <a:gd name="T14" fmla="*/ 11 w 54"/>
              <a:gd name="T15" fmla="*/ 31 h 48"/>
              <a:gd name="T16" fmla="*/ 16 w 54"/>
              <a:gd name="T17" fmla="*/ 29 h 48"/>
              <a:gd name="T18" fmla="*/ 18 w 54"/>
              <a:gd name="T19" fmla="*/ 34 h 48"/>
              <a:gd name="T20" fmla="*/ 14 w 54"/>
              <a:gd name="T21" fmla="*/ 36 h 48"/>
              <a:gd name="T22" fmla="*/ 29 w 54"/>
              <a:gd name="T23" fmla="*/ 31 h 48"/>
              <a:gd name="T24" fmla="*/ 27 w 54"/>
              <a:gd name="T25" fmla="*/ 25 h 48"/>
              <a:gd name="T26" fmla="*/ 32 w 54"/>
              <a:gd name="T27" fmla="*/ 23 h 48"/>
              <a:gd name="T28" fmla="*/ 35 w 54"/>
              <a:gd name="T29" fmla="*/ 27 h 48"/>
              <a:gd name="T30" fmla="*/ 29 w 54"/>
              <a:gd name="T31" fmla="*/ 31 h 48"/>
              <a:gd name="T32" fmla="*/ 43 w 54"/>
              <a:gd name="T33" fmla="*/ 18 h 48"/>
              <a:gd name="T34" fmla="*/ 38 w 54"/>
              <a:gd name="T35" fmla="*/ 14 h 48"/>
              <a:gd name="T36" fmla="*/ 42 w 54"/>
              <a:gd name="T37" fmla="*/ 9 h 48"/>
              <a:gd name="T38" fmla="*/ 46 w 54"/>
              <a:gd name="T39" fmla="*/ 13 h 48"/>
              <a:gd name="T40" fmla="*/ 43 w 54"/>
              <a:gd name="T41" fmla="*/ 18 h 48"/>
              <a:gd name="T42" fmla="*/ 54 w 54"/>
              <a:gd name="T43" fmla="*/ 4 h 48"/>
              <a:gd name="T44" fmla="*/ 50 w 54"/>
              <a:gd name="T45" fmla="*/ 0 h 48"/>
              <a:gd name="T46" fmla="*/ 50 w 54"/>
              <a:gd name="T47" fmla="*/ 0 h 48"/>
              <a:gd name="T48" fmla="*/ 54 w 54"/>
              <a:gd name="T49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4" h="48">
                <a:moveTo>
                  <a:pt x="0" y="48"/>
                </a:move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4"/>
                  <a:pt x="2" y="41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5"/>
                  <a:pt x="6" y="47"/>
                  <a:pt x="6" y="48"/>
                </a:cubicBezTo>
                <a:lnTo>
                  <a:pt x="0" y="48"/>
                </a:lnTo>
                <a:close/>
                <a:moveTo>
                  <a:pt x="14" y="36"/>
                </a:move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4" y="29"/>
                  <a:pt x="16" y="29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5"/>
                  <a:pt x="15" y="36"/>
                  <a:pt x="14" y="36"/>
                </a:cubicBezTo>
                <a:close/>
                <a:moveTo>
                  <a:pt x="29" y="31"/>
                </a:moveTo>
                <a:cubicBezTo>
                  <a:pt x="27" y="25"/>
                  <a:pt x="27" y="25"/>
                  <a:pt x="27" y="25"/>
                </a:cubicBezTo>
                <a:cubicBezTo>
                  <a:pt x="29" y="24"/>
                  <a:pt x="31" y="24"/>
                  <a:pt x="32" y="23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9"/>
                  <a:pt x="31" y="30"/>
                  <a:pt x="29" y="31"/>
                </a:cubicBezTo>
                <a:close/>
                <a:moveTo>
                  <a:pt x="43" y="18"/>
                </a:moveTo>
                <a:cubicBezTo>
                  <a:pt x="38" y="14"/>
                  <a:pt x="38" y="14"/>
                  <a:pt x="38" y="14"/>
                </a:cubicBezTo>
                <a:cubicBezTo>
                  <a:pt x="40" y="12"/>
                  <a:pt x="41" y="11"/>
                  <a:pt x="42" y="9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4"/>
                  <a:pt x="44" y="16"/>
                  <a:pt x="43" y="18"/>
                </a:cubicBezTo>
                <a:close/>
                <a:moveTo>
                  <a:pt x="54" y="4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4" y="4"/>
                  <a:pt x="54" y="4"/>
                  <a:pt x="54" y="4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2" name="îṧḷïḑe">
            <a:extLst>
              <a:ext uri="{FF2B5EF4-FFF2-40B4-BE49-F238E27FC236}">
                <a16:creationId xmlns:a16="http://schemas.microsoft.com/office/drawing/2014/main" id="{00DCFD46-EBB7-490C-AFD1-573ED5A05ED9}"/>
              </a:ext>
            </a:extLst>
          </p:cNvPr>
          <p:cNvSpPr/>
          <p:nvPr/>
        </p:nvSpPr>
        <p:spPr bwMode="auto">
          <a:xfrm>
            <a:off x="2279390" y="3905698"/>
            <a:ext cx="13759" cy="82552"/>
          </a:xfrm>
          <a:custGeom>
            <a:avLst/>
            <a:gdLst>
              <a:gd name="T0" fmla="*/ 12 w 13"/>
              <a:gd name="T1" fmla="*/ 76 h 76"/>
              <a:gd name="T2" fmla="*/ 6 w 13"/>
              <a:gd name="T3" fmla="*/ 75 h 76"/>
              <a:gd name="T4" fmla="*/ 7 w 13"/>
              <a:gd name="T5" fmla="*/ 70 h 76"/>
              <a:gd name="T6" fmla="*/ 13 w 13"/>
              <a:gd name="T7" fmla="*/ 70 h 76"/>
              <a:gd name="T8" fmla="*/ 12 w 13"/>
              <a:gd name="T9" fmla="*/ 76 h 76"/>
              <a:gd name="T10" fmla="*/ 7 w 13"/>
              <a:gd name="T11" fmla="*/ 58 h 76"/>
              <a:gd name="T12" fmla="*/ 6 w 13"/>
              <a:gd name="T13" fmla="*/ 53 h 76"/>
              <a:gd name="T14" fmla="*/ 12 w 13"/>
              <a:gd name="T15" fmla="*/ 52 h 76"/>
              <a:gd name="T16" fmla="*/ 13 w 13"/>
              <a:gd name="T17" fmla="*/ 58 h 76"/>
              <a:gd name="T18" fmla="*/ 7 w 13"/>
              <a:gd name="T19" fmla="*/ 58 h 76"/>
              <a:gd name="T20" fmla="*/ 5 w 13"/>
              <a:gd name="T21" fmla="*/ 41 h 76"/>
              <a:gd name="T22" fmla="*/ 5 w 13"/>
              <a:gd name="T23" fmla="*/ 35 h 76"/>
              <a:gd name="T24" fmla="*/ 11 w 13"/>
              <a:gd name="T25" fmla="*/ 35 h 76"/>
              <a:gd name="T26" fmla="*/ 11 w 13"/>
              <a:gd name="T27" fmla="*/ 40 h 76"/>
              <a:gd name="T28" fmla="*/ 5 w 13"/>
              <a:gd name="T29" fmla="*/ 41 h 76"/>
              <a:gd name="T30" fmla="*/ 3 w 13"/>
              <a:gd name="T31" fmla="*/ 24 h 76"/>
              <a:gd name="T32" fmla="*/ 3 w 13"/>
              <a:gd name="T33" fmla="*/ 18 h 76"/>
              <a:gd name="T34" fmla="*/ 8 w 13"/>
              <a:gd name="T35" fmla="*/ 17 h 76"/>
              <a:gd name="T36" fmla="*/ 9 w 13"/>
              <a:gd name="T37" fmla="*/ 23 h 76"/>
              <a:gd name="T38" fmla="*/ 3 w 13"/>
              <a:gd name="T39" fmla="*/ 24 h 76"/>
              <a:gd name="T40" fmla="*/ 1 w 13"/>
              <a:gd name="T41" fmla="*/ 6 h 76"/>
              <a:gd name="T42" fmla="*/ 0 w 13"/>
              <a:gd name="T43" fmla="*/ 1 h 76"/>
              <a:gd name="T44" fmla="*/ 6 w 13"/>
              <a:gd name="T45" fmla="*/ 0 h 76"/>
              <a:gd name="T46" fmla="*/ 7 w 13"/>
              <a:gd name="T47" fmla="*/ 5 h 76"/>
              <a:gd name="T48" fmla="*/ 1 w 13"/>
              <a:gd name="T49" fmla="*/ 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" h="76">
                <a:moveTo>
                  <a:pt x="12" y="76"/>
                </a:moveTo>
                <a:cubicBezTo>
                  <a:pt x="6" y="75"/>
                  <a:pt x="6" y="75"/>
                  <a:pt x="6" y="75"/>
                </a:cubicBezTo>
                <a:cubicBezTo>
                  <a:pt x="7" y="74"/>
                  <a:pt x="7" y="72"/>
                  <a:pt x="7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2"/>
                  <a:pt x="12" y="74"/>
                  <a:pt x="12" y="76"/>
                </a:cubicBezTo>
                <a:close/>
                <a:moveTo>
                  <a:pt x="7" y="58"/>
                </a:moveTo>
                <a:cubicBezTo>
                  <a:pt x="7" y="57"/>
                  <a:pt x="7" y="55"/>
                  <a:pt x="6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4"/>
                  <a:pt x="13" y="56"/>
                  <a:pt x="13" y="58"/>
                </a:cubicBezTo>
                <a:lnTo>
                  <a:pt x="7" y="58"/>
                </a:lnTo>
                <a:close/>
                <a:moveTo>
                  <a:pt x="5" y="41"/>
                </a:moveTo>
                <a:cubicBezTo>
                  <a:pt x="5" y="39"/>
                  <a:pt x="5" y="37"/>
                  <a:pt x="5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7"/>
                  <a:pt x="11" y="39"/>
                  <a:pt x="11" y="40"/>
                </a:cubicBezTo>
                <a:lnTo>
                  <a:pt x="5" y="41"/>
                </a:lnTo>
                <a:close/>
                <a:moveTo>
                  <a:pt x="3" y="24"/>
                </a:moveTo>
                <a:cubicBezTo>
                  <a:pt x="3" y="22"/>
                  <a:pt x="3" y="20"/>
                  <a:pt x="3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9"/>
                  <a:pt x="9" y="21"/>
                  <a:pt x="9" y="23"/>
                </a:cubicBezTo>
                <a:lnTo>
                  <a:pt x="3" y="24"/>
                </a:lnTo>
                <a:close/>
                <a:moveTo>
                  <a:pt x="1" y="6"/>
                </a:moveTo>
                <a:cubicBezTo>
                  <a:pt x="0" y="3"/>
                  <a:pt x="0" y="1"/>
                  <a:pt x="0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2"/>
                  <a:pt x="7" y="5"/>
                </a:cubicBezTo>
                <a:lnTo>
                  <a:pt x="1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3" name="ïšľîḍe">
            <a:extLst>
              <a:ext uri="{FF2B5EF4-FFF2-40B4-BE49-F238E27FC236}">
                <a16:creationId xmlns:a16="http://schemas.microsoft.com/office/drawing/2014/main" id="{7024F6D6-6239-4421-886E-588C75F98592}"/>
              </a:ext>
            </a:extLst>
          </p:cNvPr>
          <p:cNvSpPr/>
          <p:nvPr/>
        </p:nvSpPr>
        <p:spPr bwMode="auto">
          <a:xfrm>
            <a:off x="2196838" y="3550400"/>
            <a:ext cx="370676" cy="193431"/>
          </a:xfrm>
          <a:custGeom>
            <a:avLst/>
            <a:gdLst>
              <a:gd name="T0" fmla="*/ 248 w 339"/>
              <a:gd name="T1" fmla="*/ 173 h 177"/>
              <a:gd name="T2" fmla="*/ 250 w 339"/>
              <a:gd name="T3" fmla="*/ 164 h 177"/>
              <a:gd name="T4" fmla="*/ 269 w 339"/>
              <a:gd name="T5" fmla="*/ 167 h 177"/>
              <a:gd name="T6" fmla="*/ 276 w 339"/>
              <a:gd name="T7" fmla="*/ 170 h 177"/>
              <a:gd name="T8" fmla="*/ 256 w 339"/>
              <a:gd name="T9" fmla="*/ 164 h 177"/>
              <a:gd name="T10" fmla="*/ 281 w 339"/>
              <a:gd name="T11" fmla="*/ 163 h 177"/>
              <a:gd name="T12" fmla="*/ 211 w 339"/>
              <a:gd name="T13" fmla="*/ 167 h 177"/>
              <a:gd name="T14" fmla="*/ 211 w 339"/>
              <a:gd name="T15" fmla="*/ 161 h 177"/>
              <a:gd name="T16" fmla="*/ 227 w 339"/>
              <a:gd name="T17" fmla="*/ 159 h 177"/>
              <a:gd name="T18" fmla="*/ 227 w 339"/>
              <a:gd name="T19" fmla="*/ 165 h 177"/>
              <a:gd name="T20" fmla="*/ 220 w 339"/>
              <a:gd name="T21" fmla="*/ 153 h 177"/>
              <a:gd name="T22" fmla="*/ 204 w 339"/>
              <a:gd name="T23" fmla="*/ 154 h 177"/>
              <a:gd name="T24" fmla="*/ 210 w 339"/>
              <a:gd name="T25" fmla="*/ 152 h 177"/>
              <a:gd name="T26" fmla="*/ 292 w 339"/>
              <a:gd name="T27" fmla="*/ 150 h 177"/>
              <a:gd name="T28" fmla="*/ 176 w 339"/>
              <a:gd name="T29" fmla="*/ 143 h 177"/>
              <a:gd name="T30" fmla="*/ 185 w 339"/>
              <a:gd name="T31" fmla="*/ 146 h 177"/>
              <a:gd name="T32" fmla="*/ 187 w 339"/>
              <a:gd name="T33" fmla="*/ 141 h 177"/>
              <a:gd name="T34" fmla="*/ 291 w 339"/>
              <a:gd name="T35" fmla="*/ 139 h 177"/>
              <a:gd name="T36" fmla="*/ 161 w 339"/>
              <a:gd name="T37" fmla="*/ 136 h 177"/>
              <a:gd name="T38" fmla="*/ 201 w 339"/>
              <a:gd name="T39" fmla="*/ 131 h 177"/>
              <a:gd name="T40" fmla="*/ 286 w 339"/>
              <a:gd name="T41" fmla="*/ 138 h 177"/>
              <a:gd name="T42" fmla="*/ 147 w 339"/>
              <a:gd name="T43" fmla="*/ 138 h 177"/>
              <a:gd name="T44" fmla="*/ 192 w 339"/>
              <a:gd name="T45" fmla="*/ 128 h 177"/>
              <a:gd name="T46" fmla="*/ 303 w 339"/>
              <a:gd name="T47" fmla="*/ 122 h 177"/>
              <a:gd name="T48" fmla="*/ 302 w 339"/>
              <a:gd name="T49" fmla="*/ 128 h 177"/>
              <a:gd name="T50" fmla="*/ 287 w 339"/>
              <a:gd name="T51" fmla="*/ 121 h 177"/>
              <a:gd name="T52" fmla="*/ 313 w 339"/>
              <a:gd name="T53" fmla="*/ 126 h 177"/>
              <a:gd name="T54" fmla="*/ 325 w 339"/>
              <a:gd name="T55" fmla="*/ 126 h 177"/>
              <a:gd name="T56" fmla="*/ 325 w 339"/>
              <a:gd name="T57" fmla="*/ 126 h 177"/>
              <a:gd name="T58" fmla="*/ 140 w 339"/>
              <a:gd name="T59" fmla="*/ 119 h 177"/>
              <a:gd name="T60" fmla="*/ 291 w 339"/>
              <a:gd name="T61" fmla="*/ 111 h 177"/>
              <a:gd name="T62" fmla="*/ 120 w 339"/>
              <a:gd name="T63" fmla="*/ 115 h 177"/>
              <a:gd name="T64" fmla="*/ 5 w 339"/>
              <a:gd name="T65" fmla="*/ 115 h 177"/>
              <a:gd name="T66" fmla="*/ 320 w 339"/>
              <a:gd name="T67" fmla="*/ 114 h 177"/>
              <a:gd name="T68" fmla="*/ 320 w 339"/>
              <a:gd name="T69" fmla="*/ 114 h 177"/>
              <a:gd name="T70" fmla="*/ 15 w 339"/>
              <a:gd name="T71" fmla="*/ 108 h 177"/>
              <a:gd name="T72" fmla="*/ 334 w 339"/>
              <a:gd name="T73" fmla="*/ 95 h 177"/>
              <a:gd name="T74" fmla="*/ 114 w 339"/>
              <a:gd name="T75" fmla="*/ 99 h 177"/>
              <a:gd name="T76" fmla="*/ 21 w 339"/>
              <a:gd name="T77" fmla="*/ 93 h 177"/>
              <a:gd name="T78" fmla="*/ 28 w 339"/>
              <a:gd name="T79" fmla="*/ 77 h 177"/>
              <a:gd name="T80" fmla="*/ 32 w 339"/>
              <a:gd name="T81" fmla="*/ 82 h 177"/>
              <a:gd name="T82" fmla="*/ 106 w 339"/>
              <a:gd name="T83" fmla="*/ 79 h 177"/>
              <a:gd name="T84" fmla="*/ 112 w 339"/>
              <a:gd name="T85" fmla="*/ 83 h 177"/>
              <a:gd name="T86" fmla="*/ 28 w 339"/>
              <a:gd name="T87" fmla="*/ 66 h 177"/>
              <a:gd name="T88" fmla="*/ 100 w 339"/>
              <a:gd name="T89" fmla="*/ 62 h 177"/>
              <a:gd name="T90" fmla="*/ 19 w 339"/>
              <a:gd name="T91" fmla="*/ 60 h 177"/>
              <a:gd name="T92" fmla="*/ 95 w 339"/>
              <a:gd name="T93" fmla="*/ 52 h 177"/>
              <a:gd name="T94" fmla="*/ 101 w 339"/>
              <a:gd name="T95" fmla="*/ 51 h 177"/>
              <a:gd name="T96" fmla="*/ 19 w 339"/>
              <a:gd name="T97" fmla="*/ 41 h 177"/>
              <a:gd name="T98" fmla="*/ 23 w 339"/>
              <a:gd name="T99" fmla="*/ 48 h 177"/>
              <a:gd name="T100" fmla="*/ 101 w 339"/>
              <a:gd name="T101" fmla="*/ 32 h 177"/>
              <a:gd name="T102" fmla="*/ 27 w 339"/>
              <a:gd name="T103" fmla="*/ 26 h 177"/>
              <a:gd name="T104" fmla="*/ 40 w 339"/>
              <a:gd name="T105" fmla="*/ 25 h 177"/>
              <a:gd name="T106" fmla="*/ 47 w 339"/>
              <a:gd name="T107" fmla="*/ 24 h 177"/>
              <a:gd name="T108" fmla="*/ 95 w 339"/>
              <a:gd name="T109" fmla="*/ 16 h 177"/>
              <a:gd name="T110" fmla="*/ 74 w 339"/>
              <a:gd name="T111" fmla="*/ 12 h 177"/>
              <a:gd name="T112" fmla="*/ 47 w 339"/>
              <a:gd name="T113" fmla="*/ 7 h 177"/>
              <a:gd name="T114" fmla="*/ 62 w 339"/>
              <a:gd name="T115" fmla="*/ 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9" h="177">
                <a:moveTo>
                  <a:pt x="238" y="177"/>
                </a:moveTo>
                <a:cubicBezTo>
                  <a:pt x="236" y="175"/>
                  <a:pt x="235" y="174"/>
                  <a:pt x="234" y="171"/>
                </a:cubicBezTo>
                <a:cubicBezTo>
                  <a:pt x="239" y="168"/>
                  <a:pt x="239" y="168"/>
                  <a:pt x="239" y="168"/>
                </a:cubicBezTo>
                <a:cubicBezTo>
                  <a:pt x="240" y="171"/>
                  <a:pt x="241" y="172"/>
                  <a:pt x="242" y="172"/>
                </a:cubicBezTo>
                <a:lnTo>
                  <a:pt x="238" y="177"/>
                </a:lnTo>
                <a:close/>
                <a:moveTo>
                  <a:pt x="248" y="173"/>
                </a:moveTo>
                <a:cubicBezTo>
                  <a:pt x="247" y="167"/>
                  <a:pt x="247" y="167"/>
                  <a:pt x="247" y="167"/>
                </a:cubicBezTo>
                <a:cubicBezTo>
                  <a:pt x="246" y="168"/>
                  <a:pt x="246" y="168"/>
                  <a:pt x="246" y="169"/>
                </a:cubicBezTo>
                <a:cubicBezTo>
                  <a:pt x="246" y="169"/>
                  <a:pt x="246" y="170"/>
                  <a:pt x="246" y="170"/>
                </a:cubicBezTo>
                <a:cubicBezTo>
                  <a:pt x="246" y="169"/>
                  <a:pt x="246" y="169"/>
                  <a:pt x="245" y="169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6"/>
                  <a:pt x="252" y="167"/>
                  <a:pt x="252" y="169"/>
                </a:cubicBezTo>
                <a:cubicBezTo>
                  <a:pt x="252" y="170"/>
                  <a:pt x="251" y="171"/>
                  <a:pt x="250" y="172"/>
                </a:cubicBezTo>
                <a:cubicBezTo>
                  <a:pt x="250" y="173"/>
                  <a:pt x="249" y="173"/>
                  <a:pt x="248" y="173"/>
                </a:cubicBezTo>
                <a:close/>
                <a:moveTo>
                  <a:pt x="272" y="172"/>
                </a:moveTo>
                <a:cubicBezTo>
                  <a:pt x="269" y="167"/>
                  <a:pt x="269" y="167"/>
                  <a:pt x="269" y="167"/>
                </a:cubicBezTo>
                <a:cubicBezTo>
                  <a:pt x="270" y="166"/>
                  <a:pt x="271" y="166"/>
                  <a:pt x="271" y="165"/>
                </a:cubicBezTo>
                <a:cubicBezTo>
                  <a:pt x="272" y="165"/>
                  <a:pt x="274" y="164"/>
                  <a:pt x="276" y="164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68"/>
                  <a:pt x="276" y="168"/>
                  <a:pt x="276" y="168"/>
                </a:cubicBezTo>
                <a:cubicBezTo>
                  <a:pt x="276" y="168"/>
                  <a:pt x="276" y="168"/>
                  <a:pt x="276" y="168"/>
                </a:cubicBezTo>
                <a:cubicBezTo>
                  <a:pt x="276" y="170"/>
                  <a:pt x="276" y="170"/>
                  <a:pt x="276" y="170"/>
                </a:cubicBezTo>
                <a:cubicBezTo>
                  <a:pt x="274" y="171"/>
                  <a:pt x="274" y="171"/>
                  <a:pt x="274" y="171"/>
                </a:cubicBezTo>
                <a:cubicBezTo>
                  <a:pt x="274" y="171"/>
                  <a:pt x="273" y="171"/>
                  <a:pt x="272" y="172"/>
                </a:cubicBezTo>
                <a:close/>
                <a:moveTo>
                  <a:pt x="259" y="170"/>
                </a:moveTo>
                <a:cubicBezTo>
                  <a:pt x="258" y="170"/>
                  <a:pt x="257" y="170"/>
                  <a:pt x="255" y="169"/>
                </a:cubicBezTo>
                <a:cubicBezTo>
                  <a:pt x="255" y="166"/>
                  <a:pt x="255" y="166"/>
                  <a:pt x="255" y="166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5" y="166"/>
                  <a:pt x="255" y="166"/>
                  <a:pt x="255" y="166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9" y="164"/>
                  <a:pt x="261" y="164"/>
                  <a:pt x="263" y="166"/>
                </a:cubicBezTo>
                <a:lnTo>
                  <a:pt x="259" y="170"/>
                </a:lnTo>
                <a:close/>
                <a:moveTo>
                  <a:pt x="285" y="167"/>
                </a:moveTo>
                <a:cubicBezTo>
                  <a:pt x="281" y="163"/>
                  <a:pt x="281" y="163"/>
                  <a:pt x="281" y="163"/>
                </a:cubicBezTo>
                <a:cubicBezTo>
                  <a:pt x="282" y="162"/>
                  <a:pt x="283" y="161"/>
                  <a:pt x="284" y="159"/>
                </a:cubicBezTo>
                <a:cubicBezTo>
                  <a:pt x="285" y="159"/>
                  <a:pt x="285" y="159"/>
                  <a:pt x="285" y="159"/>
                </a:cubicBezTo>
                <a:cubicBezTo>
                  <a:pt x="289" y="163"/>
                  <a:pt x="289" y="163"/>
                  <a:pt x="289" y="163"/>
                </a:cubicBezTo>
                <a:cubicBezTo>
                  <a:pt x="289" y="163"/>
                  <a:pt x="289" y="163"/>
                  <a:pt x="289" y="163"/>
                </a:cubicBezTo>
                <a:cubicBezTo>
                  <a:pt x="287" y="165"/>
                  <a:pt x="286" y="166"/>
                  <a:pt x="285" y="167"/>
                </a:cubicBezTo>
                <a:close/>
                <a:moveTo>
                  <a:pt x="211" y="167"/>
                </a:moveTo>
                <a:cubicBezTo>
                  <a:pt x="211" y="167"/>
                  <a:pt x="211" y="167"/>
                  <a:pt x="211" y="167"/>
                </a:cubicBezTo>
                <a:cubicBezTo>
                  <a:pt x="210" y="167"/>
                  <a:pt x="210" y="167"/>
                  <a:pt x="209" y="167"/>
                </a:cubicBezTo>
                <a:cubicBezTo>
                  <a:pt x="209" y="167"/>
                  <a:pt x="208" y="167"/>
                  <a:pt x="208" y="167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09" y="161"/>
                  <a:pt x="210" y="161"/>
                  <a:pt x="210" y="161"/>
                </a:cubicBezTo>
                <a:cubicBezTo>
                  <a:pt x="210" y="161"/>
                  <a:pt x="211" y="161"/>
                  <a:pt x="211" y="161"/>
                </a:cubicBezTo>
                <a:cubicBezTo>
                  <a:pt x="216" y="164"/>
                  <a:pt x="216" y="164"/>
                  <a:pt x="216" y="164"/>
                </a:cubicBezTo>
                <a:cubicBezTo>
                  <a:pt x="215" y="166"/>
                  <a:pt x="213" y="167"/>
                  <a:pt x="211" y="167"/>
                </a:cubicBezTo>
                <a:close/>
                <a:moveTo>
                  <a:pt x="227" y="165"/>
                </a:moveTo>
                <a:cubicBezTo>
                  <a:pt x="226" y="165"/>
                  <a:pt x="225" y="165"/>
                  <a:pt x="224" y="164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7" y="159"/>
                  <a:pt x="227" y="159"/>
                  <a:pt x="227" y="159"/>
                </a:cubicBezTo>
                <a:cubicBezTo>
                  <a:pt x="227" y="159"/>
                  <a:pt x="228" y="158"/>
                  <a:pt x="228" y="158"/>
                </a:cubicBezTo>
                <a:cubicBezTo>
                  <a:pt x="230" y="155"/>
                  <a:pt x="230" y="155"/>
                  <a:pt x="230" y="155"/>
                </a:cubicBezTo>
                <a:cubicBezTo>
                  <a:pt x="233" y="157"/>
                  <a:pt x="233" y="157"/>
                  <a:pt x="233" y="157"/>
                </a:cubicBezTo>
                <a:cubicBezTo>
                  <a:pt x="231" y="160"/>
                  <a:pt x="231" y="160"/>
                  <a:pt x="231" y="160"/>
                </a:cubicBezTo>
                <a:cubicBezTo>
                  <a:pt x="233" y="161"/>
                  <a:pt x="233" y="161"/>
                  <a:pt x="233" y="161"/>
                </a:cubicBezTo>
                <a:cubicBezTo>
                  <a:pt x="232" y="162"/>
                  <a:pt x="230" y="165"/>
                  <a:pt x="227" y="165"/>
                </a:cubicBezTo>
                <a:close/>
                <a:moveTo>
                  <a:pt x="223" y="160"/>
                </a:moveTo>
                <a:cubicBezTo>
                  <a:pt x="222" y="160"/>
                  <a:pt x="221" y="159"/>
                  <a:pt x="219" y="159"/>
                </a:cubicBezTo>
                <a:cubicBezTo>
                  <a:pt x="219" y="159"/>
                  <a:pt x="218" y="158"/>
                  <a:pt x="218" y="158"/>
                </a:cubicBezTo>
                <a:cubicBezTo>
                  <a:pt x="217" y="158"/>
                  <a:pt x="217" y="158"/>
                  <a:pt x="217" y="158"/>
                </a:cubicBezTo>
                <a:cubicBezTo>
                  <a:pt x="220" y="153"/>
                  <a:pt x="220" y="153"/>
                  <a:pt x="220" y="153"/>
                </a:cubicBezTo>
                <a:cubicBezTo>
                  <a:pt x="220" y="153"/>
                  <a:pt x="220" y="153"/>
                  <a:pt x="220" y="153"/>
                </a:cubicBezTo>
                <a:cubicBezTo>
                  <a:pt x="221" y="153"/>
                  <a:pt x="221" y="153"/>
                  <a:pt x="222" y="154"/>
                </a:cubicBezTo>
                <a:cubicBezTo>
                  <a:pt x="222" y="154"/>
                  <a:pt x="223" y="154"/>
                  <a:pt x="223" y="154"/>
                </a:cubicBezTo>
                <a:cubicBezTo>
                  <a:pt x="225" y="160"/>
                  <a:pt x="225" y="160"/>
                  <a:pt x="225" y="160"/>
                </a:cubicBezTo>
                <a:cubicBezTo>
                  <a:pt x="224" y="160"/>
                  <a:pt x="224" y="160"/>
                  <a:pt x="223" y="160"/>
                </a:cubicBezTo>
                <a:close/>
                <a:moveTo>
                  <a:pt x="210" y="155"/>
                </a:moveTo>
                <a:cubicBezTo>
                  <a:pt x="204" y="154"/>
                  <a:pt x="204" y="154"/>
                  <a:pt x="204" y="154"/>
                </a:cubicBezTo>
                <a:cubicBezTo>
                  <a:pt x="204" y="153"/>
                  <a:pt x="204" y="153"/>
                  <a:pt x="204" y="152"/>
                </a:cubicBezTo>
                <a:cubicBezTo>
                  <a:pt x="204" y="151"/>
                  <a:pt x="205" y="150"/>
                  <a:pt x="205" y="149"/>
                </a:cubicBezTo>
                <a:cubicBezTo>
                  <a:pt x="204" y="149"/>
                  <a:pt x="204" y="149"/>
                  <a:pt x="204" y="149"/>
                </a:cubicBezTo>
                <a:cubicBezTo>
                  <a:pt x="210" y="148"/>
                  <a:pt x="210" y="148"/>
                  <a:pt x="210" y="148"/>
                </a:cubicBezTo>
                <a:cubicBezTo>
                  <a:pt x="210" y="149"/>
                  <a:pt x="210" y="149"/>
                  <a:pt x="210" y="149"/>
                </a:cubicBezTo>
                <a:cubicBezTo>
                  <a:pt x="210" y="150"/>
                  <a:pt x="210" y="151"/>
                  <a:pt x="210" y="152"/>
                </a:cubicBezTo>
                <a:cubicBezTo>
                  <a:pt x="210" y="153"/>
                  <a:pt x="210" y="154"/>
                  <a:pt x="210" y="155"/>
                </a:cubicBezTo>
                <a:close/>
                <a:moveTo>
                  <a:pt x="286" y="151"/>
                </a:moveTo>
                <a:cubicBezTo>
                  <a:pt x="286" y="151"/>
                  <a:pt x="286" y="150"/>
                  <a:pt x="286" y="150"/>
                </a:cubicBezTo>
                <a:cubicBezTo>
                  <a:pt x="285" y="150"/>
                  <a:pt x="285" y="150"/>
                  <a:pt x="284" y="150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289" y="145"/>
                  <a:pt x="291" y="146"/>
                  <a:pt x="292" y="150"/>
                </a:cubicBezTo>
                <a:lnTo>
                  <a:pt x="286" y="151"/>
                </a:lnTo>
                <a:close/>
                <a:moveTo>
                  <a:pt x="172" y="149"/>
                </a:moveTo>
                <a:cubicBezTo>
                  <a:pt x="172" y="143"/>
                  <a:pt x="172" y="143"/>
                  <a:pt x="172" y="143"/>
                </a:cubicBezTo>
                <a:cubicBezTo>
                  <a:pt x="173" y="143"/>
                  <a:pt x="173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178" y="143"/>
                  <a:pt x="180" y="144"/>
                  <a:pt x="180" y="147"/>
                </a:cubicBezTo>
                <a:cubicBezTo>
                  <a:pt x="174" y="147"/>
                  <a:pt x="174" y="147"/>
                  <a:pt x="174" y="147"/>
                </a:cubicBezTo>
                <a:cubicBezTo>
                  <a:pt x="174" y="148"/>
                  <a:pt x="175" y="148"/>
                  <a:pt x="176" y="148"/>
                </a:cubicBezTo>
                <a:cubicBezTo>
                  <a:pt x="175" y="148"/>
                  <a:pt x="175" y="148"/>
                  <a:pt x="175" y="149"/>
                </a:cubicBezTo>
                <a:cubicBezTo>
                  <a:pt x="174" y="149"/>
                  <a:pt x="173" y="149"/>
                  <a:pt x="172" y="149"/>
                </a:cubicBezTo>
                <a:close/>
                <a:moveTo>
                  <a:pt x="185" y="146"/>
                </a:moveTo>
                <a:cubicBezTo>
                  <a:pt x="180" y="144"/>
                  <a:pt x="180" y="144"/>
                  <a:pt x="180" y="144"/>
                </a:cubicBezTo>
                <a:cubicBezTo>
                  <a:pt x="181" y="142"/>
                  <a:pt x="181" y="141"/>
                  <a:pt x="181" y="140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7" y="139"/>
                  <a:pt x="187" y="139"/>
                  <a:pt x="187" y="139"/>
                </a:cubicBezTo>
                <a:cubicBezTo>
                  <a:pt x="187" y="140"/>
                  <a:pt x="187" y="140"/>
                  <a:pt x="187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7" y="142"/>
                  <a:pt x="186" y="144"/>
                  <a:pt x="185" y="146"/>
                </a:cubicBezTo>
                <a:close/>
                <a:moveTo>
                  <a:pt x="289" y="142"/>
                </a:moveTo>
                <a:cubicBezTo>
                  <a:pt x="286" y="138"/>
                  <a:pt x="286" y="138"/>
                  <a:pt x="286" y="138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89" y="133"/>
                  <a:pt x="292" y="134"/>
                  <a:pt x="292" y="137"/>
                </a:cubicBezTo>
                <a:cubicBezTo>
                  <a:pt x="292" y="138"/>
                  <a:pt x="292" y="138"/>
                  <a:pt x="291" y="139"/>
                </a:cubicBezTo>
                <a:cubicBezTo>
                  <a:pt x="291" y="140"/>
                  <a:pt x="290" y="142"/>
                  <a:pt x="289" y="142"/>
                </a:cubicBezTo>
                <a:close/>
                <a:moveTo>
                  <a:pt x="162" y="142"/>
                </a:moveTo>
                <a:cubicBezTo>
                  <a:pt x="161" y="142"/>
                  <a:pt x="160" y="141"/>
                  <a:pt x="160" y="141"/>
                </a:cubicBezTo>
                <a:cubicBezTo>
                  <a:pt x="158" y="141"/>
                  <a:pt x="157" y="140"/>
                  <a:pt x="156" y="139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60" y="135"/>
                  <a:pt x="160" y="136"/>
                  <a:pt x="161" y="136"/>
                </a:cubicBezTo>
                <a:cubicBezTo>
                  <a:pt x="161" y="136"/>
                  <a:pt x="162" y="136"/>
                  <a:pt x="164" y="137"/>
                </a:cubicBezTo>
                <a:lnTo>
                  <a:pt x="162" y="142"/>
                </a:lnTo>
                <a:close/>
                <a:moveTo>
                  <a:pt x="200" y="140"/>
                </a:moveTo>
                <a:cubicBezTo>
                  <a:pt x="199" y="139"/>
                  <a:pt x="199" y="137"/>
                  <a:pt x="198" y="136"/>
                </a:cubicBezTo>
                <a:cubicBezTo>
                  <a:pt x="197" y="136"/>
                  <a:pt x="197" y="136"/>
                  <a:pt x="197" y="136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201" y="132"/>
                  <a:pt x="202" y="132"/>
                  <a:pt x="202" y="132"/>
                </a:cubicBezTo>
                <a:cubicBezTo>
                  <a:pt x="203" y="134"/>
                  <a:pt x="204" y="135"/>
                  <a:pt x="205" y="137"/>
                </a:cubicBezTo>
                <a:lnTo>
                  <a:pt x="200" y="140"/>
                </a:lnTo>
                <a:close/>
                <a:moveTo>
                  <a:pt x="286" y="138"/>
                </a:moveTo>
                <a:cubicBezTo>
                  <a:pt x="286" y="138"/>
                  <a:pt x="286" y="138"/>
                  <a:pt x="286" y="138"/>
                </a:cubicBezTo>
                <a:cubicBezTo>
                  <a:pt x="286" y="138"/>
                  <a:pt x="286" y="138"/>
                  <a:pt x="286" y="138"/>
                </a:cubicBezTo>
                <a:cubicBezTo>
                  <a:pt x="286" y="138"/>
                  <a:pt x="286" y="138"/>
                  <a:pt x="286" y="138"/>
                </a:cubicBezTo>
                <a:close/>
                <a:moveTo>
                  <a:pt x="147" y="138"/>
                </a:moveTo>
                <a:cubicBezTo>
                  <a:pt x="143" y="138"/>
                  <a:pt x="141" y="136"/>
                  <a:pt x="140" y="13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2"/>
                  <a:pt x="146" y="132"/>
                  <a:pt x="147" y="132"/>
                </a:cubicBezTo>
                <a:lnTo>
                  <a:pt x="147" y="138"/>
                </a:lnTo>
                <a:close/>
                <a:moveTo>
                  <a:pt x="190" y="133"/>
                </a:moveTo>
                <a:cubicBezTo>
                  <a:pt x="186" y="129"/>
                  <a:pt x="186" y="129"/>
                  <a:pt x="186" y="129"/>
                </a:cubicBezTo>
                <a:cubicBezTo>
                  <a:pt x="186" y="129"/>
                  <a:pt x="186" y="128"/>
                  <a:pt x="186" y="128"/>
                </a:cubicBezTo>
                <a:cubicBezTo>
                  <a:pt x="186" y="126"/>
                  <a:pt x="188" y="124"/>
                  <a:pt x="190" y="124"/>
                </a:cubicBezTo>
                <a:cubicBezTo>
                  <a:pt x="192" y="129"/>
                  <a:pt x="192" y="129"/>
                  <a:pt x="192" y="129"/>
                </a:cubicBezTo>
                <a:cubicBezTo>
                  <a:pt x="192" y="129"/>
                  <a:pt x="192" y="129"/>
                  <a:pt x="192" y="128"/>
                </a:cubicBezTo>
                <a:cubicBezTo>
                  <a:pt x="192" y="130"/>
                  <a:pt x="191" y="132"/>
                  <a:pt x="190" y="133"/>
                </a:cubicBezTo>
                <a:close/>
                <a:moveTo>
                  <a:pt x="302" y="128"/>
                </a:moveTo>
                <a:cubicBezTo>
                  <a:pt x="301" y="128"/>
                  <a:pt x="301" y="128"/>
                  <a:pt x="301" y="128"/>
                </a:cubicBezTo>
                <a:cubicBezTo>
                  <a:pt x="300" y="128"/>
                  <a:pt x="299" y="126"/>
                  <a:pt x="298" y="126"/>
                </a:cubicBezTo>
                <a:cubicBezTo>
                  <a:pt x="304" y="123"/>
                  <a:pt x="304" y="123"/>
                  <a:pt x="304" y="123"/>
                </a:cubicBezTo>
                <a:cubicBezTo>
                  <a:pt x="303" y="123"/>
                  <a:pt x="303" y="122"/>
                  <a:pt x="303" y="122"/>
                </a:cubicBezTo>
                <a:cubicBezTo>
                  <a:pt x="301" y="122"/>
                  <a:pt x="300" y="123"/>
                  <a:pt x="300" y="124"/>
                </a:cubicBezTo>
                <a:cubicBezTo>
                  <a:pt x="300" y="123"/>
                  <a:pt x="300" y="123"/>
                  <a:pt x="300" y="122"/>
                </a:cubicBezTo>
                <a:cubicBezTo>
                  <a:pt x="300" y="122"/>
                  <a:pt x="300" y="121"/>
                  <a:pt x="300" y="121"/>
                </a:cubicBezTo>
                <a:cubicBezTo>
                  <a:pt x="306" y="122"/>
                  <a:pt x="306" y="122"/>
                  <a:pt x="306" y="122"/>
                </a:cubicBezTo>
                <a:cubicBezTo>
                  <a:pt x="306" y="122"/>
                  <a:pt x="306" y="122"/>
                  <a:pt x="306" y="123"/>
                </a:cubicBezTo>
                <a:cubicBezTo>
                  <a:pt x="306" y="124"/>
                  <a:pt x="306" y="128"/>
                  <a:pt x="302" y="128"/>
                </a:cubicBezTo>
                <a:close/>
                <a:moveTo>
                  <a:pt x="284" y="128"/>
                </a:moveTo>
                <a:cubicBezTo>
                  <a:pt x="284" y="127"/>
                  <a:pt x="283" y="126"/>
                  <a:pt x="283" y="126"/>
                </a:cubicBezTo>
                <a:cubicBezTo>
                  <a:pt x="282" y="125"/>
                  <a:pt x="282" y="125"/>
                  <a:pt x="282" y="125"/>
                </a:cubicBezTo>
                <a:cubicBezTo>
                  <a:pt x="282" y="124"/>
                  <a:pt x="281" y="124"/>
                  <a:pt x="281" y="123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6" y="121"/>
                  <a:pt x="287" y="121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9" y="123"/>
                  <a:pt x="290" y="125"/>
                  <a:pt x="290" y="126"/>
                </a:cubicBezTo>
                <a:cubicBezTo>
                  <a:pt x="284" y="127"/>
                  <a:pt x="284" y="127"/>
                  <a:pt x="284" y="127"/>
                </a:cubicBezTo>
                <a:cubicBezTo>
                  <a:pt x="284" y="127"/>
                  <a:pt x="284" y="128"/>
                  <a:pt x="284" y="128"/>
                </a:cubicBezTo>
                <a:close/>
                <a:moveTo>
                  <a:pt x="314" y="127"/>
                </a:moveTo>
                <a:cubicBezTo>
                  <a:pt x="313" y="126"/>
                  <a:pt x="313" y="126"/>
                  <a:pt x="313" y="126"/>
                </a:cubicBezTo>
                <a:cubicBezTo>
                  <a:pt x="312" y="125"/>
                  <a:pt x="311" y="124"/>
                  <a:pt x="310" y="123"/>
                </a:cubicBezTo>
                <a:cubicBezTo>
                  <a:pt x="314" y="119"/>
                  <a:pt x="314" y="119"/>
                  <a:pt x="314" y="119"/>
                </a:cubicBezTo>
                <a:cubicBezTo>
                  <a:pt x="315" y="120"/>
                  <a:pt x="316" y="121"/>
                  <a:pt x="317" y="122"/>
                </a:cubicBezTo>
                <a:cubicBezTo>
                  <a:pt x="318" y="123"/>
                  <a:pt x="318" y="123"/>
                  <a:pt x="318" y="123"/>
                </a:cubicBezTo>
                <a:lnTo>
                  <a:pt x="314" y="127"/>
                </a:lnTo>
                <a:close/>
                <a:moveTo>
                  <a:pt x="325" y="126"/>
                </a:moveTo>
                <a:cubicBezTo>
                  <a:pt x="321" y="122"/>
                  <a:pt x="321" y="122"/>
                  <a:pt x="321" y="122"/>
                </a:cubicBezTo>
                <a:cubicBezTo>
                  <a:pt x="322" y="120"/>
                  <a:pt x="324" y="119"/>
                  <a:pt x="325" y="118"/>
                </a:cubicBezTo>
                <a:cubicBezTo>
                  <a:pt x="330" y="122"/>
                  <a:pt x="330" y="122"/>
                  <a:pt x="330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8" y="123"/>
                  <a:pt x="328" y="123"/>
                  <a:pt x="328" y="123"/>
                </a:cubicBezTo>
                <a:cubicBezTo>
                  <a:pt x="328" y="124"/>
                  <a:pt x="326" y="125"/>
                  <a:pt x="325" y="126"/>
                </a:cubicBezTo>
                <a:close/>
                <a:moveTo>
                  <a:pt x="136" y="123"/>
                </a:moveTo>
                <a:cubicBezTo>
                  <a:pt x="134" y="122"/>
                  <a:pt x="133" y="121"/>
                  <a:pt x="13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6"/>
                  <a:pt x="138" y="117"/>
                  <a:pt x="140" y="119"/>
                </a:cubicBezTo>
                <a:lnTo>
                  <a:pt x="136" y="123"/>
                </a:lnTo>
                <a:close/>
                <a:moveTo>
                  <a:pt x="296" y="118"/>
                </a:moveTo>
                <a:cubicBezTo>
                  <a:pt x="295" y="118"/>
                  <a:pt x="295" y="118"/>
                  <a:pt x="295" y="118"/>
                </a:cubicBezTo>
                <a:cubicBezTo>
                  <a:pt x="294" y="118"/>
                  <a:pt x="292" y="118"/>
                  <a:pt x="291" y="117"/>
                </a:cubicBezTo>
                <a:cubicBezTo>
                  <a:pt x="291" y="117"/>
                  <a:pt x="290" y="117"/>
                  <a:pt x="290" y="117"/>
                </a:cubicBezTo>
                <a:cubicBezTo>
                  <a:pt x="291" y="111"/>
                  <a:pt x="291" y="111"/>
                  <a:pt x="291" y="111"/>
                </a:cubicBezTo>
                <a:cubicBezTo>
                  <a:pt x="292" y="111"/>
                  <a:pt x="292" y="111"/>
                  <a:pt x="293" y="112"/>
                </a:cubicBezTo>
                <a:cubicBezTo>
                  <a:pt x="294" y="112"/>
                  <a:pt x="295" y="112"/>
                  <a:pt x="296" y="112"/>
                </a:cubicBezTo>
                <a:cubicBezTo>
                  <a:pt x="297" y="112"/>
                  <a:pt x="297" y="112"/>
                  <a:pt x="297" y="112"/>
                </a:cubicBezTo>
                <a:lnTo>
                  <a:pt x="296" y="118"/>
                </a:lnTo>
                <a:close/>
                <a:moveTo>
                  <a:pt x="121" y="115"/>
                </a:moveTo>
                <a:cubicBezTo>
                  <a:pt x="121" y="115"/>
                  <a:pt x="121" y="115"/>
                  <a:pt x="120" y="115"/>
                </a:cubicBezTo>
                <a:cubicBezTo>
                  <a:pt x="119" y="114"/>
                  <a:pt x="117" y="113"/>
                  <a:pt x="116" y="112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0" y="108"/>
                  <a:pt x="121" y="109"/>
                  <a:pt x="123" y="110"/>
                </a:cubicBezTo>
                <a:cubicBezTo>
                  <a:pt x="123" y="110"/>
                  <a:pt x="123" y="110"/>
                  <a:pt x="123" y="110"/>
                </a:cubicBezTo>
                <a:lnTo>
                  <a:pt x="121" y="115"/>
                </a:lnTo>
                <a:close/>
                <a:moveTo>
                  <a:pt x="5" y="115"/>
                </a:moveTo>
                <a:cubicBezTo>
                  <a:pt x="0" y="112"/>
                  <a:pt x="0" y="112"/>
                  <a:pt x="0" y="112"/>
                </a:cubicBezTo>
                <a:cubicBezTo>
                  <a:pt x="2" y="109"/>
                  <a:pt x="4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7" y="113"/>
                  <a:pt x="7" y="113"/>
                  <a:pt x="7" y="113"/>
                </a:cubicBezTo>
                <a:cubicBezTo>
                  <a:pt x="7" y="113"/>
                  <a:pt x="6" y="113"/>
                  <a:pt x="5" y="115"/>
                </a:cubicBezTo>
                <a:close/>
                <a:moveTo>
                  <a:pt x="320" y="114"/>
                </a:moveTo>
                <a:cubicBezTo>
                  <a:pt x="320" y="113"/>
                  <a:pt x="320" y="113"/>
                  <a:pt x="320" y="112"/>
                </a:cubicBezTo>
                <a:cubicBezTo>
                  <a:pt x="320" y="111"/>
                  <a:pt x="320" y="111"/>
                  <a:pt x="320" y="111"/>
                </a:cubicBezTo>
                <a:cubicBezTo>
                  <a:pt x="320" y="109"/>
                  <a:pt x="321" y="107"/>
                  <a:pt x="321" y="106"/>
                </a:cubicBezTo>
                <a:cubicBezTo>
                  <a:pt x="327" y="108"/>
                  <a:pt x="327" y="108"/>
                  <a:pt x="327" y="108"/>
                </a:cubicBezTo>
                <a:cubicBezTo>
                  <a:pt x="326" y="109"/>
                  <a:pt x="326" y="110"/>
                  <a:pt x="326" y="112"/>
                </a:cubicBezTo>
                <a:lnTo>
                  <a:pt x="320" y="114"/>
                </a:lnTo>
                <a:close/>
                <a:moveTo>
                  <a:pt x="12" y="109"/>
                </a:moveTo>
                <a:cubicBezTo>
                  <a:pt x="12" y="108"/>
                  <a:pt x="11" y="107"/>
                  <a:pt x="11" y="106"/>
                </a:cubicBezTo>
                <a:cubicBezTo>
                  <a:pt x="11" y="105"/>
                  <a:pt x="12" y="103"/>
                  <a:pt x="15" y="103"/>
                </a:cubicBezTo>
                <a:cubicBezTo>
                  <a:pt x="16" y="103"/>
                  <a:pt x="16" y="102"/>
                  <a:pt x="16" y="102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9" y="108"/>
                  <a:pt x="17" y="108"/>
                  <a:pt x="15" y="108"/>
                </a:cubicBezTo>
                <a:cubicBezTo>
                  <a:pt x="16" y="108"/>
                  <a:pt x="17" y="108"/>
                  <a:pt x="17" y="106"/>
                </a:cubicBezTo>
                <a:cubicBezTo>
                  <a:pt x="17" y="106"/>
                  <a:pt x="17" y="105"/>
                  <a:pt x="17" y="105"/>
                </a:cubicBezTo>
                <a:lnTo>
                  <a:pt x="12" y="109"/>
                </a:lnTo>
                <a:close/>
                <a:moveTo>
                  <a:pt x="336" y="103"/>
                </a:moveTo>
                <a:cubicBezTo>
                  <a:pt x="331" y="99"/>
                  <a:pt x="331" y="99"/>
                  <a:pt x="331" y="99"/>
                </a:cubicBezTo>
                <a:cubicBezTo>
                  <a:pt x="332" y="98"/>
                  <a:pt x="334" y="96"/>
                  <a:pt x="334" y="95"/>
                </a:cubicBezTo>
                <a:cubicBezTo>
                  <a:pt x="339" y="98"/>
                  <a:pt x="339" y="98"/>
                  <a:pt x="339" y="98"/>
                </a:cubicBezTo>
                <a:cubicBezTo>
                  <a:pt x="339" y="99"/>
                  <a:pt x="337" y="101"/>
                  <a:pt x="336" y="103"/>
                </a:cubicBezTo>
                <a:close/>
                <a:moveTo>
                  <a:pt x="109" y="101"/>
                </a:moveTo>
                <a:cubicBezTo>
                  <a:pt x="108" y="99"/>
                  <a:pt x="108" y="97"/>
                  <a:pt x="108" y="95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4" y="96"/>
                  <a:pt x="114" y="97"/>
                  <a:pt x="114" y="99"/>
                </a:cubicBezTo>
                <a:lnTo>
                  <a:pt x="109" y="101"/>
                </a:lnTo>
                <a:close/>
                <a:moveTo>
                  <a:pt x="18" y="95"/>
                </a:move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8" y="89"/>
                </a:cubicBezTo>
                <a:cubicBezTo>
                  <a:pt x="19" y="88"/>
                  <a:pt x="19" y="88"/>
                  <a:pt x="19" y="88"/>
                </a:cubicBezTo>
                <a:cubicBezTo>
                  <a:pt x="21" y="93"/>
                  <a:pt x="21" y="93"/>
                  <a:pt x="21" y="93"/>
                </a:cubicBezTo>
                <a:cubicBezTo>
                  <a:pt x="20" y="94"/>
                  <a:pt x="20" y="94"/>
                  <a:pt x="20" y="94"/>
                </a:cubicBezTo>
                <a:cubicBezTo>
                  <a:pt x="19" y="94"/>
                  <a:pt x="18" y="95"/>
                  <a:pt x="18" y="95"/>
                </a:cubicBezTo>
                <a:close/>
                <a:moveTo>
                  <a:pt x="31" y="84"/>
                </a:moveTo>
                <a:cubicBezTo>
                  <a:pt x="26" y="82"/>
                  <a:pt x="26" y="82"/>
                  <a:pt x="26" y="82"/>
                </a:cubicBezTo>
                <a:cubicBezTo>
                  <a:pt x="26" y="81"/>
                  <a:pt x="26" y="81"/>
                  <a:pt x="26" y="80"/>
                </a:cubicBezTo>
                <a:cubicBezTo>
                  <a:pt x="26" y="79"/>
                  <a:pt x="27" y="78"/>
                  <a:pt x="28" y="77"/>
                </a:cubicBezTo>
                <a:cubicBezTo>
                  <a:pt x="28" y="76"/>
                  <a:pt x="29" y="76"/>
                  <a:pt x="29" y="75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80"/>
                  <a:pt x="33" y="80"/>
                  <a:pt x="33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2"/>
                  <a:pt x="32" y="82"/>
                </a:cubicBezTo>
                <a:cubicBezTo>
                  <a:pt x="31" y="83"/>
                  <a:pt x="31" y="83"/>
                  <a:pt x="31" y="84"/>
                </a:cubicBezTo>
                <a:close/>
                <a:moveTo>
                  <a:pt x="109" y="83"/>
                </a:moveTo>
                <a:cubicBezTo>
                  <a:pt x="106" y="83"/>
                  <a:pt x="106" y="83"/>
                  <a:pt x="106" y="83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0"/>
                </a:cubicBezTo>
                <a:cubicBezTo>
                  <a:pt x="106" y="80"/>
                  <a:pt x="106" y="80"/>
                  <a:pt x="106" y="79"/>
                </a:cubicBezTo>
                <a:cubicBezTo>
                  <a:pt x="106" y="79"/>
                  <a:pt x="106" y="78"/>
                  <a:pt x="106" y="78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7"/>
                  <a:pt x="112" y="78"/>
                  <a:pt x="112" y="79"/>
                </a:cubicBezTo>
                <a:cubicBezTo>
                  <a:pt x="112" y="80"/>
                  <a:pt x="112" y="80"/>
                  <a:pt x="112" y="81"/>
                </a:cubicBezTo>
                <a:cubicBezTo>
                  <a:pt x="112" y="81"/>
                  <a:pt x="112" y="81"/>
                  <a:pt x="112" y="82"/>
                </a:cubicBezTo>
                <a:cubicBezTo>
                  <a:pt x="112" y="83"/>
                  <a:pt x="112" y="83"/>
                  <a:pt x="112" y="83"/>
                </a:cubicBezTo>
                <a:lnTo>
                  <a:pt x="109" y="83"/>
                </a:lnTo>
                <a:close/>
                <a:moveTo>
                  <a:pt x="29" y="74"/>
                </a:moveTo>
                <a:cubicBezTo>
                  <a:pt x="28" y="73"/>
                  <a:pt x="28" y="73"/>
                  <a:pt x="28" y="73"/>
                </a:cubicBezTo>
                <a:cubicBezTo>
                  <a:pt x="27" y="72"/>
                  <a:pt x="27" y="72"/>
                  <a:pt x="26" y="72"/>
                </a:cubicBezTo>
                <a:cubicBezTo>
                  <a:pt x="26" y="72"/>
                  <a:pt x="25" y="72"/>
                  <a:pt x="24" y="71"/>
                </a:cubicBezTo>
                <a:cubicBezTo>
                  <a:pt x="28" y="66"/>
                  <a:pt x="28" y="66"/>
                  <a:pt x="28" y="66"/>
                </a:cubicBezTo>
                <a:cubicBezTo>
                  <a:pt x="29" y="67"/>
                  <a:pt x="30" y="67"/>
                  <a:pt x="32" y="69"/>
                </a:cubicBezTo>
                <a:cubicBezTo>
                  <a:pt x="33" y="70"/>
                  <a:pt x="33" y="70"/>
                  <a:pt x="33" y="70"/>
                </a:cubicBezTo>
                <a:lnTo>
                  <a:pt x="29" y="74"/>
                </a:lnTo>
                <a:close/>
                <a:moveTo>
                  <a:pt x="103" y="67"/>
                </a:moveTo>
                <a:cubicBezTo>
                  <a:pt x="103" y="67"/>
                  <a:pt x="102" y="67"/>
                  <a:pt x="102" y="66"/>
                </a:cubicBezTo>
                <a:cubicBezTo>
                  <a:pt x="102" y="65"/>
                  <a:pt x="101" y="64"/>
                  <a:pt x="100" y="62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7" y="63"/>
                  <a:pt x="107" y="63"/>
                </a:cubicBezTo>
                <a:cubicBezTo>
                  <a:pt x="108" y="64"/>
                  <a:pt x="108" y="65"/>
                  <a:pt x="108" y="66"/>
                </a:cubicBezTo>
                <a:lnTo>
                  <a:pt x="103" y="67"/>
                </a:lnTo>
                <a:close/>
                <a:moveTo>
                  <a:pt x="20" y="61"/>
                </a:moveTo>
                <a:cubicBezTo>
                  <a:pt x="20" y="61"/>
                  <a:pt x="20" y="60"/>
                  <a:pt x="19" y="60"/>
                </a:cubicBezTo>
                <a:cubicBezTo>
                  <a:pt x="17" y="60"/>
                  <a:pt x="16" y="59"/>
                  <a:pt x="15" y="58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4"/>
                  <a:pt x="21" y="55"/>
                </a:cubicBezTo>
                <a:cubicBezTo>
                  <a:pt x="22" y="55"/>
                  <a:pt x="23" y="56"/>
                  <a:pt x="24" y="56"/>
                </a:cubicBezTo>
                <a:lnTo>
                  <a:pt x="20" y="61"/>
                </a:lnTo>
                <a:close/>
                <a:moveTo>
                  <a:pt x="95" y="52"/>
                </a:moveTo>
                <a:cubicBezTo>
                  <a:pt x="95" y="51"/>
                  <a:pt x="95" y="51"/>
                  <a:pt x="95" y="50"/>
                </a:cubicBezTo>
                <a:cubicBezTo>
                  <a:pt x="95" y="48"/>
                  <a:pt x="96" y="46"/>
                  <a:pt x="96" y="45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1" y="48"/>
                  <a:pt x="101" y="49"/>
                  <a:pt x="101" y="50"/>
                </a:cubicBezTo>
                <a:cubicBezTo>
                  <a:pt x="101" y="50"/>
                  <a:pt x="101" y="51"/>
                  <a:pt x="101" y="51"/>
                </a:cubicBezTo>
                <a:lnTo>
                  <a:pt x="95" y="52"/>
                </a:lnTo>
                <a:close/>
                <a:moveTo>
                  <a:pt x="23" y="48"/>
                </a:moveTo>
                <a:cubicBezTo>
                  <a:pt x="18" y="45"/>
                  <a:pt x="18" y="45"/>
                  <a:pt x="18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1"/>
                  <a:pt x="19" y="41"/>
                  <a:pt x="19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4"/>
                  <a:pt x="25" y="44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4" y="47"/>
                  <a:pt x="23" y="48"/>
                </a:cubicBezTo>
                <a:close/>
                <a:moveTo>
                  <a:pt x="94" y="35"/>
                </a:moveTo>
                <a:cubicBezTo>
                  <a:pt x="94" y="34"/>
                  <a:pt x="94" y="33"/>
                  <a:pt x="95" y="32"/>
                </a:cubicBezTo>
                <a:cubicBezTo>
                  <a:pt x="95" y="31"/>
                  <a:pt x="95" y="30"/>
                  <a:pt x="95" y="30"/>
                </a:cubicBezTo>
                <a:cubicBezTo>
                  <a:pt x="96" y="29"/>
                  <a:pt x="96" y="29"/>
                  <a:pt x="96" y="28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31"/>
                  <a:pt x="101" y="31"/>
                  <a:pt x="101" y="32"/>
                </a:cubicBezTo>
                <a:cubicBezTo>
                  <a:pt x="101" y="32"/>
                  <a:pt x="100" y="33"/>
                  <a:pt x="100" y="34"/>
                </a:cubicBezTo>
                <a:cubicBezTo>
                  <a:pt x="100" y="34"/>
                  <a:pt x="100" y="34"/>
                  <a:pt x="100" y="34"/>
                </a:cubicBezTo>
                <a:lnTo>
                  <a:pt x="94" y="35"/>
                </a:lnTo>
                <a:close/>
                <a:moveTo>
                  <a:pt x="26" y="32"/>
                </a:moveTo>
                <a:cubicBezTo>
                  <a:pt x="22" y="28"/>
                  <a:pt x="22" y="28"/>
                  <a:pt x="22" y="28"/>
                </a:cubicBezTo>
                <a:cubicBezTo>
                  <a:pt x="23" y="27"/>
                  <a:pt x="25" y="26"/>
                  <a:pt x="27" y="26"/>
                </a:cubicBezTo>
                <a:cubicBezTo>
                  <a:pt x="28" y="26"/>
                  <a:pt x="29" y="26"/>
                  <a:pt x="30" y="26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2"/>
                  <a:pt x="28" y="32"/>
                  <a:pt x="27" y="32"/>
                </a:cubicBezTo>
                <a:cubicBezTo>
                  <a:pt x="26" y="32"/>
                  <a:pt x="26" y="32"/>
                  <a:pt x="26" y="32"/>
                </a:cubicBezTo>
                <a:close/>
                <a:moveTo>
                  <a:pt x="42" y="31"/>
                </a:moveTo>
                <a:cubicBezTo>
                  <a:pt x="40" y="25"/>
                  <a:pt x="40" y="25"/>
                  <a:pt x="40" y="25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1" y="24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6" y="26"/>
                  <a:pt x="46" y="30"/>
                  <a:pt x="42" y="31"/>
                </a:cubicBezTo>
                <a:close/>
                <a:moveTo>
                  <a:pt x="93" y="22"/>
                </a:moveTo>
                <a:cubicBezTo>
                  <a:pt x="92" y="22"/>
                  <a:pt x="91" y="22"/>
                  <a:pt x="90" y="22"/>
                </a:cubicBezTo>
                <a:cubicBezTo>
                  <a:pt x="90" y="16"/>
                  <a:pt x="90" y="16"/>
                  <a:pt x="90" y="16"/>
                </a:cubicBezTo>
                <a:cubicBezTo>
                  <a:pt x="91" y="16"/>
                  <a:pt x="92" y="16"/>
                  <a:pt x="93" y="16"/>
                </a:cubicBezTo>
                <a:cubicBezTo>
                  <a:pt x="94" y="16"/>
                  <a:pt x="95" y="16"/>
                  <a:pt x="95" y="16"/>
                </a:cubicBezTo>
                <a:cubicBezTo>
                  <a:pt x="97" y="22"/>
                  <a:pt x="97" y="22"/>
                  <a:pt x="97" y="22"/>
                </a:cubicBezTo>
                <a:cubicBezTo>
                  <a:pt x="96" y="22"/>
                  <a:pt x="94" y="22"/>
                  <a:pt x="93" y="22"/>
                </a:cubicBezTo>
                <a:close/>
                <a:moveTo>
                  <a:pt x="78" y="20"/>
                </a:moveTo>
                <a:cubicBezTo>
                  <a:pt x="75" y="19"/>
                  <a:pt x="73" y="18"/>
                  <a:pt x="72" y="17"/>
                </a:cubicBezTo>
                <a:cubicBezTo>
                  <a:pt x="73" y="15"/>
                  <a:pt x="73" y="15"/>
                  <a:pt x="73" y="15"/>
                </a:cubicBezTo>
                <a:cubicBezTo>
                  <a:pt x="74" y="12"/>
                  <a:pt x="74" y="12"/>
                  <a:pt x="74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3"/>
                  <a:pt x="76" y="13"/>
                  <a:pt x="79" y="14"/>
                </a:cubicBezTo>
                <a:lnTo>
                  <a:pt x="78" y="20"/>
                </a:lnTo>
                <a:close/>
                <a:moveTo>
                  <a:pt x="50" y="13"/>
                </a:moveTo>
                <a:cubicBezTo>
                  <a:pt x="44" y="11"/>
                  <a:pt x="44" y="11"/>
                  <a:pt x="44" y="11"/>
                </a:cubicBezTo>
                <a:cubicBezTo>
                  <a:pt x="45" y="9"/>
                  <a:pt x="46" y="8"/>
                  <a:pt x="47" y="7"/>
                </a:cubicBezTo>
                <a:cubicBezTo>
                  <a:pt x="48" y="6"/>
                  <a:pt x="49" y="5"/>
                  <a:pt x="50" y="5"/>
                </a:cubicBezTo>
                <a:cubicBezTo>
                  <a:pt x="52" y="11"/>
                  <a:pt x="52" y="11"/>
                  <a:pt x="52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0" y="12"/>
                  <a:pt x="50" y="12"/>
                  <a:pt x="50" y="13"/>
                </a:cubicBezTo>
                <a:close/>
                <a:moveTo>
                  <a:pt x="63" y="8"/>
                </a:moveTo>
                <a:cubicBezTo>
                  <a:pt x="62" y="7"/>
                  <a:pt x="62" y="6"/>
                  <a:pt x="62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0"/>
                  <a:pt x="61" y="0"/>
                  <a:pt x="61" y="0"/>
                </a:cubicBezTo>
                <a:cubicBezTo>
                  <a:pt x="62" y="0"/>
                  <a:pt x="63" y="0"/>
                  <a:pt x="64" y="1"/>
                </a:cubicBezTo>
                <a:cubicBezTo>
                  <a:pt x="66" y="1"/>
                  <a:pt x="66" y="3"/>
                  <a:pt x="68" y="5"/>
                </a:cubicBezTo>
                <a:lnTo>
                  <a:pt x="63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4" name="íṡ1íďé">
            <a:extLst>
              <a:ext uri="{FF2B5EF4-FFF2-40B4-BE49-F238E27FC236}">
                <a16:creationId xmlns:a16="http://schemas.microsoft.com/office/drawing/2014/main" id="{A9379F09-A6AB-425C-92C6-83CE7523251C}"/>
              </a:ext>
            </a:extLst>
          </p:cNvPr>
          <p:cNvSpPr/>
          <p:nvPr/>
        </p:nvSpPr>
        <p:spPr bwMode="auto">
          <a:xfrm>
            <a:off x="2566705" y="3434665"/>
            <a:ext cx="83362" cy="163486"/>
          </a:xfrm>
          <a:custGeom>
            <a:avLst/>
            <a:gdLst>
              <a:gd name="T0" fmla="*/ 4 w 76"/>
              <a:gd name="T1" fmla="*/ 145 h 150"/>
              <a:gd name="T2" fmla="*/ 12 w 76"/>
              <a:gd name="T3" fmla="*/ 145 h 150"/>
              <a:gd name="T4" fmla="*/ 18 w 76"/>
              <a:gd name="T5" fmla="*/ 137 h 150"/>
              <a:gd name="T6" fmla="*/ 19 w 76"/>
              <a:gd name="T7" fmla="*/ 131 h 150"/>
              <a:gd name="T8" fmla="*/ 20 w 76"/>
              <a:gd name="T9" fmla="*/ 131 h 150"/>
              <a:gd name="T10" fmla="*/ 21 w 76"/>
              <a:gd name="T11" fmla="*/ 137 h 150"/>
              <a:gd name="T12" fmla="*/ 18 w 76"/>
              <a:gd name="T13" fmla="*/ 137 h 150"/>
              <a:gd name="T14" fmla="*/ 29 w 76"/>
              <a:gd name="T15" fmla="*/ 131 h 150"/>
              <a:gd name="T16" fmla="*/ 28 w 76"/>
              <a:gd name="T17" fmla="*/ 127 h 150"/>
              <a:gd name="T18" fmla="*/ 27 w 76"/>
              <a:gd name="T19" fmla="*/ 124 h 150"/>
              <a:gd name="T20" fmla="*/ 33 w 76"/>
              <a:gd name="T21" fmla="*/ 124 h 150"/>
              <a:gd name="T22" fmla="*/ 30 w 76"/>
              <a:gd name="T23" fmla="*/ 131 h 150"/>
              <a:gd name="T24" fmla="*/ 17 w 76"/>
              <a:gd name="T25" fmla="*/ 115 h 150"/>
              <a:gd name="T26" fmla="*/ 25 w 76"/>
              <a:gd name="T27" fmla="*/ 111 h 150"/>
              <a:gd name="T28" fmla="*/ 6 w 76"/>
              <a:gd name="T29" fmla="*/ 111 h 150"/>
              <a:gd name="T30" fmla="*/ 4 w 76"/>
              <a:gd name="T31" fmla="*/ 103 h 150"/>
              <a:gd name="T32" fmla="*/ 6 w 76"/>
              <a:gd name="T33" fmla="*/ 111 h 150"/>
              <a:gd name="T34" fmla="*/ 0 w 76"/>
              <a:gd name="T35" fmla="*/ 93 h 150"/>
              <a:gd name="T36" fmla="*/ 8 w 76"/>
              <a:gd name="T37" fmla="*/ 91 h 150"/>
              <a:gd name="T38" fmla="*/ 11 w 76"/>
              <a:gd name="T39" fmla="*/ 81 h 150"/>
              <a:gd name="T40" fmla="*/ 8 w 76"/>
              <a:gd name="T41" fmla="*/ 77 h 150"/>
              <a:gd name="T42" fmla="*/ 12 w 76"/>
              <a:gd name="T43" fmla="*/ 74 h 150"/>
              <a:gd name="T44" fmla="*/ 11 w 76"/>
              <a:gd name="T45" fmla="*/ 81 h 150"/>
              <a:gd name="T46" fmla="*/ 22 w 76"/>
              <a:gd name="T47" fmla="*/ 66 h 150"/>
              <a:gd name="T48" fmla="*/ 27 w 76"/>
              <a:gd name="T49" fmla="*/ 64 h 150"/>
              <a:gd name="T50" fmla="*/ 28 w 76"/>
              <a:gd name="T51" fmla="*/ 70 h 150"/>
              <a:gd name="T52" fmla="*/ 40 w 76"/>
              <a:gd name="T53" fmla="*/ 61 h 150"/>
              <a:gd name="T54" fmla="*/ 35 w 76"/>
              <a:gd name="T55" fmla="*/ 57 h 150"/>
              <a:gd name="T56" fmla="*/ 43 w 76"/>
              <a:gd name="T57" fmla="*/ 57 h 150"/>
              <a:gd name="T58" fmla="*/ 42 w 76"/>
              <a:gd name="T59" fmla="*/ 49 h 150"/>
              <a:gd name="T60" fmla="*/ 39 w 76"/>
              <a:gd name="T61" fmla="*/ 46 h 150"/>
              <a:gd name="T62" fmla="*/ 42 w 76"/>
              <a:gd name="T63" fmla="*/ 41 h 150"/>
              <a:gd name="T64" fmla="*/ 45 w 76"/>
              <a:gd name="T65" fmla="*/ 43 h 150"/>
              <a:gd name="T66" fmla="*/ 42 w 76"/>
              <a:gd name="T67" fmla="*/ 49 h 150"/>
              <a:gd name="T68" fmla="*/ 36 w 76"/>
              <a:gd name="T69" fmla="*/ 31 h 150"/>
              <a:gd name="T70" fmla="*/ 44 w 76"/>
              <a:gd name="T71" fmla="*/ 32 h 150"/>
              <a:gd name="T72" fmla="*/ 56 w 76"/>
              <a:gd name="T73" fmla="*/ 26 h 150"/>
              <a:gd name="T74" fmla="*/ 53 w 76"/>
              <a:gd name="T75" fmla="*/ 20 h 150"/>
              <a:gd name="T76" fmla="*/ 58 w 76"/>
              <a:gd name="T77" fmla="*/ 22 h 150"/>
              <a:gd name="T78" fmla="*/ 69 w 76"/>
              <a:gd name="T79" fmla="*/ 24 h 150"/>
              <a:gd name="T80" fmla="*/ 69 w 76"/>
              <a:gd name="T81" fmla="*/ 18 h 150"/>
              <a:gd name="T82" fmla="*/ 76 w 76"/>
              <a:gd name="T83" fmla="*/ 18 h 150"/>
              <a:gd name="T84" fmla="*/ 69 w 76"/>
              <a:gd name="T85" fmla="*/ 24 h 150"/>
              <a:gd name="T86" fmla="*/ 67 w 76"/>
              <a:gd name="T87" fmla="*/ 4 h 150"/>
              <a:gd name="T88" fmla="*/ 67 w 76"/>
              <a:gd name="T89" fmla="*/ 0 h 150"/>
              <a:gd name="T90" fmla="*/ 73 w 76"/>
              <a:gd name="T91" fmla="*/ 2 h 150"/>
              <a:gd name="T92" fmla="*/ 73 w 76"/>
              <a:gd name="T93" fmla="*/ 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" h="150">
                <a:moveTo>
                  <a:pt x="7" y="150"/>
                </a:moveTo>
                <a:cubicBezTo>
                  <a:pt x="4" y="145"/>
                  <a:pt x="4" y="145"/>
                  <a:pt x="4" y="145"/>
                </a:cubicBezTo>
                <a:cubicBezTo>
                  <a:pt x="5" y="144"/>
                  <a:pt x="6" y="143"/>
                  <a:pt x="7" y="141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0" y="147"/>
                  <a:pt x="9" y="148"/>
                  <a:pt x="7" y="150"/>
                </a:cubicBezTo>
                <a:close/>
                <a:moveTo>
                  <a:pt x="18" y="137"/>
                </a:moveTo>
                <a:cubicBezTo>
                  <a:pt x="16" y="131"/>
                  <a:pt x="16" y="131"/>
                  <a:pt x="16" y="131"/>
                </a:cubicBezTo>
                <a:cubicBezTo>
                  <a:pt x="17" y="131"/>
                  <a:pt x="19" y="131"/>
                  <a:pt x="19" y="131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131"/>
                  <a:pt x="21" y="131"/>
                  <a:pt x="20" y="131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3" y="136"/>
                  <a:pt x="22" y="137"/>
                  <a:pt x="21" y="137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9" y="137"/>
                  <a:pt x="18" y="137"/>
                  <a:pt x="18" y="137"/>
                </a:cubicBezTo>
                <a:close/>
                <a:moveTo>
                  <a:pt x="30" y="131"/>
                </a:moveTo>
                <a:cubicBezTo>
                  <a:pt x="30" y="131"/>
                  <a:pt x="29" y="131"/>
                  <a:pt x="29" y="131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9" y="125"/>
                  <a:pt x="28" y="126"/>
                  <a:pt x="28" y="127"/>
                </a:cubicBezTo>
                <a:cubicBezTo>
                  <a:pt x="28" y="127"/>
                  <a:pt x="28" y="126"/>
                  <a:pt x="27" y="126"/>
                </a:cubicBezTo>
                <a:cubicBezTo>
                  <a:pt x="27" y="124"/>
                  <a:pt x="27" y="124"/>
                  <a:pt x="27" y="124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5"/>
                  <a:pt x="34" y="126"/>
                  <a:pt x="34" y="127"/>
                </a:cubicBezTo>
                <a:cubicBezTo>
                  <a:pt x="34" y="129"/>
                  <a:pt x="32" y="131"/>
                  <a:pt x="30" y="131"/>
                </a:cubicBezTo>
                <a:close/>
                <a:moveTo>
                  <a:pt x="22" y="116"/>
                </a:moveTo>
                <a:cubicBezTo>
                  <a:pt x="21" y="116"/>
                  <a:pt x="19" y="115"/>
                  <a:pt x="17" y="115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21" y="110"/>
                  <a:pt x="23" y="110"/>
                  <a:pt x="25" y="111"/>
                </a:cubicBezTo>
                <a:lnTo>
                  <a:pt x="22" y="116"/>
                </a:lnTo>
                <a:close/>
                <a:moveTo>
                  <a:pt x="6" y="111"/>
                </a:moveTo>
                <a:cubicBezTo>
                  <a:pt x="3" y="110"/>
                  <a:pt x="1" y="109"/>
                  <a:pt x="0" y="107"/>
                </a:cubicBezTo>
                <a:cubicBezTo>
                  <a:pt x="4" y="103"/>
                  <a:pt x="4" y="103"/>
                  <a:pt x="4" y="103"/>
                </a:cubicBezTo>
                <a:cubicBezTo>
                  <a:pt x="5" y="104"/>
                  <a:pt x="6" y="105"/>
                  <a:pt x="8" y="106"/>
                </a:cubicBezTo>
                <a:lnTo>
                  <a:pt x="6" y="111"/>
                </a:lnTo>
                <a:close/>
                <a:moveTo>
                  <a:pt x="5" y="96"/>
                </a:moveTo>
                <a:cubicBezTo>
                  <a:pt x="0" y="93"/>
                  <a:pt x="0" y="93"/>
                  <a:pt x="0" y="93"/>
                </a:cubicBezTo>
                <a:cubicBezTo>
                  <a:pt x="1" y="91"/>
                  <a:pt x="2" y="89"/>
                  <a:pt x="3" y="88"/>
                </a:cubicBezTo>
                <a:cubicBezTo>
                  <a:pt x="8" y="91"/>
                  <a:pt x="8" y="91"/>
                  <a:pt x="8" y="91"/>
                </a:cubicBezTo>
                <a:cubicBezTo>
                  <a:pt x="7" y="92"/>
                  <a:pt x="6" y="94"/>
                  <a:pt x="5" y="96"/>
                </a:cubicBezTo>
                <a:close/>
                <a:moveTo>
                  <a:pt x="11" y="81"/>
                </a:moveTo>
                <a:cubicBezTo>
                  <a:pt x="11" y="81"/>
                  <a:pt x="11" y="81"/>
                  <a:pt x="12" y="81"/>
                </a:cubicBezTo>
                <a:cubicBezTo>
                  <a:pt x="8" y="77"/>
                  <a:pt x="8" y="77"/>
                  <a:pt x="8" y="77"/>
                </a:cubicBezTo>
                <a:cubicBezTo>
                  <a:pt x="9" y="76"/>
                  <a:pt x="10" y="76"/>
                  <a:pt x="11" y="76"/>
                </a:cubicBezTo>
                <a:cubicBezTo>
                  <a:pt x="11" y="75"/>
                  <a:pt x="11" y="75"/>
                  <a:pt x="12" y="74"/>
                </a:cubicBezTo>
                <a:cubicBezTo>
                  <a:pt x="17" y="77"/>
                  <a:pt x="17" y="77"/>
                  <a:pt x="17" y="77"/>
                </a:cubicBezTo>
                <a:cubicBezTo>
                  <a:pt x="16" y="79"/>
                  <a:pt x="14" y="81"/>
                  <a:pt x="11" y="81"/>
                </a:cubicBezTo>
                <a:close/>
                <a:moveTo>
                  <a:pt x="24" y="71"/>
                </a:moveTo>
                <a:cubicBezTo>
                  <a:pt x="22" y="66"/>
                  <a:pt x="22" y="66"/>
                  <a:pt x="22" y="66"/>
                </a:cubicBezTo>
                <a:cubicBezTo>
                  <a:pt x="23" y="65"/>
                  <a:pt x="25" y="65"/>
                  <a:pt x="26" y="64"/>
                </a:cubicBezTo>
                <a:cubicBezTo>
                  <a:pt x="26" y="64"/>
                  <a:pt x="27" y="64"/>
                  <a:pt x="27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29" y="69"/>
                  <a:pt x="28" y="70"/>
                  <a:pt x="28" y="70"/>
                </a:cubicBezTo>
                <a:cubicBezTo>
                  <a:pt x="27" y="70"/>
                  <a:pt x="25" y="71"/>
                  <a:pt x="24" y="71"/>
                </a:cubicBezTo>
                <a:close/>
                <a:moveTo>
                  <a:pt x="40" y="61"/>
                </a:moveTo>
                <a:cubicBezTo>
                  <a:pt x="37" y="59"/>
                  <a:pt x="37" y="59"/>
                  <a:pt x="37" y="59"/>
                </a:cubicBezTo>
                <a:cubicBezTo>
                  <a:pt x="35" y="57"/>
                  <a:pt x="35" y="57"/>
                  <a:pt x="35" y="57"/>
                </a:cubicBezTo>
                <a:cubicBezTo>
                  <a:pt x="37" y="55"/>
                  <a:pt x="38" y="54"/>
                  <a:pt x="40" y="53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8"/>
                  <a:pt x="41" y="59"/>
                  <a:pt x="40" y="61"/>
                </a:cubicBezTo>
                <a:close/>
                <a:moveTo>
                  <a:pt x="42" y="49"/>
                </a:moveTo>
                <a:cubicBezTo>
                  <a:pt x="42" y="48"/>
                  <a:pt x="41" y="48"/>
                  <a:pt x="41" y="47"/>
                </a:cubicBezTo>
                <a:cubicBezTo>
                  <a:pt x="40" y="47"/>
                  <a:pt x="40" y="46"/>
                  <a:pt x="39" y="46"/>
                </a:cubicBezTo>
                <a:cubicBezTo>
                  <a:pt x="39" y="45"/>
                  <a:pt x="39" y="45"/>
                  <a:pt x="38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1"/>
                  <a:pt x="43" y="41"/>
                  <a:pt x="44" y="42"/>
                </a:cubicBezTo>
                <a:cubicBezTo>
                  <a:pt x="44" y="42"/>
                  <a:pt x="44" y="43"/>
                  <a:pt x="45" y="43"/>
                </a:cubicBezTo>
                <a:cubicBezTo>
                  <a:pt x="45" y="44"/>
                  <a:pt x="46" y="45"/>
                  <a:pt x="47" y="45"/>
                </a:cubicBezTo>
                <a:lnTo>
                  <a:pt x="42" y="49"/>
                </a:lnTo>
                <a:close/>
                <a:moveTo>
                  <a:pt x="42" y="32"/>
                </a:move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8" y="26"/>
                  <a:pt x="44" y="26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2" y="32"/>
                  <a:pt x="42" y="32"/>
                </a:cubicBezTo>
                <a:close/>
                <a:moveTo>
                  <a:pt x="56" y="26"/>
                </a:move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3" y="21"/>
                  <a:pt x="53" y="20"/>
                </a:cubicBezTo>
                <a:cubicBezTo>
                  <a:pt x="54" y="18"/>
                  <a:pt x="55" y="17"/>
                  <a:pt x="56" y="17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4"/>
                  <a:pt x="57" y="25"/>
                  <a:pt x="56" y="26"/>
                </a:cubicBezTo>
                <a:close/>
                <a:moveTo>
                  <a:pt x="69" y="24"/>
                </a:move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70" y="18"/>
                  <a:pt x="70" y="18"/>
                  <a:pt x="70" y="17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21"/>
                  <a:pt x="74" y="23"/>
                  <a:pt x="71" y="24"/>
                </a:cubicBezTo>
                <a:cubicBezTo>
                  <a:pt x="70" y="24"/>
                  <a:pt x="70" y="24"/>
                  <a:pt x="69" y="24"/>
                </a:cubicBezTo>
                <a:close/>
                <a:moveTo>
                  <a:pt x="68" y="7"/>
                </a:moveTo>
                <a:cubicBezTo>
                  <a:pt x="67" y="6"/>
                  <a:pt x="67" y="5"/>
                  <a:pt x="67" y="4"/>
                </a:cubicBezTo>
                <a:cubicBezTo>
                  <a:pt x="67" y="3"/>
                  <a:pt x="67" y="3"/>
                  <a:pt x="67" y="2"/>
                </a:cubicBezTo>
                <a:cubicBezTo>
                  <a:pt x="67" y="1"/>
                  <a:pt x="67" y="1"/>
                  <a:pt x="67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2"/>
                  <a:pt x="73" y="3"/>
                  <a:pt x="73" y="3"/>
                </a:cubicBezTo>
                <a:cubicBezTo>
                  <a:pt x="73" y="4"/>
                  <a:pt x="73" y="5"/>
                  <a:pt x="73" y="6"/>
                </a:cubicBezTo>
                <a:lnTo>
                  <a:pt x="68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5" name="íslîḑê">
            <a:extLst>
              <a:ext uri="{FF2B5EF4-FFF2-40B4-BE49-F238E27FC236}">
                <a16:creationId xmlns:a16="http://schemas.microsoft.com/office/drawing/2014/main" id="{D4826A14-5198-47A6-B778-0E9E21DA7E06}"/>
              </a:ext>
            </a:extLst>
          </p:cNvPr>
          <p:cNvSpPr/>
          <p:nvPr/>
        </p:nvSpPr>
        <p:spPr bwMode="auto">
          <a:xfrm>
            <a:off x="1905477" y="3024332"/>
            <a:ext cx="757538" cy="369057"/>
          </a:xfrm>
          <a:custGeom>
            <a:avLst/>
            <a:gdLst>
              <a:gd name="T0" fmla="*/ 678 w 693"/>
              <a:gd name="T1" fmla="*/ 320 h 338"/>
              <a:gd name="T2" fmla="*/ 670 w 693"/>
              <a:gd name="T3" fmla="*/ 308 h 338"/>
              <a:gd name="T4" fmla="*/ 673 w 693"/>
              <a:gd name="T5" fmla="*/ 298 h 338"/>
              <a:gd name="T6" fmla="*/ 662 w 693"/>
              <a:gd name="T7" fmla="*/ 271 h 338"/>
              <a:gd name="T8" fmla="*/ 672 w 693"/>
              <a:gd name="T9" fmla="*/ 261 h 338"/>
              <a:gd name="T10" fmla="*/ 678 w 693"/>
              <a:gd name="T11" fmla="*/ 262 h 338"/>
              <a:gd name="T12" fmla="*/ 663 w 693"/>
              <a:gd name="T13" fmla="*/ 253 h 338"/>
              <a:gd name="T14" fmla="*/ 640 w 693"/>
              <a:gd name="T15" fmla="*/ 226 h 338"/>
              <a:gd name="T16" fmla="*/ 634 w 693"/>
              <a:gd name="T17" fmla="*/ 209 h 338"/>
              <a:gd name="T18" fmla="*/ 623 w 693"/>
              <a:gd name="T19" fmla="*/ 207 h 338"/>
              <a:gd name="T20" fmla="*/ 615 w 693"/>
              <a:gd name="T21" fmla="*/ 199 h 338"/>
              <a:gd name="T22" fmla="*/ 585 w 693"/>
              <a:gd name="T23" fmla="*/ 195 h 338"/>
              <a:gd name="T24" fmla="*/ 597 w 693"/>
              <a:gd name="T25" fmla="*/ 194 h 338"/>
              <a:gd name="T26" fmla="*/ 574 w 693"/>
              <a:gd name="T27" fmla="*/ 182 h 338"/>
              <a:gd name="T28" fmla="*/ 564 w 693"/>
              <a:gd name="T29" fmla="*/ 172 h 338"/>
              <a:gd name="T30" fmla="*/ 561 w 693"/>
              <a:gd name="T31" fmla="*/ 162 h 338"/>
              <a:gd name="T32" fmla="*/ 548 w 693"/>
              <a:gd name="T33" fmla="*/ 153 h 338"/>
              <a:gd name="T34" fmla="*/ 524 w 693"/>
              <a:gd name="T35" fmla="*/ 144 h 338"/>
              <a:gd name="T36" fmla="*/ 507 w 693"/>
              <a:gd name="T37" fmla="*/ 139 h 338"/>
              <a:gd name="T38" fmla="*/ 491 w 693"/>
              <a:gd name="T39" fmla="*/ 129 h 338"/>
              <a:gd name="T40" fmla="*/ 518 w 693"/>
              <a:gd name="T41" fmla="*/ 134 h 338"/>
              <a:gd name="T42" fmla="*/ 511 w 693"/>
              <a:gd name="T43" fmla="*/ 129 h 338"/>
              <a:gd name="T44" fmla="*/ 228 w 693"/>
              <a:gd name="T45" fmla="*/ 121 h 338"/>
              <a:gd name="T46" fmla="*/ 271 w 693"/>
              <a:gd name="T47" fmla="*/ 120 h 338"/>
              <a:gd name="T48" fmla="*/ 257 w 693"/>
              <a:gd name="T49" fmla="*/ 120 h 338"/>
              <a:gd name="T50" fmla="*/ 476 w 693"/>
              <a:gd name="T51" fmla="*/ 122 h 338"/>
              <a:gd name="T52" fmla="*/ 188 w 693"/>
              <a:gd name="T53" fmla="*/ 108 h 338"/>
              <a:gd name="T54" fmla="*/ 470 w 693"/>
              <a:gd name="T55" fmla="*/ 103 h 338"/>
              <a:gd name="T56" fmla="*/ 275 w 693"/>
              <a:gd name="T57" fmla="*/ 107 h 338"/>
              <a:gd name="T58" fmla="*/ 207 w 693"/>
              <a:gd name="T59" fmla="*/ 107 h 338"/>
              <a:gd name="T60" fmla="*/ 176 w 693"/>
              <a:gd name="T61" fmla="*/ 102 h 338"/>
              <a:gd name="T62" fmla="*/ 282 w 693"/>
              <a:gd name="T63" fmla="*/ 98 h 338"/>
              <a:gd name="T64" fmla="*/ 143 w 693"/>
              <a:gd name="T65" fmla="*/ 94 h 338"/>
              <a:gd name="T66" fmla="*/ 167 w 693"/>
              <a:gd name="T67" fmla="*/ 89 h 338"/>
              <a:gd name="T68" fmla="*/ 304 w 693"/>
              <a:gd name="T69" fmla="*/ 87 h 338"/>
              <a:gd name="T70" fmla="*/ 134 w 693"/>
              <a:gd name="T71" fmla="*/ 87 h 338"/>
              <a:gd name="T72" fmla="*/ 388 w 693"/>
              <a:gd name="T73" fmla="*/ 82 h 338"/>
              <a:gd name="T74" fmla="*/ 447 w 693"/>
              <a:gd name="T75" fmla="*/ 79 h 338"/>
              <a:gd name="T76" fmla="*/ 305 w 693"/>
              <a:gd name="T77" fmla="*/ 72 h 338"/>
              <a:gd name="T78" fmla="*/ 125 w 693"/>
              <a:gd name="T79" fmla="*/ 73 h 338"/>
              <a:gd name="T80" fmla="*/ 361 w 693"/>
              <a:gd name="T81" fmla="*/ 65 h 338"/>
              <a:gd name="T82" fmla="*/ 436 w 693"/>
              <a:gd name="T83" fmla="*/ 63 h 338"/>
              <a:gd name="T84" fmla="*/ 399 w 693"/>
              <a:gd name="T85" fmla="*/ 66 h 338"/>
              <a:gd name="T86" fmla="*/ 350 w 693"/>
              <a:gd name="T87" fmla="*/ 53 h 338"/>
              <a:gd name="T88" fmla="*/ 308 w 693"/>
              <a:gd name="T89" fmla="*/ 61 h 338"/>
              <a:gd name="T90" fmla="*/ 128 w 693"/>
              <a:gd name="T91" fmla="*/ 53 h 338"/>
              <a:gd name="T92" fmla="*/ 109 w 693"/>
              <a:gd name="T93" fmla="*/ 57 h 338"/>
              <a:gd name="T94" fmla="*/ 337 w 693"/>
              <a:gd name="T95" fmla="*/ 50 h 338"/>
              <a:gd name="T96" fmla="*/ 88 w 693"/>
              <a:gd name="T97" fmla="*/ 41 h 338"/>
              <a:gd name="T98" fmla="*/ 307 w 693"/>
              <a:gd name="T99" fmla="*/ 38 h 338"/>
              <a:gd name="T100" fmla="*/ 323 w 693"/>
              <a:gd name="T101" fmla="*/ 39 h 338"/>
              <a:gd name="T102" fmla="*/ 85 w 693"/>
              <a:gd name="T103" fmla="*/ 37 h 338"/>
              <a:gd name="T104" fmla="*/ 52 w 693"/>
              <a:gd name="T105" fmla="*/ 32 h 338"/>
              <a:gd name="T106" fmla="*/ 53 w 693"/>
              <a:gd name="T107" fmla="*/ 32 h 338"/>
              <a:gd name="T108" fmla="*/ 47 w 693"/>
              <a:gd name="T109" fmla="*/ 14 h 338"/>
              <a:gd name="T110" fmla="*/ 24 w 693"/>
              <a:gd name="T111" fmla="*/ 8 h 338"/>
              <a:gd name="T112" fmla="*/ 5 w 693"/>
              <a:gd name="T113" fmla="*/ 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3" h="338">
                <a:moveTo>
                  <a:pt x="689" y="338"/>
                </a:moveTo>
                <a:cubicBezTo>
                  <a:pt x="688" y="338"/>
                  <a:pt x="688" y="338"/>
                  <a:pt x="688" y="338"/>
                </a:cubicBezTo>
                <a:cubicBezTo>
                  <a:pt x="687" y="336"/>
                  <a:pt x="686" y="335"/>
                  <a:pt x="685" y="333"/>
                </a:cubicBezTo>
                <a:cubicBezTo>
                  <a:pt x="690" y="330"/>
                  <a:pt x="690" y="330"/>
                  <a:pt x="690" y="330"/>
                </a:cubicBezTo>
                <a:cubicBezTo>
                  <a:pt x="690" y="331"/>
                  <a:pt x="691" y="332"/>
                  <a:pt x="693" y="334"/>
                </a:cubicBezTo>
                <a:cubicBezTo>
                  <a:pt x="693" y="334"/>
                  <a:pt x="693" y="334"/>
                  <a:pt x="693" y="334"/>
                </a:cubicBezTo>
                <a:lnTo>
                  <a:pt x="689" y="338"/>
                </a:lnTo>
                <a:close/>
                <a:moveTo>
                  <a:pt x="680" y="323"/>
                </a:moveTo>
                <a:cubicBezTo>
                  <a:pt x="679" y="322"/>
                  <a:pt x="678" y="321"/>
                  <a:pt x="678" y="320"/>
                </a:cubicBezTo>
                <a:cubicBezTo>
                  <a:pt x="678" y="318"/>
                  <a:pt x="679" y="317"/>
                  <a:pt x="679" y="316"/>
                </a:cubicBezTo>
                <a:cubicBezTo>
                  <a:pt x="685" y="316"/>
                  <a:pt x="685" y="316"/>
                  <a:pt x="685" y="316"/>
                </a:cubicBezTo>
                <a:cubicBezTo>
                  <a:pt x="685" y="316"/>
                  <a:pt x="685" y="316"/>
                  <a:pt x="685" y="316"/>
                </a:cubicBezTo>
                <a:cubicBezTo>
                  <a:pt x="684" y="318"/>
                  <a:pt x="684" y="319"/>
                  <a:pt x="684" y="320"/>
                </a:cubicBezTo>
                <a:cubicBezTo>
                  <a:pt x="684" y="320"/>
                  <a:pt x="684" y="320"/>
                  <a:pt x="684" y="320"/>
                </a:cubicBezTo>
                <a:lnTo>
                  <a:pt x="680" y="323"/>
                </a:lnTo>
                <a:close/>
                <a:moveTo>
                  <a:pt x="675" y="309"/>
                </a:moveTo>
                <a:cubicBezTo>
                  <a:pt x="675" y="309"/>
                  <a:pt x="674" y="309"/>
                  <a:pt x="672" y="309"/>
                </a:cubicBezTo>
                <a:cubicBezTo>
                  <a:pt x="671" y="308"/>
                  <a:pt x="671" y="308"/>
                  <a:pt x="670" y="308"/>
                </a:cubicBezTo>
                <a:cubicBezTo>
                  <a:pt x="673" y="303"/>
                  <a:pt x="673" y="303"/>
                  <a:pt x="673" y="303"/>
                </a:cubicBezTo>
                <a:cubicBezTo>
                  <a:pt x="673" y="303"/>
                  <a:pt x="673" y="303"/>
                  <a:pt x="673" y="303"/>
                </a:cubicBezTo>
                <a:cubicBezTo>
                  <a:pt x="675" y="303"/>
                  <a:pt x="677" y="304"/>
                  <a:pt x="678" y="305"/>
                </a:cubicBezTo>
                <a:lnTo>
                  <a:pt x="675" y="309"/>
                </a:lnTo>
                <a:close/>
                <a:moveTo>
                  <a:pt x="673" y="298"/>
                </a:moveTo>
                <a:cubicBezTo>
                  <a:pt x="670" y="293"/>
                  <a:pt x="670" y="293"/>
                  <a:pt x="670" y="293"/>
                </a:cubicBezTo>
                <a:cubicBezTo>
                  <a:pt x="672" y="292"/>
                  <a:pt x="674" y="291"/>
                  <a:pt x="676" y="290"/>
                </a:cubicBezTo>
                <a:cubicBezTo>
                  <a:pt x="678" y="295"/>
                  <a:pt x="678" y="295"/>
                  <a:pt x="678" y="295"/>
                </a:cubicBezTo>
                <a:cubicBezTo>
                  <a:pt x="676" y="296"/>
                  <a:pt x="674" y="297"/>
                  <a:pt x="673" y="298"/>
                </a:cubicBezTo>
                <a:close/>
                <a:moveTo>
                  <a:pt x="673" y="286"/>
                </a:moveTo>
                <a:cubicBezTo>
                  <a:pt x="672" y="285"/>
                  <a:pt x="670" y="284"/>
                  <a:pt x="669" y="283"/>
                </a:cubicBezTo>
                <a:cubicBezTo>
                  <a:pt x="669" y="283"/>
                  <a:pt x="669" y="282"/>
                  <a:pt x="669" y="282"/>
                </a:cubicBezTo>
                <a:cubicBezTo>
                  <a:pt x="673" y="278"/>
                  <a:pt x="673" y="278"/>
                  <a:pt x="673" y="278"/>
                </a:cubicBezTo>
                <a:cubicBezTo>
                  <a:pt x="673" y="278"/>
                  <a:pt x="673" y="279"/>
                  <a:pt x="674" y="279"/>
                </a:cubicBezTo>
                <a:cubicBezTo>
                  <a:pt x="675" y="280"/>
                  <a:pt x="676" y="281"/>
                  <a:pt x="677" y="282"/>
                </a:cubicBezTo>
                <a:lnTo>
                  <a:pt x="673" y="286"/>
                </a:lnTo>
                <a:close/>
                <a:moveTo>
                  <a:pt x="667" y="273"/>
                </a:moveTo>
                <a:cubicBezTo>
                  <a:pt x="662" y="271"/>
                  <a:pt x="662" y="271"/>
                  <a:pt x="662" y="271"/>
                </a:cubicBezTo>
                <a:cubicBezTo>
                  <a:pt x="662" y="270"/>
                  <a:pt x="662" y="269"/>
                  <a:pt x="663" y="269"/>
                </a:cubicBezTo>
                <a:cubicBezTo>
                  <a:pt x="663" y="268"/>
                  <a:pt x="663" y="268"/>
                  <a:pt x="663" y="267"/>
                </a:cubicBezTo>
                <a:cubicBezTo>
                  <a:pt x="663" y="266"/>
                  <a:pt x="663" y="266"/>
                  <a:pt x="663" y="266"/>
                </a:cubicBezTo>
                <a:cubicBezTo>
                  <a:pt x="669" y="267"/>
                  <a:pt x="669" y="267"/>
                  <a:pt x="669" y="267"/>
                </a:cubicBezTo>
                <a:cubicBezTo>
                  <a:pt x="669" y="267"/>
                  <a:pt x="669" y="267"/>
                  <a:pt x="669" y="267"/>
                </a:cubicBezTo>
                <a:cubicBezTo>
                  <a:pt x="668" y="268"/>
                  <a:pt x="668" y="269"/>
                  <a:pt x="668" y="270"/>
                </a:cubicBezTo>
                <a:cubicBezTo>
                  <a:pt x="668" y="271"/>
                  <a:pt x="667" y="272"/>
                  <a:pt x="667" y="273"/>
                </a:cubicBezTo>
                <a:close/>
                <a:moveTo>
                  <a:pt x="675" y="266"/>
                </a:moveTo>
                <a:cubicBezTo>
                  <a:pt x="672" y="261"/>
                  <a:pt x="672" y="261"/>
                  <a:pt x="672" y="261"/>
                </a:cubicBezTo>
                <a:cubicBezTo>
                  <a:pt x="672" y="261"/>
                  <a:pt x="672" y="262"/>
                  <a:pt x="672" y="262"/>
                </a:cubicBezTo>
                <a:cubicBezTo>
                  <a:pt x="672" y="262"/>
                  <a:pt x="672" y="261"/>
                  <a:pt x="672" y="261"/>
                </a:cubicBezTo>
                <a:cubicBezTo>
                  <a:pt x="672" y="261"/>
                  <a:pt x="672" y="261"/>
                  <a:pt x="672" y="261"/>
                </a:cubicBezTo>
                <a:cubicBezTo>
                  <a:pt x="672" y="261"/>
                  <a:pt x="672" y="261"/>
                  <a:pt x="672" y="261"/>
                </a:cubicBezTo>
                <a:cubicBezTo>
                  <a:pt x="672" y="260"/>
                  <a:pt x="672" y="260"/>
                  <a:pt x="672" y="260"/>
                </a:cubicBezTo>
                <a:cubicBezTo>
                  <a:pt x="672" y="260"/>
                  <a:pt x="672" y="260"/>
                  <a:pt x="672" y="260"/>
                </a:cubicBezTo>
                <a:cubicBezTo>
                  <a:pt x="677" y="257"/>
                  <a:pt x="677" y="257"/>
                  <a:pt x="677" y="257"/>
                </a:cubicBezTo>
                <a:cubicBezTo>
                  <a:pt x="678" y="258"/>
                  <a:pt x="678" y="259"/>
                  <a:pt x="678" y="260"/>
                </a:cubicBezTo>
                <a:cubicBezTo>
                  <a:pt x="678" y="261"/>
                  <a:pt x="678" y="262"/>
                  <a:pt x="678" y="262"/>
                </a:cubicBezTo>
                <a:cubicBezTo>
                  <a:pt x="677" y="263"/>
                  <a:pt x="677" y="263"/>
                  <a:pt x="677" y="263"/>
                </a:cubicBezTo>
                <a:cubicBezTo>
                  <a:pt x="677" y="264"/>
                  <a:pt x="676" y="265"/>
                  <a:pt x="675" y="266"/>
                </a:cubicBezTo>
                <a:close/>
                <a:moveTo>
                  <a:pt x="663" y="253"/>
                </a:moveTo>
                <a:cubicBezTo>
                  <a:pt x="661" y="252"/>
                  <a:pt x="661" y="250"/>
                  <a:pt x="660" y="247"/>
                </a:cubicBezTo>
                <a:cubicBezTo>
                  <a:pt x="660" y="247"/>
                  <a:pt x="660" y="247"/>
                  <a:pt x="660" y="247"/>
                </a:cubicBezTo>
                <a:cubicBezTo>
                  <a:pt x="666" y="245"/>
                  <a:pt x="666" y="245"/>
                  <a:pt x="666" y="245"/>
                </a:cubicBezTo>
                <a:cubicBezTo>
                  <a:pt x="666" y="246"/>
                  <a:pt x="666" y="246"/>
                  <a:pt x="666" y="247"/>
                </a:cubicBezTo>
                <a:cubicBezTo>
                  <a:pt x="666" y="248"/>
                  <a:pt x="667" y="249"/>
                  <a:pt x="667" y="249"/>
                </a:cubicBezTo>
                <a:lnTo>
                  <a:pt x="663" y="253"/>
                </a:lnTo>
                <a:close/>
                <a:moveTo>
                  <a:pt x="652" y="242"/>
                </a:moveTo>
                <a:cubicBezTo>
                  <a:pt x="652" y="241"/>
                  <a:pt x="652" y="241"/>
                  <a:pt x="652" y="241"/>
                </a:cubicBezTo>
                <a:cubicBezTo>
                  <a:pt x="650" y="240"/>
                  <a:pt x="649" y="239"/>
                  <a:pt x="647" y="238"/>
                </a:cubicBezTo>
                <a:cubicBezTo>
                  <a:pt x="651" y="234"/>
                  <a:pt x="651" y="234"/>
                  <a:pt x="651" y="234"/>
                </a:cubicBezTo>
                <a:cubicBezTo>
                  <a:pt x="652" y="234"/>
                  <a:pt x="653" y="235"/>
                  <a:pt x="655" y="236"/>
                </a:cubicBezTo>
                <a:cubicBezTo>
                  <a:pt x="656" y="237"/>
                  <a:pt x="656" y="237"/>
                  <a:pt x="656" y="237"/>
                </a:cubicBezTo>
                <a:lnTo>
                  <a:pt x="652" y="242"/>
                </a:lnTo>
                <a:close/>
                <a:moveTo>
                  <a:pt x="645" y="229"/>
                </a:moveTo>
                <a:cubicBezTo>
                  <a:pt x="640" y="226"/>
                  <a:pt x="640" y="226"/>
                  <a:pt x="640" y="226"/>
                </a:cubicBezTo>
                <a:cubicBezTo>
                  <a:pt x="640" y="225"/>
                  <a:pt x="641" y="225"/>
                  <a:pt x="641" y="224"/>
                </a:cubicBezTo>
                <a:cubicBezTo>
                  <a:pt x="642" y="223"/>
                  <a:pt x="642" y="223"/>
                  <a:pt x="642" y="223"/>
                </a:cubicBezTo>
                <a:cubicBezTo>
                  <a:pt x="648" y="222"/>
                  <a:pt x="648" y="222"/>
                  <a:pt x="648" y="222"/>
                </a:cubicBezTo>
                <a:cubicBezTo>
                  <a:pt x="648" y="222"/>
                  <a:pt x="648" y="222"/>
                  <a:pt x="648" y="223"/>
                </a:cubicBezTo>
                <a:cubicBezTo>
                  <a:pt x="648" y="224"/>
                  <a:pt x="647" y="226"/>
                  <a:pt x="646" y="227"/>
                </a:cubicBezTo>
                <a:cubicBezTo>
                  <a:pt x="646" y="228"/>
                  <a:pt x="645" y="228"/>
                  <a:pt x="645" y="229"/>
                </a:cubicBezTo>
                <a:close/>
                <a:moveTo>
                  <a:pt x="636" y="214"/>
                </a:moveTo>
                <a:cubicBezTo>
                  <a:pt x="635" y="213"/>
                  <a:pt x="634" y="211"/>
                  <a:pt x="634" y="209"/>
                </a:cubicBezTo>
                <a:cubicBezTo>
                  <a:pt x="634" y="209"/>
                  <a:pt x="634" y="209"/>
                  <a:pt x="634" y="209"/>
                </a:cubicBezTo>
                <a:cubicBezTo>
                  <a:pt x="639" y="205"/>
                  <a:pt x="639" y="205"/>
                  <a:pt x="639" y="205"/>
                </a:cubicBezTo>
                <a:cubicBezTo>
                  <a:pt x="639" y="206"/>
                  <a:pt x="640" y="207"/>
                  <a:pt x="640" y="209"/>
                </a:cubicBezTo>
                <a:cubicBezTo>
                  <a:pt x="640" y="209"/>
                  <a:pt x="640" y="210"/>
                  <a:pt x="641" y="211"/>
                </a:cubicBezTo>
                <a:lnTo>
                  <a:pt x="636" y="214"/>
                </a:lnTo>
                <a:close/>
                <a:moveTo>
                  <a:pt x="622" y="213"/>
                </a:moveTo>
                <a:cubicBezTo>
                  <a:pt x="621" y="213"/>
                  <a:pt x="619" y="213"/>
                  <a:pt x="619" y="210"/>
                </a:cubicBezTo>
                <a:cubicBezTo>
                  <a:pt x="623" y="208"/>
                  <a:pt x="623" y="208"/>
                  <a:pt x="623" y="208"/>
                </a:cubicBezTo>
                <a:cubicBezTo>
                  <a:pt x="623" y="208"/>
                  <a:pt x="622" y="208"/>
                  <a:pt x="622" y="208"/>
                </a:cubicBezTo>
                <a:cubicBezTo>
                  <a:pt x="622" y="208"/>
                  <a:pt x="622" y="207"/>
                  <a:pt x="623" y="207"/>
                </a:cubicBezTo>
                <a:cubicBezTo>
                  <a:pt x="623" y="207"/>
                  <a:pt x="624" y="207"/>
                  <a:pt x="624" y="206"/>
                </a:cubicBezTo>
                <a:cubicBezTo>
                  <a:pt x="627" y="212"/>
                  <a:pt x="627" y="212"/>
                  <a:pt x="627" y="212"/>
                </a:cubicBezTo>
                <a:cubicBezTo>
                  <a:pt x="626" y="212"/>
                  <a:pt x="626" y="212"/>
                  <a:pt x="626" y="212"/>
                </a:cubicBezTo>
                <a:cubicBezTo>
                  <a:pt x="624" y="213"/>
                  <a:pt x="623" y="213"/>
                  <a:pt x="622" y="213"/>
                </a:cubicBezTo>
                <a:close/>
                <a:moveTo>
                  <a:pt x="611" y="203"/>
                </a:moveTo>
                <a:cubicBezTo>
                  <a:pt x="610" y="202"/>
                  <a:pt x="610" y="202"/>
                  <a:pt x="610" y="202"/>
                </a:cubicBezTo>
                <a:cubicBezTo>
                  <a:pt x="610" y="201"/>
                  <a:pt x="608" y="200"/>
                  <a:pt x="607" y="198"/>
                </a:cubicBezTo>
                <a:cubicBezTo>
                  <a:pt x="613" y="195"/>
                  <a:pt x="613" y="195"/>
                  <a:pt x="613" y="195"/>
                </a:cubicBezTo>
                <a:cubicBezTo>
                  <a:pt x="613" y="197"/>
                  <a:pt x="614" y="198"/>
                  <a:pt x="615" y="199"/>
                </a:cubicBezTo>
                <a:cubicBezTo>
                  <a:pt x="616" y="200"/>
                  <a:pt x="616" y="200"/>
                  <a:pt x="616" y="200"/>
                </a:cubicBezTo>
                <a:lnTo>
                  <a:pt x="611" y="203"/>
                </a:lnTo>
                <a:close/>
                <a:moveTo>
                  <a:pt x="585" y="195"/>
                </a:moveTo>
                <a:cubicBezTo>
                  <a:pt x="583" y="193"/>
                  <a:pt x="583" y="193"/>
                  <a:pt x="583" y="193"/>
                </a:cubicBezTo>
                <a:cubicBezTo>
                  <a:pt x="582" y="192"/>
                  <a:pt x="582" y="192"/>
                  <a:pt x="581" y="191"/>
                </a:cubicBezTo>
                <a:cubicBezTo>
                  <a:pt x="584" y="186"/>
                  <a:pt x="584" y="186"/>
                  <a:pt x="584" y="186"/>
                </a:cubicBezTo>
                <a:cubicBezTo>
                  <a:pt x="585" y="187"/>
                  <a:pt x="586" y="188"/>
                  <a:pt x="588" y="189"/>
                </a:cubicBezTo>
                <a:cubicBezTo>
                  <a:pt x="589" y="191"/>
                  <a:pt x="589" y="191"/>
                  <a:pt x="589" y="191"/>
                </a:cubicBezTo>
                <a:lnTo>
                  <a:pt x="585" y="195"/>
                </a:lnTo>
                <a:close/>
                <a:moveTo>
                  <a:pt x="597" y="194"/>
                </a:moveTo>
                <a:cubicBezTo>
                  <a:pt x="594" y="189"/>
                  <a:pt x="594" y="189"/>
                  <a:pt x="594" y="189"/>
                </a:cubicBezTo>
                <a:cubicBezTo>
                  <a:pt x="596" y="187"/>
                  <a:pt x="598" y="187"/>
                  <a:pt x="600" y="187"/>
                </a:cubicBezTo>
                <a:cubicBezTo>
                  <a:pt x="600" y="187"/>
                  <a:pt x="600" y="187"/>
                  <a:pt x="600" y="187"/>
                </a:cubicBezTo>
                <a:cubicBezTo>
                  <a:pt x="601" y="187"/>
                  <a:pt x="601" y="187"/>
                  <a:pt x="601" y="187"/>
                </a:cubicBezTo>
                <a:cubicBezTo>
                  <a:pt x="601" y="193"/>
                  <a:pt x="601" y="193"/>
                  <a:pt x="601" y="193"/>
                </a:cubicBezTo>
                <a:cubicBezTo>
                  <a:pt x="600" y="190"/>
                  <a:pt x="600" y="190"/>
                  <a:pt x="600" y="190"/>
                </a:cubicBezTo>
                <a:cubicBezTo>
                  <a:pt x="600" y="193"/>
                  <a:pt x="600" y="193"/>
                  <a:pt x="600" y="193"/>
                </a:cubicBezTo>
                <a:cubicBezTo>
                  <a:pt x="599" y="193"/>
                  <a:pt x="598" y="193"/>
                  <a:pt x="597" y="194"/>
                </a:cubicBezTo>
                <a:close/>
                <a:moveTo>
                  <a:pt x="574" y="182"/>
                </a:moveTo>
                <a:cubicBezTo>
                  <a:pt x="574" y="182"/>
                  <a:pt x="574" y="182"/>
                  <a:pt x="574" y="182"/>
                </a:cubicBezTo>
                <a:cubicBezTo>
                  <a:pt x="573" y="181"/>
                  <a:pt x="573" y="181"/>
                  <a:pt x="573" y="181"/>
                </a:cubicBezTo>
                <a:cubicBezTo>
                  <a:pt x="572" y="181"/>
                  <a:pt x="571" y="181"/>
                  <a:pt x="569" y="181"/>
                </a:cubicBezTo>
                <a:cubicBezTo>
                  <a:pt x="572" y="175"/>
                  <a:pt x="572" y="175"/>
                  <a:pt x="572" y="175"/>
                </a:cubicBezTo>
                <a:cubicBezTo>
                  <a:pt x="572" y="175"/>
                  <a:pt x="573" y="176"/>
                  <a:pt x="574" y="176"/>
                </a:cubicBezTo>
                <a:cubicBezTo>
                  <a:pt x="575" y="176"/>
                  <a:pt x="575" y="176"/>
                  <a:pt x="575" y="176"/>
                </a:cubicBezTo>
                <a:cubicBezTo>
                  <a:pt x="576" y="176"/>
                  <a:pt x="577" y="177"/>
                  <a:pt x="578" y="178"/>
                </a:cubicBezTo>
                <a:lnTo>
                  <a:pt x="574" y="182"/>
                </a:lnTo>
                <a:close/>
                <a:moveTo>
                  <a:pt x="559" y="175"/>
                </a:moveTo>
                <a:cubicBezTo>
                  <a:pt x="558" y="174"/>
                  <a:pt x="558" y="173"/>
                  <a:pt x="558" y="172"/>
                </a:cubicBezTo>
                <a:cubicBezTo>
                  <a:pt x="558" y="170"/>
                  <a:pt x="559" y="168"/>
                  <a:pt x="560" y="167"/>
                </a:cubicBezTo>
                <a:cubicBezTo>
                  <a:pt x="560" y="167"/>
                  <a:pt x="560" y="167"/>
                  <a:pt x="560" y="166"/>
                </a:cubicBezTo>
                <a:cubicBezTo>
                  <a:pt x="565" y="169"/>
                  <a:pt x="565" y="169"/>
                  <a:pt x="565" y="169"/>
                </a:cubicBezTo>
                <a:cubicBezTo>
                  <a:pt x="565" y="169"/>
                  <a:pt x="565" y="169"/>
                  <a:pt x="565" y="169"/>
                </a:cubicBezTo>
                <a:cubicBezTo>
                  <a:pt x="565" y="169"/>
                  <a:pt x="565" y="169"/>
                  <a:pt x="565" y="169"/>
                </a:cubicBezTo>
                <a:cubicBezTo>
                  <a:pt x="565" y="169"/>
                  <a:pt x="565" y="170"/>
                  <a:pt x="565" y="170"/>
                </a:cubicBezTo>
                <a:cubicBezTo>
                  <a:pt x="564" y="171"/>
                  <a:pt x="564" y="172"/>
                  <a:pt x="564" y="172"/>
                </a:cubicBezTo>
                <a:cubicBezTo>
                  <a:pt x="564" y="171"/>
                  <a:pt x="563" y="171"/>
                  <a:pt x="563" y="170"/>
                </a:cubicBezTo>
                <a:lnTo>
                  <a:pt x="559" y="175"/>
                </a:lnTo>
                <a:close/>
                <a:moveTo>
                  <a:pt x="561" y="163"/>
                </a:moveTo>
                <a:cubicBezTo>
                  <a:pt x="557" y="163"/>
                  <a:pt x="556" y="160"/>
                  <a:pt x="555" y="157"/>
                </a:cubicBezTo>
                <a:cubicBezTo>
                  <a:pt x="560" y="155"/>
                  <a:pt x="560" y="155"/>
                  <a:pt x="560" y="155"/>
                </a:cubicBezTo>
                <a:cubicBezTo>
                  <a:pt x="560" y="155"/>
                  <a:pt x="561" y="157"/>
                  <a:pt x="561" y="157"/>
                </a:cubicBezTo>
                <a:cubicBezTo>
                  <a:pt x="561" y="157"/>
                  <a:pt x="561" y="157"/>
                  <a:pt x="561" y="157"/>
                </a:cubicBezTo>
                <a:cubicBezTo>
                  <a:pt x="562" y="162"/>
                  <a:pt x="562" y="162"/>
                  <a:pt x="562" y="162"/>
                </a:cubicBezTo>
                <a:cubicBezTo>
                  <a:pt x="561" y="162"/>
                  <a:pt x="561" y="162"/>
                  <a:pt x="561" y="162"/>
                </a:cubicBezTo>
                <a:lnTo>
                  <a:pt x="561" y="163"/>
                </a:lnTo>
                <a:close/>
                <a:moveTo>
                  <a:pt x="548" y="153"/>
                </a:moveTo>
                <a:cubicBezTo>
                  <a:pt x="547" y="153"/>
                  <a:pt x="546" y="153"/>
                  <a:pt x="545" y="153"/>
                </a:cubicBezTo>
                <a:cubicBezTo>
                  <a:pt x="544" y="153"/>
                  <a:pt x="542" y="153"/>
                  <a:pt x="541" y="152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5" y="147"/>
                  <a:pt x="545" y="147"/>
                  <a:pt x="546" y="147"/>
                </a:cubicBezTo>
                <a:cubicBezTo>
                  <a:pt x="546" y="148"/>
                  <a:pt x="547" y="148"/>
                  <a:pt x="548" y="148"/>
                </a:cubicBezTo>
                <a:cubicBezTo>
                  <a:pt x="548" y="148"/>
                  <a:pt x="548" y="148"/>
                  <a:pt x="548" y="148"/>
                </a:cubicBezTo>
                <a:lnTo>
                  <a:pt x="548" y="153"/>
                </a:lnTo>
                <a:close/>
                <a:moveTo>
                  <a:pt x="517" y="147"/>
                </a:moveTo>
                <a:cubicBezTo>
                  <a:pt x="512" y="146"/>
                  <a:pt x="512" y="146"/>
                  <a:pt x="512" y="146"/>
                </a:cubicBezTo>
                <a:cubicBezTo>
                  <a:pt x="512" y="146"/>
                  <a:pt x="512" y="145"/>
                  <a:pt x="512" y="144"/>
                </a:cubicBezTo>
                <a:cubicBezTo>
                  <a:pt x="512" y="143"/>
                  <a:pt x="512" y="142"/>
                  <a:pt x="511" y="141"/>
                </a:cubicBezTo>
                <a:cubicBezTo>
                  <a:pt x="517" y="140"/>
                  <a:pt x="517" y="140"/>
                  <a:pt x="517" y="140"/>
                </a:cubicBezTo>
                <a:cubicBezTo>
                  <a:pt x="517" y="142"/>
                  <a:pt x="518" y="143"/>
                  <a:pt x="518" y="144"/>
                </a:cubicBezTo>
                <a:cubicBezTo>
                  <a:pt x="518" y="145"/>
                  <a:pt x="517" y="146"/>
                  <a:pt x="517" y="147"/>
                </a:cubicBezTo>
                <a:close/>
                <a:moveTo>
                  <a:pt x="532" y="147"/>
                </a:moveTo>
                <a:cubicBezTo>
                  <a:pt x="531" y="147"/>
                  <a:pt x="526" y="146"/>
                  <a:pt x="524" y="144"/>
                </a:cubicBezTo>
                <a:cubicBezTo>
                  <a:pt x="529" y="140"/>
                  <a:pt x="529" y="140"/>
                  <a:pt x="529" y="140"/>
                </a:cubicBezTo>
                <a:cubicBezTo>
                  <a:pt x="529" y="140"/>
                  <a:pt x="529" y="140"/>
                  <a:pt x="529" y="140"/>
                </a:cubicBezTo>
                <a:cubicBezTo>
                  <a:pt x="529" y="140"/>
                  <a:pt x="530" y="141"/>
                  <a:pt x="532" y="141"/>
                </a:cubicBezTo>
                <a:lnTo>
                  <a:pt x="532" y="147"/>
                </a:lnTo>
                <a:close/>
                <a:moveTo>
                  <a:pt x="504" y="144"/>
                </a:moveTo>
                <a:cubicBezTo>
                  <a:pt x="503" y="143"/>
                  <a:pt x="501" y="142"/>
                  <a:pt x="499" y="141"/>
                </a:cubicBezTo>
                <a:cubicBezTo>
                  <a:pt x="503" y="136"/>
                  <a:pt x="503" y="136"/>
                  <a:pt x="503" y="136"/>
                </a:cubicBezTo>
                <a:cubicBezTo>
                  <a:pt x="503" y="136"/>
                  <a:pt x="503" y="136"/>
                  <a:pt x="503" y="137"/>
                </a:cubicBezTo>
                <a:cubicBezTo>
                  <a:pt x="504" y="137"/>
                  <a:pt x="506" y="138"/>
                  <a:pt x="507" y="139"/>
                </a:cubicBezTo>
                <a:lnTo>
                  <a:pt x="504" y="144"/>
                </a:lnTo>
                <a:close/>
                <a:moveTo>
                  <a:pt x="489" y="135"/>
                </a:moveTo>
                <a:cubicBezTo>
                  <a:pt x="488" y="134"/>
                  <a:pt x="488" y="134"/>
                  <a:pt x="487" y="133"/>
                </a:cubicBezTo>
                <a:cubicBezTo>
                  <a:pt x="486" y="132"/>
                  <a:pt x="485" y="132"/>
                  <a:pt x="485" y="131"/>
                </a:cubicBezTo>
                <a:cubicBezTo>
                  <a:pt x="486" y="129"/>
                  <a:pt x="486" y="129"/>
                  <a:pt x="486" y="129"/>
                </a:cubicBezTo>
                <a:cubicBezTo>
                  <a:pt x="488" y="126"/>
                  <a:pt x="488" y="126"/>
                  <a:pt x="488" y="126"/>
                </a:cubicBezTo>
                <a:cubicBezTo>
                  <a:pt x="486" y="129"/>
                  <a:pt x="486" y="129"/>
                  <a:pt x="486" y="129"/>
                </a:cubicBezTo>
                <a:cubicBezTo>
                  <a:pt x="488" y="127"/>
                  <a:pt x="488" y="127"/>
                  <a:pt x="488" y="127"/>
                </a:cubicBezTo>
                <a:cubicBezTo>
                  <a:pt x="489" y="127"/>
                  <a:pt x="490" y="128"/>
                  <a:pt x="491" y="129"/>
                </a:cubicBezTo>
                <a:cubicBezTo>
                  <a:pt x="492" y="130"/>
                  <a:pt x="492" y="130"/>
                  <a:pt x="492" y="130"/>
                </a:cubicBezTo>
                <a:lnTo>
                  <a:pt x="489" y="135"/>
                </a:lnTo>
                <a:close/>
                <a:moveTo>
                  <a:pt x="518" y="134"/>
                </a:moveTo>
                <a:cubicBezTo>
                  <a:pt x="517" y="132"/>
                  <a:pt x="516" y="130"/>
                  <a:pt x="516" y="129"/>
                </a:cubicBezTo>
                <a:cubicBezTo>
                  <a:pt x="516" y="129"/>
                  <a:pt x="516" y="129"/>
                  <a:pt x="516" y="129"/>
                </a:cubicBezTo>
                <a:cubicBezTo>
                  <a:pt x="521" y="126"/>
                  <a:pt x="521" y="126"/>
                  <a:pt x="521" y="126"/>
                </a:cubicBezTo>
                <a:cubicBezTo>
                  <a:pt x="521" y="127"/>
                  <a:pt x="521" y="127"/>
                  <a:pt x="521" y="128"/>
                </a:cubicBezTo>
                <a:cubicBezTo>
                  <a:pt x="522" y="128"/>
                  <a:pt x="522" y="130"/>
                  <a:pt x="523" y="131"/>
                </a:cubicBezTo>
                <a:lnTo>
                  <a:pt x="518" y="134"/>
                </a:lnTo>
                <a:close/>
                <a:moveTo>
                  <a:pt x="506" y="132"/>
                </a:moveTo>
                <a:cubicBezTo>
                  <a:pt x="506" y="132"/>
                  <a:pt x="506" y="132"/>
                  <a:pt x="506" y="132"/>
                </a:cubicBezTo>
                <a:cubicBezTo>
                  <a:pt x="506" y="131"/>
                  <a:pt x="505" y="130"/>
                  <a:pt x="505" y="129"/>
                </a:cubicBezTo>
                <a:cubicBezTo>
                  <a:pt x="505" y="129"/>
                  <a:pt x="505" y="129"/>
                  <a:pt x="505" y="129"/>
                </a:cubicBezTo>
                <a:cubicBezTo>
                  <a:pt x="505" y="128"/>
                  <a:pt x="505" y="128"/>
                  <a:pt x="505" y="128"/>
                </a:cubicBezTo>
                <a:cubicBezTo>
                  <a:pt x="505" y="126"/>
                  <a:pt x="506" y="124"/>
                  <a:pt x="507" y="123"/>
                </a:cubicBezTo>
                <a:cubicBezTo>
                  <a:pt x="511" y="128"/>
                  <a:pt x="511" y="128"/>
                  <a:pt x="511" y="128"/>
                </a:cubicBezTo>
                <a:cubicBezTo>
                  <a:pt x="511" y="128"/>
                  <a:pt x="511" y="128"/>
                  <a:pt x="511" y="128"/>
                </a:cubicBezTo>
                <a:cubicBezTo>
                  <a:pt x="511" y="128"/>
                  <a:pt x="511" y="128"/>
                  <a:pt x="511" y="129"/>
                </a:cubicBezTo>
                <a:lnTo>
                  <a:pt x="506" y="132"/>
                </a:lnTo>
                <a:close/>
                <a:moveTo>
                  <a:pt x="245" y="129"/>
                </a:moveTo>
                <a:cubicBezTo>
                  <a:pt x="245" y="123"/>
                  <a:pt x="245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8" y="123"/>
                  <a:pt x="248" y="122"/>
                  <a:pt x="248" y="122"/>
                </a:cubicBezTo>
                <a:cubicBezTo>
                  <a:pt x="252" y="126"/>
                  <a:pt x="252" y="126"/>
                  <a:pt x="252" y="126"/>
                </a:cubicBezTo>
                <a:cubicBezTo>
                  <a:pt x="251" y="128"/>
                  <a:pt x="249" y="129"/>
                  <a:pt x="245" y="129"/>
                </a:cubicBezTo>
                <a:close/>
                <a:moveTo>
                  <a:pt x="233" y="124"/>
                </a:moveTo>
                <a:cubicBezTo>
                  <a:pt x="232" y="124"/>
                  <a:pt x="230" y="123"/>
                  <a:pt x="228" y="121"/>
                </a:cubicBezTo>
                <a:cubicBezTo>
                  <a:pt x="227" y="120"/>
                  <a:pt x="227" y="120"/>
                  <a:pt x="227" y="120"/>
                </a:cubicBezTo>
                <a:cubicBezTo>
                  <a:pt x="231" y="116"/>
                  <a:pt x="231" y="116"/>
                  <a:pt x="231" y="116"/>
                </a:cubicBezTo>
                <a:cubicBezTo>
                  <a:pt x="232" y="116"/>
                  <a:pt x="232" y="116"/>
                  <a:pt x="232" y="117"/>
                </a:cubicBezTo>
                <a:cubicBezTo>
                  <a:pt x="234" y="118"/>
                  <a:pt x="234" y="118"/>
                  <a:pt x="235" y="118"/>
                </a:cubicBezTo>
                <a:lnTo>
                  <a:pt x="233" y="124"/>
                </a:lnTo>
                <a:close/>
                <a:moveTo>
                  <a:pt x="277" y="123"/>
                </a:moveTo>
                <a:cubicBezTo>
                  <a:pt x="271" y="122"/>
                  <a:pt x="271" y="122"/>
                  <a:pt x="271" y="122"/>
                </a:cubicBezTo>
                <a:cubicBezTo>
                  <a:pt x="271" y="122"/>
                  <a:pt x="271" y="122"/>
                  <a:pt x="271" y="122"/>
                </a:cubicBezTo>
                <a:cubicBezTo>
                  <a:pt x="271" y="122"/>
                  <a:pt x="271" y="121"/>
                  <a:pt x="271" y="120"/>
                </a:cubicBezTo>
                <a:cubicBezTo>
                  <a:pt x="271" y="119"/>
                  <a:pt x="270" y="119"/>
                  <a:pt x="270" y="118"/>
                </a:cubicBezTo>
                <a:cubicBezTo>
                  <a:pt x="270" y="117"/>
                  <a:pt x="270" y="117"/>
                  <a:pt x="271" y="116"/>
                </a:cubicBezTo>
                <a:cubicBezTo>
                  <a:pt x="276" y="118"/>
                  <a:pt x="276" y="118"/>
                  <a:pt x="276" y="118"/>
                </a:cubicBezTo>
                <a:cubicBezTo>
                  <a:pt x="276" y="118"/>
                  <a:pt x="276" y="119"/>
                  <a:pt x="276" y="119"/>
                </a:cubicBezTo>
                <a:cubicBezTo>
                  <a:pt x="277" y="120"/>
                  <a:pt x="277" y="121"/>
                  <a:pt x="277" y="122"/>
                </a:cubicBezTo>
                <a:cubicBezTo>
                  <a:pt x="277" y="123"/>
                  <a:pt x="277" y="123"/>
                  <a:pt x="277" y="123"/>
                </a:cubicBezTo>
                <a:close/>
                <a:moveTo>
                  <a:pt x="262" y="122"/>
                </a:moveTo>
                <a:cubicBezTo>
                  <a:pt x="261" y="122"/>
                  <a:pt x="261" y="122"/>
                  <a:pt x="261" y="122"/>
                </a:cubicBezTo>
                <a:cubicBezTo>
                  <a:pt x="259" y="121"/>
                  <a:pt x="258" y="121"/>
                  <a:pt x="257" y="120"/>
                </a:cubicBezTo>
                <a:cubicBezTo>
                  <a:pt x="259" y="115"/>
                  <a:pt x="259" y="115"/>
                  <a:pt x="259" y="115"/>
                </a:cubicBezTo>
                <a:cubicBezTo>
                  <a:pt x="260" y="115"/>
                  <a:pt x="261" y="116"/>
                  <a:pt x="263" y="116"/>
                </a:cubicBezTo>
                <a:cubicBezTo>
                  <a:pt x="265" y="117"/>
                  <a:pt x="265" y="117"/>
                  <a:pt x="265" y="117"/>
                </a:cubicBezTo>
                <a:lnTo>
                  <a:pt x="262" y="122"/>
                </a:lnTo>
                <a:close/>
                <a:moveTo>
                  <a:pt x="476" y="122"/>
                </a:moveTo>
                <a:cubicBezTo>
                  <a:pt x="475" y="120"/>
                  <a:pt x="474" y="118"/>
                  <a:pt x="473" y="117"/>
                </a:cubicBezTo>
                <a:cubicBezTo>
                  <a:pt x="478" y="114"/>
                  <a:pt x="478" y="114"/>
                  <a:pt x="478" y="114"/>
                </a:cubicBezTo>
                <a:cubicBezTo>
                  <a:pt x="479" y="115"/>
                  <a:pt x="480" y="116"/>
                  <a:pt x="481" y="118"/>
                </a:cubicBezTo>
                <a:lnTo>
                  <a:pt x="476" y="122"/>
                </a:lnTo>
                <a:close/>
                <a:moveTo>
                  <a:pt x="220" y="110"/>
                </a:moveTo>
                <a:cubicBezTo>
                  <a:pt x="220" y="109"/>
                  <a:pt x="220" y="109"/>
                  <a:pt x="219" y="108"/>
                </a:cubicBezTo>
                <a:cubicBezTo>
                  <a:pt x="218" y="108"/>
                  <a:pt x="218" y="107"/>
                  <a:pt x="217" y="107"/>
                </a:cubicBezTo>
                <a:cubicBezTo>
                  <a:pt x="221" y="103"/>
                  <a:pt x="221" y="103"/>
                  <a:pt x="221" y="103"/>
                </a:cubicBezTo>
                <a:cubicBezTo>
                  <a:pt x="221" y="103"/>
                  <a:pt x="222" y="103"/>
                  <a:pt x="222" y="104"/>
                </a:cubicBezTo>
                <a:cubicBezTo>
                  <a:pt x="223" y="105"/>
                  <a:pt x="225" y="106"/>
                  <a:pt x="226" y="107"/>
                </a:cubicBezTo>
                <a:lnTo>
                  <a:pt x="220" y="110"/>
                </a:lnTo>
                <a:close/>
                <a:moveTo>
                  <a:pt x="193" y="109"/>
                </a:moveTo>
                <a:cubicBezTo>
                  <a:pt x="192" y="109"/>
                  <a:pt x="191" y="108"/>
                  <a:pt x="188" y="10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1" y="102"/>
                  <a:pt x="193" y="103"/>
                  <a:pt x="195" y="103"/>
                </a:cubicBezTo>
                <a:lnTo>
                  <a:pt x="193" y="109"/>
                </a:lnTo>
                <a:close/>
                <a:moveTo>
                  <a:pt x="466" y="108"/>
                </a:moveTo>
                <a:cubicBezTo>
                  <a:pt x="466" y="107"/>
                  <a:pt x="466" y="107"/>
                  <a:pt x="466" y="107"/>
                </a:cubicBezTo>
                <a:cubicBezTo>
                  <a:pt x="465" y="106"/>
                  <a:pt x="464" y="105"/>
                  <a:pt x="462" y="103"/>
                </a:cubicBezTo>
                <a:cubicBezTo>
                  <a:pt x="467" y="99"/>
                  <a:pt x="467" y="99"/>
                  <a:pt x="467" y="99"/>
                </a:cubicBezTo>
                <a:cubicBezTo>
                  <a:pt x="468" y="101"/>
                  <a:pt x="469" y="102"/>
                  <a:pt x="470" y="103"/>
                </a:cubicBezTo>
                <a:cubicBezTo>
                  <a:pt x="471" y="104"/>
                  <a:pt x="471" y="104"/>
                  <a:pt x="471" y="104"/>
                </a:cubicBezTo>
                <a:lnTo>
                  <a:pt x="466" y="108"/>
                </a:lnTo>
                <a:close/>
                <a:moveTo>
                  <a:pt x="275" y="107"/>
                </a:moveTo>
                <a:cubicBezTo>
                  <a:pt x="275" y="106"/>
                  <a:pt x="275" y="105"/>
                  <a:pt x="275" y="104"/>
                </a:cubicBezTo>
                <a:cubicBezTo>
                  <a:pt x="274" y="103"/>
                  <a:pt x="274" y="102"/>
                  <a:pt x="274" y="101"/>
                </a:cubicBezTo>
                <a:cubicBezTo>
                  <a:pt x="280" y="101"/>
                  <a:pt x="280" y="101"/>
                  <a:pt x="280" y="101"/>
                </a:cubicBezTo>
                <a:cubicBezTo>
                  <a:pt x="280" y="101"/>
                  <a:pt x="280" y="101"/>
                  <a:pt x="280" y="102"/>
                </a:cubicBezTo>
                <a:cubicBezTo>
                  <a:pt x="281" y="104"/>
                  <a:pt x="281" y="105"/>
                  <a:pt x="281" y="106"/>
                </a:cubicBezTo>
                <a:lnTo>
                  <a:pt x="275" y="107"/>
                </a:lnTo>
                <a:close/>
                <a:moveTo>
                  <a:pt x="207" y="107"/>
                </a:moveTo>
                <a:cubicBezTo>
                  <a:pt x="203" y="102"/>
                  <a:pt x="203" y="102"/>
                  <a:pt x="203" y="102"/>
                </a:cubicBezTo>
                <a:cubicBezTo>
                  <a:pt x="203" y="102"/>
                  <a:pt x="204" y="101"/>
                  <a:pt x="205" y="101"/>
                </a:cubicBezTo>
                <a:cubicBezTo>
                  <a:pt x="205" y="100"/>
                  <a:pt x="205" y="100"/>
                  <a:pt x="205" y="100"/>
                </a:cubicBezTo>
                <a:cubicBezTo>
                  <a:pt x="206" y="100"/>
                  <a:pt x="207" y="99"/>
                  <a:pt x="208" y="99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0" y="104"/>
                  <a:pt x="210" y="104"/>
                  <a:pt x="209" y="105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08" y="106"/>
                  <a:pt x="207" y="106"/>
                  <a:pt x="207" y="107"/>
                </a:cubicBezTo>
                <a:close/>
                <a:moveTo>
                  <a:pt x="176" y="102"/>
                </a:moveTo>
                <a:cubicBezTo>
                  <a:pt x="176" y="101"/>
                  <a:pt x="176" y="100"/>
                  <a:pt x="175" y="98"/>
                </a:cubicBezTo>
                <a:cubicBezTo>
                  <a:pt x="175" y="98"/>
                  <a:pt x="175" y="98"/>
                  <a:pt x="175" y="98"/>
                </a:cubicBezTo>
                <a:cubicBezTo>
                  <a:pt x="175" y="98"/>
                  <a:pt x="175" y="97"/>
                  <a:pt x="175" y="97"/>
                </a:cubicBezTo>
                <a:cubicBezTo>
                  <a:pt x="179" y="93"/>
                  <a:pt x="179" y="93"/>
                  <a:pt x="179" y="93"/>
                </a:cubicBezTo>
                <a:cubicBezTo>
                  <a:pt x="180" y="94"/>
                  <a:pt x="181" y="96"/>
                  <a:pt x="181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8"/>
                  <a:pt x="181" y="99"/>
                  <a:pt x="182" y="100"/>
                </a:cubicBezTo>
                <a:lnTo>
                  <a:pt x="176" y="102"/>
                </a:lnTo>
                <a:close/>
                <a:moveTo>
                  <a:pt x="297" y="99"/>
                </a:moveTo>
                <a:cubicBezTo>
                  <a:pt x="294" y="99"/>
                  <a:pt x="292" y="98"/>
                  <a:pt x="291" y="96"/>
                </a:cubicBezTo>
                <a:cubicBezTo>
                  <a:pt x="290" y="95"/>
                  <a:pt x="290" y="95"/>
                  <a:pt x="290" y="95"/>
                </a:cubicBezTo>
                <a:cubicBezTo>
                  <a:pt x="295" y="92"/>
                  <a:pt x="295" y="92"/>
                  <a:pt x="295" y="92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96" y="93"/>
                  <a:pt x="297" y="93"/>
                  <a:pt x="297" y="93"/>
                </a:cubicBezTo>
                <a:lnTo>
                  <a:pt x="297" y="99"/>
                </a:lnTo>
                <a:close/>
                <a:moveTo>
                  <a:pt x="282" y="98"/>
                </a:moveTo>
                <a:cubicBezTo>
                  <a:pt x="282" y="98"/>
                  <a:pt x="282" y="98"/>
                  <a:pt x="282" y="98"/>
                </a:cubicBezTo>
                <a:cubicBezTo>
                  <a:pt x="280" y="96"/>
                  <a:pt x="280" y="94"/>
                  <a:pt x="280" y="93"/>
                </a:cubicBezTo>
                <a:cubicBezTo>
                  <a:pt x="280" y="92"/>
                  <a:pt x="280" y="90"/>
                  <a:pt x="281" y="89"/>
                </a:cubicBezTo>
                <a:cubicBezTo>
                  <a:pt x="286" y="93"/>
                  <a:pt x="286" y="93"/>
                  <a:pt x="286" y="93"/>
                </a:cubicBezTo>
                <a:cubicBezTo>
                  <a:pt x="286" y="93"/>
                  <a:pt x="286" y="93"/>
                  <a:pt x="286" y="94"/>
                </a:cubicBezTo>
                <a:cubicBezTo>
                  <a:pt x="287" y="95"/>
                  <a:pt x="287" y="95"/>
                  <a:pt x="287" y="95"/>
                </a:cubicBezTo>
                <a:lnTo>
                  <a:pt x="282" y="98"/>
                </a:lnTo>
                <a:close/>
                <a:moveTo>
                  <a:pt x="148" y="95"/>
                </a:moveTo>
                <a:cubicBezTo>
                  <a:pt x="146" y="94"/>
                  <a:pt x="146" y="94"/>
                  <a:pt x="146" y="94"/>
                </a:cubicBezTo>
                <a:cubicBezTo>
                  <a:pt x="145" y="94"/>
                  <a:pt x="144" y="94"/>
                  <a:pt x="143" y="94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5" y="88"/>
                  <a:pt x="147" y="88"/>
                  <a:pt x="148" y="88"/>
                </a:cubicBezTo>
                <a:cubicBezTo>
                  <a:pt x="150" y="89"/>
                  <a:pt x="150" y="89"/>
                  <a:pt x="150" y="89"/>
                </a:cubicBezTo>
                <a:lnTo>
                  <a:pt x="148" y="95"/>
                </a:lnTo>
                <a:close/>
                <a:moveTo>
                  <a:pt x="165" y="94"/>
                </a:moveTo>
                <a:cubicBezTo>
                  <a:pt x="163" y="94"/>
                  <a:pt x="162" y="93"/>
                  <a:pt x="161" y="93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61" y="87"/>
                  <a:pt x="161" y="87"/>
                  <a:pt x="161" y="87"/>
                </a:cubicBezTo>
                <a:cubicBezTo>
                  <a:pt x="163" y="87"/>
                  <a:pt x="165" y="88"/>
                  <a:pt x="167" y="89"/>
                </a:cubicBezTo>
                <a:lnTo>
                  <a:pt x="165" y="94"/>
                </a:lnTo>
                <a:close/>
                <a:moveTo>
                  <a:pt x="455" y="94"/>
                </a:moveTo>
                <a:cubicBezTo>
                  <a:pt x="454" y="92"/>
                  <a:pt x="453" y="91"/>
                  <a:pt x="452" y="90"/>
                </a:cubicBezTo>
                <a:cubicBezTo>
                  <a:pt x="455" y="86"/>
                  <a:pt x="455" y="86"/>
                  <a:pt x="455" y="86"/>
                </a:cubicBezTo>
                <a:cubicBezTo>
                  <a:pt x="457" y="87"/>
                  <a:pt x="458" y="88"/>
                  <a:pt x="460" y="90"/>
                </a:cubicBezTo>
                <a:lnTo>
                  <a:pt x="455" y="94"/>
                </a:lnTo>
                <a:close/>
                <a:moveTo>
                  <a:pt x="309" y="92"/>
                </a:moveTo>
                <a:cubicBezTo>
                  <a:pt x="304" y="90"/>
                  <a:pt x="304" y="90"/>
                  <a:pt x="304" y="90"/>
                </a:cubicBezTo>
                <a:cubicBezTo>
                  <a:pt x="304" y="89"/>
                  <a:pt x="304" y="88"/>
                  <a:pt x="304" y="87"/>
                </a:cubicBezTo>
                <a:cubicBezTo>
                  <a:pt x="304" y="87"/>
                  <a:pt x="305" y="88"/>
                  <a:pt x="305" y="88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4"/>
                  <a:pt x="310" y="85"/>
                  <a:pt x="310" y="87"/>
                </a:cubicBezTo>
                <a:cubicBezTo>
                  <a:pt x="310" y="89"/>
                  <a:pt x="310" y="91"/>
                  <a:pt x="309" y="92"/>
                </a:cubicBezTo>
                <a:close/>
                <a:moveTo>
                  <a:pt x="130" y="91"/>
                </a:moveTo>
                <a:cubicBezTo>
                  <a:pt x="129" y="90"/>
                  <a:pt x="129" y="89"/>
                  <a:pt x="129" y="88"/>
                </a:cubicBezTo>
                <a:cubicBezTo>
                  <a:pt x="128" y="87"/>
                  <a:pt x="128" y="86"/>
                  <a:pt x="128" y="85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4" y="85"/>
                  <a:pt x="134" y="86"/>
                  <a:pt x="134" y="87"/>
                </a:cubicBezTo>
                <a:cubicBezTo>
                  <a:pt x="134" y="88"/>
                  <a:pt x="134" y="88"/>
                  <a:pt x="135" y="88"/>
                </a:cubicBezTo>
                <a:lnTo>
                  <a:pt x="130" y="91"/>
                </a:lnTo>
                <a:close/>
                <a:moveTo>
                  <a:pt x="375" y="84"/>
                </a:moveTo>
                <a:cubicBezTo>
                  <a:pt x="374" y="83"/>
                  <a:pt x="374" y="82"/>
                  <a:pt x="374" y="81"/>
                </a:cubicBezTo>
                <a:cubicBezTo>
                  <a:pt x="374" y="81"/>
                  <a:pt x="374" y="81"/>
                  <a:pt x="372" y="8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377" y="76"/>
                  <a:pt x="379" y="77"/>
                  <a:pt x="380" y="80"/>
                </a:cubicBezTo>
                <a:lnTo>
                  <a:pt x="375" y="84"/>
                </a:lnTo>
                <a:close/>
                <a:moveTo>
                  <a:pt x="388" y="82"/>
                </a:moveTo>
                <a:cubicBezTo>
                  <a:pt x="385" y="77"/>
                  <a:pt x="385" y="77"/>
                  <a:pt x="385" y="77"/>
                </a:cubicBezTo>
                <a:cubicBezTo>
                  <a:pt x="386" y="76"/>
                  <a:pt x="386" y="76"/>
                  <a:pt x="386" y="76"/>
                </a:cubicBezTo>
                <a:cubicBezTo>
                  <a:pt x="388" y="76"/>
                  <a:pt x="388" y="75"/>
                  <a:pt x="389" y="74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392" y="80"/>
                  <a:pt x="391" y="81"/>
                  <a:pt x="389" y="82"/>
                </a:cubicBezTo>
                <a:lnTo>
                  <a:pt x="388" y="82"/>
                </a:lnTo>
                <a:close/>
                <a:moveTo>
                  <a:pt x="451" y="82"/>
                </a:moveTo>
                <a:cubicBezTo>
                  <a:pt x="448" y="77"/>
                  <a:pt x="448" y="77"/>
                  <a:pt x="448" y="77"/>
                </a:cubicBezTo>
                <a:cubicBezTo>
                  <a:pt x="448" y="78"/>
                  <a:pt x="447" y="78"/>
                  <a:pt x="447" y="79"/>
                </a:cubicBezTo>
                <a:cubicBezTo>
                  <a:pt x="447" y="79"/>
                  <a:pt x="447" y="79"/>
                  <a:pt x="447" y="79"/>
                </a:cubicBezTo>
                <a:cubicBezTo>
                  <a:pt x="447" y="79"/>
                  <a:pt x="447" y="78"/>
                  <a:pt x="446" y="77"/>
                </a:cubicBezTo>
                <a:cubicBezTo>
                  <a:pt x="450" y="73"/>
                  <a:pt x="450" y="73"/>
                  <a:pt x="450" y="73"/>
                </a:cubicBezTo>
                <a:cubicBezTo>
                  <a:pt x="451" y="74"/>
                  <a:pt x="453" y="76"/>
                  <a:pt x="453" y="79"/>
                </a:cubicBezTo>
                <a:cubicBezTo>
                  <a:pt x="453" y="80"/>
                  <a:pt x="453" y="81"/>
                  <a:pt x="451" y="82"/>
                </a:cubicBezTo>
                <a:close/>
                <a:moveTo>
                  <a:pt x="299" y="78"/>
                </a:moveTo>
                <a:cubicBezTo>
                  <a:pt x="299" y="76"/>
                  <a:pt x="299" y="74"/>
                  <a:pt x="299" y="72"/>
                </a:cubicBezTo>
                <a:cubicBezTo>
                  <a:pt x="299" y="72"/>
                  <a:pt x="299" y="72"/>
                  <a:pt x="299" y="72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5" y="74"/>
                  <a:pt x="305" y="76"/>
                  <a:pt x="305" y="78"/>
                </a:cubicBezTo>
                <a:lnTo>
                  <a:pt x="299" y="78"/>
                </a:lnTo>
                <a:close/>
                <a:moveTo>
                  <a:pt x="410" y="75"/>
                </a:moveTo>
                <a:cubicBezTo>
                  <a:pt x="409" y="74"/>
                  <a:pt x="404" y="74"/>
                  <a:pt x="404" y="69"/>
                </a:cubicBezTo>
                <a:cubicBezTo>
                  <a:pt x="409" y="68"/>
                  <a:pt x="409" y="68"/>
                  <a:pt x="409" y="68"/>
                </a:cubicBezTo>
                <a:cubicBezTo>
                  <a:pt x="409" y="68"/>
                  <a:pt x="409" y="69"/>
                  <a:pt x="411" y="69"/>
                </a:cubicBezTo>
                <a:lnTo>
                  <a:pt x="410" y="75"/>
                </a:lnTo>
                <a:close/>
                <a:moveTo>
                  <a:pt x="125" y="73"/>
                </a:moveTo>
                <a:cubicBezTo>
                  <a:pt x="125" y="71"/>
                  <a:pt x="125" y="69"/>
                  <a:pt x="12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69"/>
                  <a:pt x="131" y="71"/>
                  <a:pt x="131" y="72"/>
                </a:cubicBezTo>
                <a:lnTo>
                  <a:pt x="125" y="73"/>
                </a:lnTo>
                <a:close/>
                <a:moveTo>
                  <a:pt x="363" y="73"/>
                </a:moveTo>
                <a:cubicBezTo>
                  <a:pt x="362" y="72"/>
                  <a:pt x="362" y="72"/>
                  <a:pt x="361" y="71"/>
                </a:cubicBezTo>
                <a:cubicBezTo>
                  <a:pt x="360" y="71"/>
                  <a:pt x="359" y="71"/>
                  <a:pt x="359" y="70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62" y="65"/>
                  <a:pt x="363" y="66"/>
                  <a:pt x="364" y="66"/>
                </a:cubicBezTo>
                <a:cubicBezTo>
                  <a:pt x="365" y="67"/>
                  <a:pt x="365" y="67"/>
                  <a:pt x="366" y="68"/>
                </a:cubicBezTo>
                <a:lnTo>
                  <a:pt x="363" y="73"/>
                </a:lnTo>
                <a:close/>
                <a:moveTo>
                  <a:pt x="436" y="71"/>
                </a:moveTo>
                <a:cubicBezTo>
                  <a:pt x="435" y="70"/>
                  <a:pt x="434" y="69"/>
                  <a:pt x="432" y="67"/>
                </a:cubicBezTo>
                <a:cubicBezTo>
                  <a:pt x="432" y="67"/>
                  <a:pt x="432" y="67"/>
                  <a:pt x="432" y="67"/>
                </a:cubicBezTo>
                <a:cubicBezTo>
                  <a:pt x="436" y="63"/>
                  <a:pt x="436" y="63"/>
                  <a:pt x="436" y="63"/>
                </a:cubicBezTo>
                <a:cubicBezTo>
                  <a:pt x="436" y="63"/>
                  <a:pt x="436" y="63"/>
                  <a:pt x="436" y="63"/>
                </a:cubicBezTo>
                <a:cubicBezTo>
                  <a:pt x="438" y="65"/>
                  <a:pt x="439" y="66"/>
                  <a:pt x="440" y="66"/>
                </a:cubicBezTo>
                <a:lnTo>
                  <a:pt x="436" y="71"/>
                </a:lnTo>
                <a:close/>
                <a:moveTo>
                  <a:pt x="423" y="70"/>
                </a:moveTo>
                <a:cubicBezTo>
                  <a:pt x="419" y="66"/>
                  <a:pt x="419" y="66"/>
                  <a:pt x="419" y="66"/>
                </a:cubicBezTo>
                <a:cubicBezTo>
                  <a:pt x="421" y="64"/>
                  <a:pt x="422" y="63"/>
                  <a:pt x="423" y="62"/>
                </a:cubicBezTo>
                <a:cubicBezTo>
                  <a:pt x="427" y="66"/>
                  <a:pt x="427" y="66"/>
                  <a:pt x="427" y="66"/>
                </a:cubicBezTo>
                <a:cubicBezTo>
                  <a:pt x="426" y="67"/>
                  <a:pt x="425" y="68"/>
                  <a:pt x="423" y="70"/>
                </a:cubicBezTo>
                <a:close/>
                <a:moveTo>
                  <a:pt x="399" y="66"/>
                </a:moveTo>
                <a:cubicBezTo>
                  <a:pt x="393" y="65"/>
                  <a:pt x="393" y="65"/>
                  <a:pt x="393" y="65"/>
                </a:cubicBezTo>
                <a:cubicBezTo>
                  <a:pt x="393" y="64"/>
                  <a:pt x="393" y="63"/>
                  <a:pt x="393" y="62"/>
                </a:cubicBezTo>
                <a:cubicBezTo>
                  <a:pt x="393" y="60"/>
                  <a:pt x="395" y="58"/>
                  <a:pt x="399" y="59"/>
                </a:cubicBezTo>
                <a:cubicBezTo>
                  <a:pt x="398" y="64"/>
                  <a:pt x="398" y="64"/>
                  <a:pt x="398" y="64"/>
                </a:cubicBezTo>
                <a:cubicBezTo>
                  <a:pt x="398" y="64"/>
                  <a:pt x="399" y="63"/>
                  <a:pt x="399" y="63"/>
                </a:cubicBezTo>
                <a:cubicBezTo>
                  <a:pt x="399" y="63"/>
                  <a:pt x="399" y="64"/>
                  <a:pt x="399" y="66"/>
                </a:cubicBezTo>
                <a:close/>
                <a:moveTo>
                  <a:pt x="349" y="62"/>
                </a:moveTo>
                <a:cubicBezTo>
                  <a:pt x="348" y="60"/>
                  <a:pt x="347" y="59"/>
                  <a:pt x="345" y="57"/>
                </a:cubicBezTo>
                <a:cubicBezTo>
                  <a:pt x="350" y="53"/>
                  <a:pt x="350" y="53"/>
                  <a:pt x="350" y="53"/>
                </a:cubicBezTo>
                <a:cubicBezTo>
                  <a:pt x="351" y="55"/>
                  <a:pt x="352" y="57"/>
                  <a:pt x="353" y="58"/>
                </a:cubicBezTo>
                <a:lnTo>
                  <a:pt x="349" y="62"/>
                </a:lnTo>
                <a:close/>
                <a:moveTo>
                  <a:pt x="308" y="61"/>
                </a:moveTo>
                <a:cubicBezTo>
                  <a:pt x="302" y="61"/>
                  <a:pt x="302" y="61"/>
                  <a:pt x="302" y="61"/>
                </a:cubicBezTo>
                <a:cubicBezTo>
                  <a:pt x="302" y="60"/>
                  <a:pt x="302" y="59"/>
                  <a:pt x="302" y="58"/>
                </a:cubicBezTo>
                <a:cubicBezTo>
                  <a:pt x="302" y="57"/>
                  <a:pt x="302" y="56"/>
                  <a:pt x="302" y="55"/>
                </a:cubicBezTo>
                <a:cubicBezTo>
                  <a:pt x="308" y="56"/>
                  <a:pt x="308" y="56"/>
                  <a:pt x="308" y="56"/>
                </a:cubicBezTo>
                <a:cubicBezTo>
                  <a:pt x="308" y="56"/>
                  <a:pt x="308" y="57"/>
                  <a:pt x="308" y="58"/>
                </a:cubicBezTo>
                <a:cubicBezTo>
                  <a:pt x="308" y="59"/>
                  <a:pt x="308" y="60"/>
                  <a:pt x="308" y="61"/>
                </a:cubicBezTo>
                <a:close/>
                <a:moveTo>
                  <a:pt x="126" y="58"/>
                </a:moveTo>
                <a:cubicBezTo>
                  <a:pt x="126" y="58"/>
                  <a:pt x="126" y="58"/>
                  <a:pt x="126" y="58"/>
                </a:cubicBezTo>
                <a:cubicBezTo>
                  <a:pt x="125" y="58"/>
                  <a:pt x="125" y="58"/>
                  <a:pt x="124" y="58"/>
                </a:cubicBezTo>
                <a:cubicBezTo>
                  <a:pt x="123" y="58"/>
                  <a:pt x="122" y="58"/>
                  <a:pt x="121" y="58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2" y="52"/>
                  <a:pt x="123" y="52"/>
                  <a:pt x="124" y="52"/>
                </a:cubicBezTo>
                <a:cubicBezTo>
                  <a:pt x="125" y="52"/>
                  <a:pt x="126" y="52"/>
                  <a:pt x="126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6" y="55"/>
                  <a:pt x="126" y="55"/>
                  <a:pt x="126" y="55"/>
                </a:cubicBezTo>
                <a:lnTo>
                  <a:pt x="126" y="58"/>
                </a:lnTo>
                <a:close/>
                <a:moveTo>
                  <a:pt x="91" y="57"/>
                </a:moveTo>
                <a:cubicBezTo>
                  <a:pt x="89" y="57"/>
                  <a:pt x="86" y="56"/>
                  <a:pt x="84" y="54"/>
                </a:cubicBezTo>
                <a:cubicBezTo>
                  <a:pt x="88" y="50"/>
                  <a:pt x="88" y="50"/>
                  <a:pt x="88" y="50"/>
                </a:cubicBezTo>
                <a:cubicBezTo>
                  <a:pt x="89" y="50"/>
                  <a:pt x="90" y="51"/>
                  <a:pt x="91" y="51"/>
                </a:cubicBezTo>
                <a:lnTo>
                  <a:pt x="91" y="57"/>
                </a:lnTo>
                <a:close/>
                <a:moveTo>
                  <a:pt x="109" y="57"/>
                </a:moveTo>
                <a:cubicBezTo>
                  <a:pt x="107" y="57"/>
                  <a:pt x="107" y="57"/>
                  <a:pt x="107" y="57"/>
                </a:cubicBezTo>
                <a:cubicBezTo>
                  <a:pt x="106" y="57"/>
                  <a:pt x="105" y="57"/>
                  <a:pt x="104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5" y="51"/>
                  <a:pt x="107" y="51"/>
                  <a:pt x="108" y="51"/>
                </a:cubicBezTo>
                <a:cubicBezTo>
                  <a:pt x="109" y="51"/>
                  <a:pt x="109" y="51"/>
                  <a:pt x="109" y="51"/>
                </a:cubicBezTo>
                <a:lnTo>
                  <a:pt x="109" y="57"/>
                </a:lnTo>
                <a:close/>
                <a:moveTo>
                  <a:pt x="337" y="50"/>
                </a:moveTo>
                <a:cubicBezTo>
                  <a:pt x="335" y="48"/>
                  <a:pt x="334" y="47"/>
                  <a:pt x="333" y="46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7" y="42"/>
                  <a:pt x="339" y="44"/>
                  <a:pt x="341" y="45"/>
                </a:cubicBezTo>
                <a:lnTo>
                  <a:pt x="337" y="50"/>
                </a:lnTo>
                <a:close/>
                <a:moveTo>
                  <a:pt x="91" y="47"/>
                </a:moveTo>
                <a:cubicBezTo>
                  <a:pt x="89" y="47"/>
                  <a:pt x="88" y="47"/>
                  <a:pt x="87" y="47"/>
                </a:cubicBezTo>
                <a:cubicBezTo>
                  <a:pt x="87" y="47"/>
                  <a:pt x="86" y="47"/>
                  <a:pt x="86" y="47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41"/>
                  <a:pt x="88" y="41"/>
                  <a:pt x="88" y="41"/>
                </a:cubicBezTo>
                <a:cubicBezTo>
                  <a:pt x="89" y="41"/>
                  <a:pt x="90" y="41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3" y="47"/>
                  <a:pt x="93" y="47"/>
                  <a:pt x="93" y="47"/>
                </a:cubicBezTo>
                <a:cubicBezTo>
                  <a:pt x="92" y="47"/>
                  <a:pt x="92" y="47"/>
                  <a:pt x="91" y="47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305" y="45"/>
                </a:moveTo>
                <a:cubicBezTo>
                  <a:pt x="305" y="44"/>
                  <a:pt x="305" y="44"/>
                  <a:pt x="305" y="44"/>
                </a:cubicBezTo>
                <a:cubicBezTo>
                  <a:pt x="304" y="42"/>
                  <a:pt x="304" y="40"/>
                  <a:pt x="304" y="39"/>
                </a:cubicBezTo>
                <a:cubicBezTo>
                  <a:pt x="307" y="38"/>
                  <a:pt x="307" y="38"/>
                  <a:pt x="307" y="38"/>
                </a:cubicBezTo>
                <a:cubicBezTo>
                  <a:pt x="310" y="39"/>
                  <a:pt x="310" y="39"/>
                  <a:pt x="310" y="39"/>
                </a:cubicBezTo>
                <a:cubicBezTo>
                  <a:pt x="310" y="39"/>
                  <a:pt x="310" y="41"/>
                  <a:pt x="310" y="43"/>
                </a:cubicBezTo>
                <a:cubicBezTo>
                  <a:pt x="311" y="44"/>
                  <a:pt x="311" y="44"/>
                  <a:pt x="311" y="44"/>
                </a:cubicBezTo>
                <a:lnTo>
                  <a:pt x="305" y="45"/>
                </a:lnTo>
                <a:close/>
                <a:moveTo>
                  <a:pt x="323" y="42"/>
                </a:moveTo>
                <a:cubicBezTo>
                  <a:pt x="321" y="42"/>
                  <a:pt x="319" y="41"/>
                  <a:pt x="317" y="41"/>
                </a:cubicBezTo>
                <a:cubicBezTo>
                  <a:pt x="318" y="35"/>
                  <a:pt x="318" y="35"/>
                  <a:pt x="318" y="35"/>
                </a:cubicBezTo>
                <a:cubicBezTo>
                  <a:pt x="320" y="35"/>
                  <a:pt x="322" y="36"/>
                  <a:pt x="324" y="36"/>
                </a:cubicBezTo>
                <a:cubicBezTo>
                  <a:pt x="323" y="39"/>
                  <a:pt x="323" y="39"/>
                  <a:pt x="323" y="39"/>
                </a:cubicBezTo>
                <a:lnTo>
                  <a:pt x="323" y="42"/>
                </a:lnTo>
                <a:close/>
                <a:moveTo>
                  <a:pt x="85" y="37"/>
                </a:moveTo>
                <a:cubicBezTo>
                  <a:pt x="84" y="37"/>
                  <a:pt x="84" y="36"/>
                  <a:pt x="84" y="36"/>
                </a:cubicBezTo>
                <a:cubicBezTo>
                  <a:pt x="84" y="36"/>
                  <a:pt x="83" y="36"/>
                  <a:pt x="83" y="36"/>
                </a:cubicBezTo>
                <a:cubicBezTo>
                  <a:pt x="83" y="36"/>
                  <a:pt x="82" y="36"/>
                  <a:pt x="82" y="36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9" y="34"/>
                </a:cubicBezTo>
                <a:lnTo>
                  <a:pt x="85" y="37"/>
                </a:lnTo>
                <a:close/>
                <a:moveTo>
                  <a:pt x="70" y="35"/>
                </a:moveTo>
                <a:cubicBezTo>
                  <a:pt x="68" y="35"/>
                  <a:pt x="66" y="35"/>
                  <a:pt x="64" y="34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7" y="29"/>
                </a:cubicBezTo>
                <a:cubicBezTo>
                  <a:pt x="67" y="29"/>
                  <a:pt x="68" y="29"/>
                  <a:pt x="70" y="29"/>
                </a:cubicBezTo>
                <a:lnTo>
                  <a:pt x="70" y="35"/>
                </a:lnTo>
                <a:close/>
                <a:moveTo>
                  <a:pt x="53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48" y="32"/>
                  <a:pt x="46" y="29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7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3" y="26"/>
                  <a:pt x="53" y="26"/>
                  <a:pt x="53" y="26"/>
                </a:cubicBezTo>
                <a:lnTo>
                  <a:pt x="53" y="32"/>
                </a:lnTo>
                <a:close/>
                <a:moveTo>
                  <a:pt x="49" y="16"/>
                </a:moveTo>
                <a:cubicBezTo>
                  <a:pt x="48" y="16"/>
                  <a:pt x="46" y="15"/>
                  <a:pt x="46" y="12"/>
                </a:cubicBezTo>
                <a:cubicBezTo>
                  <a:pt x="46" y="12"/>
                  <a:pt x="46" y="12"/>
                  <a:pt x="46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10"/>
                  <a:pt x="52" y="11"/>
                  <a:pt x="52" y="11"/>
                </a:cubicBezTo>
                <a:cubicBezTo>
                  <a:pt x="53" y="12"/>
                  <a:pt x="53" y="13"/>
                  <a:pt x="53" y="14"/>
                </a:cubicBezTo>
                <a:cubicBezTo>
                  <a:pt x="53" y="14"/>
                  <a:pt x="53" y="15"/>
                  <a:pt x="53" y="15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5"/>
                  <a:pt x="48" y="16"/>
                  <a:pt x="49" y="16"/>
                </a:cubicBezTo>
                <a:close/>
                <a:moveTo>
                  <a:pt x="40" y="10"/>
                </a:moveTo>
                <a:cubicBezTo>
                  <a:pt x="38" y="10"/>
                  <a:pt x="37" y="10"/>
                  <a:pt x="35" y="9"/>
                </a:cubicBezTo>
                <a:cubicBezTo>
                  <a:pt x="36" y="4"/>
                  <a:pt x="36" y="4"/>
                  <a:pt x="36" y="4"/>
                </a:cubicBezTo>
                <a:cubicBezTo>
                  <a:pt x="38" y="4"/>
                  <a:pt x="39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10"/>
                  <a:pt x="41" y="10"/>
                  <a:pt x="40" y="10"/>
                </a:cubicBezTo>
                <a:close/>
                <a:moveTo>
                  <a:pt x="24" y="8"/>
                </a:moveTo>
                <a:cubicBezTo>
                  <a:pt x="22" y="8"/>
                  <a:pt x="20" y="8"/>
                  <a:pt x="18" y="8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2" y="2"/>
                  <a:pt x="24" y="2"/>
                </a:cubicBezTo>
                <a:lnTo>
                  <a:pt x="24" y="8"/>
                </a:lnTo>
                <a:close/>
                <a:moveTo>
                  <a:pt x="5" y="8"/>
                </a:moveTo>
                <a:cubicBezTo>
                  <a:pt x="0" y="5"/>
                  <a:pt x="0" y="5"/>
                  <a:pt x="0" y="5"/>
                </a:cubicBezTo>
                <a:cubicBezTo>
                  <a:pt x="1" y="2"/>
                  <a:pt x="3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6"/>
                  <a:pt x="5" y="8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6" name="ï$1ïďê">
            <a:extLst>
              <a:ext uri="{FF2B5EF4-FFF2-40B4-BE49-F238E27FC236}">
                <a16:creationId xmlns:a16="http://schemas.microsoft.com/office/drawing/2014/main" id="{BAC72AD2-7F30-4591-93B4-437E9754183D}"/>
              </a:ext>
            </a:extLst>
          </p:cNvPr>
          <p:cNvSpPr/>
          <p:nvPr/>
        </p:nvSpPr>
        <p:spPr bwMode="auto">
          <a:xfrm>
            <a:off x="2653303" y="3390152"/>
            <a:ext cx="15378" cy="38848"/>
          </a:xfrm>
          <a:custGeom>
            <a:avLst/>
            <a:gdLst>
              <a:gd name="T0" fmla="*/ 9 w 14"/>
              <a:gd name="T1" fmla="*/ 36 h 36"/>
              <a:gd name="T2" fmla="*/ 4 w 14"/>
              <a:gd name="T3" fmla="*/ 34 h 36"/>
              <a:gd name="T4" fmla="*/ 4 w 14"/>
              <a:gd name="T5" fmla="*/ 32 h 36"/>
              <a:gd name="T6" fmla="*/ 4 w 14"/>
              <a:gd name="T7" fmla="*/ 29 h 36"/>
              <a:gd name="T8" fmla="*/ 10 w 14"/>
              <a:gd name="T9" fmla="*/ 30 h 36"/>
              <a:gd name="T10" fmla="*/ 10 w 14"/>
              <a:gd name="T11" fmla="*/ 32 h 36"/>
              <a:gd name="T12" fmla="*/ 9 w 14"/>
              <a:gd name="T13" fmla="*/ 36 h 36"/>
              <a:gd name="T14" fmla="*/ 2 w 14"/>
              <a:gd name="T15" fmla="*/ 23 h 36"/>
              <a:gd name="T16" fmla="*/ 0 w 14"/>
              <a:gd name="T17" fmla="*/ 19 h 36"/>
              <a:gd name="T18" fmla="*/ 0 w 14"/>
              <a:gd name="T19" fmla="*/ 18 h 36"/>
              <a:gd name="T20" fmla="*/ 4 w 14"/>
              <a:gd name="T21" fmla="*/ 14 h 36"/>
              <a:gd name="T22" fmla="*/ 7 w 14"/>
              <a:gd name="T23" fmla="*/ 19 h 36"/>
              <a:gd name="T24" fmla="*/ 7 w 14"/>
              <a:gd name="T25" fmla="*/ 19 h 36"/>
              <a:gd name="T26" fmla="*/ 5 w 14"/>
              <a:gd name="T27" fmla="*/ 20 h 36"/>
              <a:gd name="T28" fmla="*/ 5 w 14"/>
              <a:gd name="T29" fmla="*/ 18 h 36"/>
              <a:gd name="T30" fmla="*/ 2 w 14"/>
              <a:gd name="T31" fmla="*/ 23 h 36"/>
              <a:gd name="T32" fmla="*/ 8 w 14"/>
              <a:gd name="T33" fmla="*/ 7 h 36"/>
              <a:gd name="T34" fmla="*/ 6 w 14"/>
              <a:gd name="T35" fmla="*/ 4 h 36"/>
              <a:gd name="T36" fmla="*/ 10 w 14"/>
              <a:gd name="T37" fmla="*/ 0 h 36"/>
              <a:gd name="T38" fmla="*/ 14 w 14"/>
              <a:gd name="T39" fmla="*/ 6 h 36"/>
              <a:gd name="T40" fmla="*/ 8 w 14"/>
              <a:gd name="T41" fmla="*/ 7 h 36"/>
              <a:gd name="T42" fmla="*/ 8 w 14"/>
              <a:gd name="T43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36">
                <a:moveTo>
                  <a:pt x="9" y="36"/>
                </a:move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31"/>
                  <a:pt x="4" y="30"/>
                  <a:pt x="4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0" y="33"/>
                  <a:pt x="10" y="35"/>
                  <a:pt x="9" y="36"/>
                </a:cubicBezTo>
                <a:close/>
                <a:moveTo>
                  <a:pt x="2" y="23"/>
                </a:moveTo>
                <a:cubicBezTo>
                  <a:pt x="0" y="22"/>
                  <a:pt x="0" y="21"/>
                  <a:pt x="0" y="19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6"/>
                  <a:pt x="2" y="15"/>
                  <a:pt x="4" y="14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6" y="20"/>
                  <a:pt x="5" y="20"/>
                </a:cubicBezTo>
                <a:cubicBezTo>
                  <a:pt x="5" y="19"/>
                  <a:pt x="5" y="18"/>
                  <a:pt x="5" y="18"/>
                </a:cubicBezTo>
                <a:lnTo>
                  <a:pt x="2" y="23"/>
                </a:lnTo>
                <a:close/>
                <a:moveTo>
                  <a:pt x="8" y="7"/>
                </a:moveTo>
                <a:cubicBezTo>
                  <a:pt x="8" y="7"/>
                  <a:pt x="8" y="6"/>
                  <a:pt x="6" y="4"/>
                </a:cubicBezTo>
                <a:cubicBezTo>
                  <a:pt x="10" y="0"/>
                  <a:pt x="10" y="0"/>
                  <a:pt x="10" y="0"/>
                </a:cubicBezTo>
                <a:cubicBezTo>
                  <a:pt x="12" y="3"/>
                  <a:pt x="14" y="5"/>
                  <a:pt x="14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7" name="išļîḍè">
            <a:extLst>
              <a:ext uri="{FF2B5EF4-FFF2-40B4-BE49-F238E27FC236}">
                <a16:creationId xmlns:a16="http://schemas.microsoft.com/office/drawing/2014/main" id="{2EAAF70C-FEA4-49EC-9556-EF55E2CA68C6}"/>
              </a:ext>
            </a:extLst>
          </p:cNvPr>
          <p:cNvSpPr/>
          <p:nvPr/>
        </p:nvSpPr>
        <p:spPr bwMode="auto">
          <a:xfrm>
            <a:off x="1639206" y="3038090"/>
            <a:ext cx="229851" cy="265462"/>
          </a:xfrm>
          <a:custGeom>
            <a:avLst/>
            <a:gdLst>
              <a:gd name="T0" fmla="*/ 89 w 210"/>
              <a:gd name="T1" fmla="*/ 236 h 243"/>
              <a:gd name="T2" fmla="*/ 86 w 210"/>
              <a:gd name="T3" fmla="*/ 243 h 243"/>
              <a:gd name="T4" fmla="*/ 100 w 210"/>
              <a:gd name="T5" fmla="*/ 231 h 243"/>
              <a:gd name="T6" fmla="*/ 103 w 210"/>
              <a:gd name="T7" fmla="*/ 237 h 243"/>
              <a:gd name="T8" fmla="*/ 79 w 210"/>
              <a:gd name="T9" fmla="*/ 229 h 243"/>
              <a:gd name="T10" fmla="*/ 57 w 210"/>
              <a:gd name="T11" fmla="*/ 221 h 243"/>
              <a:gd name="T12" fmla="*/ 61 w 210"/>
              <a:gd name="T13" fmla="*/ 227 h 243"/>
              <a:gd name="T14" fmla="*/ 3 w 210"/>
              <a:gd name="T15" fmla="*/ 217 h 243"/>
              <a:gd name="T16" fmla="*/ 18 w 210"/>
              <a:gd name="T17" fmla="*/ 218 h 243"/>
              <a:gd name="T18" fmla="*/ 26 w 210"/>
              <a:gd name="T19" fmla="*/ 220 h 243"/>
              <a:gd name="T20" fmla="*/ 20 w 210"/>
              <a:gd name="T21" fmla="*/ 218 h 243"/>
              <a:gd name="T22" fmla="*/ 41 w 210"/>
              <a:gd name="T23" fmla="*/ 215 h 243"/>
              <a:gd name="T24" fmla="*/ 104 w 210"/>
              <a:gd name="T25" fmla="*/ 220 h 243"/>
              <a:gd name="T26" fmla="*/ 104 w 210"/>
              <a:gd name="T27" fmla="*/ 220 h 243"/>
              <a:gd name="T28" fmla="*/ 33 w 210"/>
              <a:gd name="T29" fmla="*/ 211 h 243"/>
              <a:gd name="T30" fmla="*/ 37 w 210"/>
              <a:gd name="T31" fmla="*/ 207 h 243"/>
              <a:gd name="T32" fmla="*/ 102 w 210"/>
              <a:gd name="T33" fmla="*/ 201 h 243"/>
              <a:gd name="T34" fmla="*/ 108 w 210"/>
              <a:gd name="T35" fmla="*/ 200 h 243"/>
              <a:gd name="T36" fmla="*/ 92 w 210"/>
              <a:gd name="T37" fmla="*/ 193 h 243"/>
              <a:gd name="T38" fmla="*/ 98 w 210"/>
              <a:gd name="T39" fmla="*/ 191 h 243"/>
              <a:gd name="T40" fmla="*/ 86 w 210"/>
              <a:gd name="T41" fmla="*/ 179 h 243"/>
              <a:gd name="T42" fmla="*/ 95 w 210"/>
              <a:gd name="T43" fmla="*/ 170 h 243"/>
              <a:gd name="T44" fmla="*/ 100 w 210"/>
              <a:gd name="T45" fmla="*/ 166 h 243"/>
              <a:gd name="T46" fmla="*/ 109 w 210"/>
              <a:gd name="T47" fmla="*/ 160 h 243"/>
              <a:gd name="T48" fmla="*/ 111 w 210"/>
              <a:gd name="T49" fmla="*/ 166 h 243"/>
              <a:gd name="T50" fmla="*/ 126 w 210"/>
              <a:gd name="T51" fmla="*/ 152 h 243"/>
              <a:gd name="T52" fmla="*/ 132 w 210"/>
              <a:gd name="T53" fmla="*/ 149 h 243"/>
              <a:gd name="T54" fmla="*/ 132 w 210"/>
              <a:gd name="T55" fmla="*/ 149 h 243"/>
              <a:gd name="T56" fmla="*/ 125 w 210"/>
              <a:gd name="T57" fmla="*/ 133 h 243"/>
              <a:gd name="T58" fmla="*/ 131 w 210"/>
              <a:gd name="T59" fmla="*/ 132 h 243"/>
              <a:gd name="T60" fmla="*/ 122 w 210"/>
              <a:gd name="T61" fmla="*/ 115 h 243"/>
              <a:gd name="T62" fmla="*/ 122 w 210"/>
              <a:gd name="T63" fmla="*/ 116 h 243"/>
              <a:gd name="T64" fmla="*/ 112 w 210"/>
              <a:gd name="T65" fmla="*/ 105 h 243"/>
              <a:gd name="T66" fmla="*/ 117 w 210"/>
              <a:gd name="T67" fmla="*/ 104 h 243"/>
              <a:gd name="T68" fmla="*/ 100 w 210"/>
              <a:gd name="T69" fmla="*/ 91 h 243"/>
              <a:gd name="T70" fmla="*/ 102 w 210"/>
              <a:gd name="T71" fmla="*/ 93 h 243"/>
              <a:gd name="T72" fmla="*/ 90 w 210"/>
              <a:gd name="T73" fmla="*/ 75 h 243"/>
              <a:gd name="T74" fmla="*/ 99 w 210"/>
              <a:gd name="T75" fmla="*/ 65 h 243"/>
              <a:gd name="T76" fmla="*/ 99 w 210"/>
              <a:gd name="T77" fmla="*/ 65 h 243"/>
              <a:gd name="T78" fmla="*/ 104 w 210"/>
              <a:gd name="T79" fmla="*/ 43 h 243"/>
              <a:gd name="T80" fmla="*/ 86 w 210"/>
              <a:gd name="T81" fmla="*/ 33 h 243"/>
              <a:gd name="T82" fmla="*/ 87 w 210"/>
              <a:gd name="T83" fmla="*/ 41 h 243"/>
              <a:gd name="T84" fmla="*/ 103 w 210"/>
              <a:gd name="T85" fmla="*/ 35 h 243"/>
              <a:gd name="T86" fmla="*/ 77 w 210"/>
              <a:gd name="T87" fmla="*/ 17 h 243"/>
              <a:gd name="T88" fmla="*/ 77 w 210"/>
              <a:gd name="T89" fmla="*/ 23 h 243"/>
              <a:gd name="T90" fmla="*/ 90 w 210"/>
              <a:gd name="T91" fmla="*/ 14 h 243"/>
              <a:gd name="T92" fmla="*/ 106 w 210"/>
              <a:gd name="T93" fmla="*/ 17 h 243"/>
              <a:gd name="T94" fmla="*/ 111 w 210"/>
              <a:gd name="T95" fmla="*/ 14 h 243"/>
              <a:gd name="T96" fmla="*/ 136 w 210"/>
              <a:gd name="T97" fmla="*/ 7 h 243"/>
              <a:gd name="T98" fmla="*/ 141 w 210"/>
              <a:gd name="T99" fmla="*/ 13 h 243"/>
              <a:gd name="T100" fmla="*/ 160 w 210"/>
              <a:gd name="T101" fmla="*/ 6 h 243"/>
              <a:gd name="T102" fmla="*/ 171 w 210"/>
              <a:gd name="T103" fmla="*/ 5 h 243"/>
              <a:gd name="T104" fmla="*/ 124 w 210"/>
              <a:gd name="T105" fmla="*/ 10 h 243"/>
              <a:gd name="T106" fmla="*/ 127 w 210"/>
              <a:gd name="T107" fmla="*/ 5 h 243"/>
              <a:gd name="T108" fmla="*/ 208 w 210"/>
              <a:gd name="T109" fmla="*/ 0 h 243"/>
              <a:gd name="T110" fmla="*/ 190 w 210"/>
              <a:gd name="T111" fmla="*/ 6 h 243"/>
              <a:gd name="T112" fmla="*/ 188 w 210"/>
              <a:gd name="T113" fmla="*/ 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0" h="243">
                <a:moveTo>
                  <a:pt x="86" y="243"/>
                </a:moveTo>
                <a:cubicBezTo>
                  <a:pt x="85" y="243"/>
                  <a:pt x="84" y="243"/>
                  <a:pt x="84" y="242"/>
                </a:cubicBezTo>
                <a:cubicBezTo>
                  <a:pt x="86" y="237"/>
                  <a:pt x="86" y="237"/>
                  <a:pt x="86" y="237"/>
                </a:cubicBezTo>
                <a:cubicBezTo>
                  <a:pt x="86" y="237"/>
                  <a:pt x="86" y="237"/>
                  <a:pt x="89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92" y="241"/>
                  <a:pt x="92" y="241"/>
                  <a:pt x="92" y="241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89" y="243"/>
                  <a:pt x="88" y="243"/>
                  <a:pt x="86" y="243"/>
                </a:cubicBezTo>
                <a:close/>
                <a:moveTo>
                  <a:pt x="103" y="237"/>
                </a:moveTo>
                <a:cubicBezTo>
                  <a:pt x="100" y="232"/>
                  <a:pt x="100" y="232"/>
                  <a:pt x="100" y="232"/>
                </a:cubicBezTo>
                <a:cubicBezTo>
                  <a:pt x="100" y="232"/>
                  <a:pt x="100" y="232"/>
                  <a:pt x="100" y="232"/>
                </a:cubicBezTo>
                <a:cubicBezTo>
                  <a:pt x="100" y="232"/>
                  <a:pt x="100" y="231"/>
                  <a:pt x="100" y="231"/>
                </a:cubicBezTo>
                <a:cubicBezTo>
                  <a:pt x="106" y="229"/>
                  <a:pt x="106" y="229"/>
                  <a:pt x="106" y="229"/>
                </a:cubicBezTo>
                <a:cubicBezTo>
                  <a:pt x="106" y="230"/>
                  <a:pt x="106" y="231"/>
                  <a:pt x="106" y="232"/>
                </a:cubicBezTo>
                <a:cubicBezTo>
                  <a:pt x="106" y="235"/>
                  <a:pt x="105" y="237"/>
                  <a:pt x="104" y="237"/>
                </a:cubicBezTo>
                <a:cubicBezTo>
                  <a:pt x="103" y="237"/>
                  <a:pt x="103" y="237"/>
                  <a:pt x="103" y="237"/>
                </a:cubicBezTo>
                <a:close/>
                <a:moveTo>
                  <a:pt x="75" y="233"/>
                </a:moveTo>
                <a:cubicBezTo>
                  <a:pt x="74" y="232"/>
                  <a:pt x="73" y="231"/>
                  <a:pt x="71" y="230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6" y="226"/>
                  <a:pt x="78" y="227"/>
                  <a:pt x="79" y="229"/>
                </a:cubicBezTo>
                <a:lnTo>
                  <a:pt x="75" y="233"/>
                </a:lnTo>
                <a:close/>
                <a:moveTo>
                  <a:pt x="58" y="227"/>
                </a:moveTo>
                <a:cubicBezTo>
                  <a:pt x="57" y="227"/>
                  <a:pt x="56" y="227"/>
                  <a:pt x="55" y="227"/>
                </a:cubicBezTo>
                <a:cubicBezTo>
                  <a:pt x="57" y="221"/>
                  <a:pt x="57" y="221"/>
                  <a:pt x="57" y="221"/>
                </a:cubicBezTo>
                <a:cubicBezTo>
                  <a:pt x="58" y="221"/>
                  <a:pt x="59" y="221"/>
                  <a:pt x="60" y="221"/>
                </a:cubicBezTo>
                <a:cubicBezTo>
                  <a:pt x="62" y="221"/>
                  <a:pt x="62" y="221"/>
                  <a:pt x="62" y="221"/>
                </a:cubicBezTo>
                <a:cubicBezTo>
                  <a:pt x="62" y="227"/>
                  <a:pt x="62" y="227"/>
                  <a:pt x="62" y="227"/>
                </a:cubicBezTo>
                <a:cubicBezTo>
                  <a:pt x="61" y="227"/>
                  <a:pt x="61" y="227"/>
                  <a:pt x="61" y="227"/>
                </a:cubicBezTo>
                <a:cubicBezTo>
                  <a:pt x="60" y="227"/>
                  <a:pt x="59" y="227"/>
                  <a:pt x="58" y="227"/>
                </a:cubicBezTo>
                <a:close/>
                <a:moveTo>
                  <a:pt x="6" y="224"/>
                </a:moveTo>
                <a:cubicBezTo>
                  <a:pt x="3" y="223"/>
                  <a:pt x="1" y="222"/>
                  <a:pt x="0" y="222"/>
                </a:cubicBezTo>
                <a:cubicBezTo>
                  <a:pt x="3" y="217"/>
                  <a:pt x="3" y="217"/>
                  <a:pt x="3" y="217"/>
                </a:cubicBezTo>
                <a:cubicBezTo>
                  <a:pt x="3" y="217"/>
                  <a:pt x="5" y="217"/>
                  <a:pt x="8" y="218"/>
                </a:cubicBezTo>
                <a:lnTo>
                  <a:pt x="6" y="224"/>
                </a:lnTo>
                <a:close/>
                <a:moveTo>
                  <a:pt x="19" y="224"/>
                </a:moveTo>
                <a:cubicBezTo>
                  <a:pt x="18" y="218"/>
                  <a:pt x="18" y="218"/>
                  <a:pt x="18" y="218"/>
                </a:cubicBezTo>
                <a:cubicBezTo>
                  <a:pt x="19" y="218"/>
                  <a:pt x="20" y="218"/>
                  <a:pt x="20" y="217"/>
                </a:cubicBezTo>
                <a:cubicBezTo>
                  <a:pt x="20" y="217"/>
                  <a:pt x="21" y="217"/>
                  <a:pt x="21" y="217"/>
                </a:cubicBezTo>
                <a:cubicBezTo>
                  <a:pt x="26" y="219"/>
                  <a:pt x="26" y="219"/>
                  <a:pt x="26" y="219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5" y="222"/>
                  <a:pt x="23" y="223"/>
                  <a:pt x="19" y="224"/>
                </a:cubicBezTo>
                <a:close/>
                <a:moveTo>
                  <a:pt x="20" y="218"/>
                </a:moveTo>
                <a:cubicBezTo>
                  <a:pt x="20" y="218"/>
                  <a:pt x="20" y="218"/>
                  <a:pt x="20" y="218"/>
                </a:cubicBezTo>
                <a:cubicBezTo>
                  <a:pt x="20" y="218"/>
                  <a:pt x="20" y="218"/>
                  <a:pt x="20" y="218"/>
                </a:cubicBezTo>
                <a:close/>
                <a:moveTo>
                  <a:pt x="45" y="221"/>
                </a:moveTo>
                <a:cubicBezTo>
                  <a:pt x="44" y="221"/>
                  <a:pt x="44" y="221"/>
                  <a:pt x="43" y="221"/>
                </a:cubicBezTo>
                <a:cubicBezTo>
                  <a:pt x="42" y="221"/>
                  <a:pt x="41" y="221"/>
                  <a:pt x="40" y="221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41" y="215"/>
                  <a:pt x="42" y="215"/>
                  <a:pt x="43" y="215"/>
                </a:cubicBezTo>
                <a:cubicBezTo>
                  <a:pt x="44" y="215"/>
                  <a:pt x="45" y="215"/>
                  <a:pt x="47" y="216"/>
                </a:cubicBezTo>
                <a:lnTo>
                  <a:pt x="45" y="221"/>
                </a:lnTo>
                <a:close/>
                <a:moveTo>
                  <a:pt x="104" y="220"/>
                </a:moveTo>
                <a:cubicBezTo>
                  <a:pt x="99" y="218"/>
                  <a:pt x="99" y="218"/>
                  <a:pt x="99" y="218"/>
                </a:cubicBezTo>
                <a:cubicBezTo>
                  <a:pt x="99" y="218"/>
                  <a:pt x="100" y="216"/>
                  <a:pt x="100" y="213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05" y="217"/>
                  <a:pt x="105" y="219"/>
                  <a:pt x="104" y="220"/>
                </a:cubicBezTo>
                <a:close/>
                <a:moveTo>
                  <a:pt x="34" y="212"/>
                </a:moveTo>
                <a:cubicBezTo>
                  <a:pt x="34" y="211"/>
                  <a:pt x="34" y="211"/>
                  <a:pt x="34" y="211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28" y="209"/>
                  <a:pt x="28" y="209"/>
                  <a:pt x="28" y="209"/>
                </a:cubicBezTo>
                <a:cubicBezTo>
                  <a:pt x="29" y="208"/>
                  <a:pt x="30" y="205"/>
                  <a:pt x="33" y="205"/>
                </a:cubicBezTo>
                <a:cubicBezTo>
                  <a:pt x="34" y="205"/>
                  <a:pt x="35" y="205"/>
                  <a:pt x="36" y="206"/>
                </a:cubicBezTo>
                <a:cubicBezTo>
                  <a:pt x="37" y="206"/>
                  <a:pt x="37" y="206"/>
                  <a:pt x="37" y="207"/>
                </a:cubicBezTo>
                <a:lnTo>
                  <a:pt x="34" y="212"/>
                </a:lnTo>
                <a:close/>
                <a:moveTo>
                  <a:pt x="108" y="203"/>
                </a:moveTo>
                <a:cubicBezTo>
                  <a:pt x="102" y="202"/>
                  <a:pt x="102" y="202"/>
                  <a:pt x="102" y="202"/>
                </a:cubicBezTo>
                <a:cubicBezTo>
                  <a:pt x="102" y="202"/>
                  <a:pt x="102" y="201"/>
                  <a:pt x="102" y="201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108" y="197"/>
                  <a:pt x="108" y="198"/>
                  <a:pt x="108" y="200"/>
                </a:cubicBezTo>
                <a:cubicBezTo>
                  <a:pt x="108" y="201"/>
                  <a:pt x="108" y="201"/>
                  <a:pt x="108" y="201"/>
                </a:cubicBezTo>
                <a:cubicBezTo>
                  <a:pt x="108" y="201"/>
                  <a:pt x="108" y="202"/>
                  <a:pt x="108" y="203"/>
                </a:cubicBezTo>
                <a:close/>
                <a:moveTo>
                  <a:pt x="93" y="194"/>
                </a:moveTo>
                <a:cubicBezTo>
                  <a:pt x="92" y="193"/>
                  <a:pt x="92" y="193"/>
                  <a:pt x="92" y="193"/>
                </a:cubicBezTo>
                <a:cubicBezTo>
                  <a:pt x="91" y="193"/>
                  <a:pt x="90" y="193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1" y="187"/>
                  <a:pt x="92" y="187"/>
                  <a:pt x="92" y="187"/>
                </a:cubicBezTo>
                <a:cubicBezTo>
                  <a:pt x="96" y="188"/>
                  <a:pt x="97" y="190"/>
                  <a:pt x="98" y="191"/>
                </a:cubicBezTo>
                <a:lnTo>
                  <a:pt x="93" y="194"/>
                </a:lnTo>
                <a:close/>
                <a:moveTo>
                  <a:pt x="91" y="182"/>
                </a:moveTo>
                <a:cubicBezTo>
                  <a:pt x="85" y="180"/>
                  <a:pt x="85" y="180"/>
                  <a:pt x="85" y="18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6" y="178"/>
                  <a:pt x="87" y="176"/>
                  <a:pt x="87" y="175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3" y="178"/>
                  <a:pt x="92" y="180"/>
                  <a:pt x="91" y="182"/>
                </a:cubicBezTo>
                <a:close/>
                <a:moveTo>
                  <a:pt x="95" y="170"/>
                </a:moveTo>
                <a:cubicBezTo>
                  <a:pt x="93" y="164"/>
                  <a:pt x="93" y="164"/>
                  <a:pt x="93" y="164"/>
                </a:cubicBezTo>
                <a:cubicBezTo>
                  <a:pt x="94" y="164"/>
                  <a:pt x="95" y="163"/>
                  <a:pt x="95" y="163"/>
                </a:cubicBezTo>
                <a:cubicBezTo>
                  <a:pt x="96" y="162"/>
                  <a:pt x="96" y="162"/>
                  <a:pt x="97" y="161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66"/>
                  <a:pt x="100" y="166"/>
                  <a:pt x="100" y="167"/>
                </a:cubicBezTo>
                <a:cubicBezTo>
                  <a:pt x="99" y="167"/>
                  <a:pt x="98" y="169"/>
                  <a:pt x="95" y="170"/>
                </a:cubicBezTo>
                <a:close/>
                <a:moveTo>
                  <a:pt x="111" y="166"/>
                </a:moveTo>
                <a:cubicBezTo>
                  <a:pt x="109" y="160"/>
                  <a:pt x="109" y="160"/>
                  <a:pt x="109" y="160"/>
                </a:cubicBezTo>
                <a:cubicBezTo>
                  <a:pt x="111" y="160"/>
                  <a:pt x="112" y="159"/>
                  <a:pt x="114" y="158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6" y="164"/>
                  <a:pt x="116" y="164"/>
                  <a:pt x="116" y="164"/>
                </a:cubicBezTo>
                <a:cubicBezTo>
                  <a:pt x="114" y="165"/>
                  <a:pt x="113" y="165"/>
                  <a:pt x="111" y="166"/>
                </a:cubicBezTo>
                <a:close/>
                <a:moveTo>
                  <a:pt x="130" y="161"/>
                </a:moveTo>
                <a:cubicBezTo>
                  <a:pt x="129" y="160"/>
                  <a:pt x="128" y="160"/>
                  <a:pt x="126" y="159"/>
                </a:cubicBezTo>
                <a:cubicBezTo>
                  <a:pt x="126" y="158"/>
                  <a:pt x="126" y="158"/>
                  <a:pt x="126" y="158"/>
                </a:cubicBezTo>
                <a:cubicBezTo>
                  <a:pt x="126" y="152"/>
                  <a:pt x="126" y="152"/>
                  <a:pt x="126" y="152"/>
                </a:cubicBezTo>
                <a:cubicBezTo>
                  <a:pt x="127" y="152"/>
                  <a:pt x="129" y="153"/>
                  <a:pt x="130" y="154"/>
                </a:cubicBezTo>
                <a:cubicBezTo>
                  <a:pt x="131" y="155"/>
                  <a:pt x="131" y="155"/>
                  <a:pt x="132" y="155"/>
                </a:cubicBezTo>
                <a:lnTo>
                  <a:pt x="130" y="161"/>
                </a:lnTo>
                <a:close/>
                <a:moveTo>
                  <a:pt x="132" y="149"/>
                </a:moveTo>
                <a:cubicBezTo>
                  <a:pt x="132" y="147"/>
                  <a:pt x="131" y="146"/>
                  <a:pt x="131" y="145"/>
                </a:cubicBezTo>
                <a:cubicBezTo>
                  <a:pt x="136" y="142"/>
                  <a:pt x="136" y="142"/>
                  <a:pt x="136" y="142"/>
                </a:cubicBezTo>
                <a:cubicBezTo>
                  <a:pt x="137" y="143"/>
                  <a:pt x="137" y="146"/>
                  <a:pt x="138" y="148"/>
                </a:cubicBezTo>
                <a:lnTo>
                  <a:pt x="132" y="149"/>
                </a:lnTo>
                <a:close/>
                <a:moveTo>
                  <a:pt x="126" y="134"/>
                </a:moveTo>
                <a:cubicBezTo>
                  <a:pt x="129" y="133"/>
                  <a:pt x="129" y="133"/>
                  <a:pt x="129" y="133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5" y="131"/>
                  <a:pt x="124" y="130"/>
                  <a:pt x="124" y="129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130" y="128"/>
                  <a:pt x="130" y="129"/>
                  <a:pt x="131" y="130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9" y="133"/>
                  <a:pt x="129" y="133"/>
                  <a:pt x="129" y="133"/>
                </a:cubicBezTo>
                <a:lnTo>
                  <a:pt x="126" y="134"/>
                </a:lnTo>
                <a:close/>
                <a:moveTo>
                  <a:pt x="122" y="116"/>
                </a:moveTo>
                <a:cubicBezTo>
                  <a:pt x="122" y="116"/>
                  <a:pt x="122" y="116"/>
                  <a:pt x="122" y="115"/>
                </a:cubicBezTo>
                <a:cubicBezTo>
                  <a:pt x="122" y="115"/>
                  <a:pt x="122" y="115"/>
                  <a:pt x="121" y="115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6" y="110"/>
                  <a:pt x="128" y="112"/>
                  <a:pt x="128" y="116"/>
                </a:cubicBezTo>
                <a:lnTo>
                  <a:pt x="122" y="116"/>
                </a:lnTo>
                <a:close/>
                <a:moveTo>
                  <a:pt x="112" y="106"/>
                </a:moveTo>
                <a:cubicBezTo>
                  <a:pt x="115" y="105"/>
                  <a:pt x="115" y="105"/>
                  <a:pt x="115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1" y="103"/>
                  <a:pt x="110" y="102"/>
                  <a:pt x="110" y="102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6" y="99"/>
                  <a:pt x="116" y="101"/>
                  <a:pt x="117" y="104"/>
                </a:cubicBezTo>
                <a:cubicBezTo>
                  <a:pt x="117" y="104"/>
                  <a:pt x="117" y="104"/>
                  <a:pt x="117" y="104"/>
                </a:cubicBezTo>
                <a:lnTo>
                  <a:pt x="112" y="106"/>
                </a:lnTo>
                <a:close/>
                <a:moveTo>
                  <a:pt x="102" y="93"/>
                </a:moveTo>
                <a:cubicBezTo>
                  <a:pt x="101" y="92"/>
                  <a:pt x="100" y="91"/>
                  <a:pt x="100" y="91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99" y="86"/>
                  <a:pt x="99" y="86"/>
                  <a:pt x="99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3" y="86"/>
                  <a:pt x="105" y="87"/>
                  <a:pt x="107" y="90"/>
                </a:cubicBezTo>
                <a:lnTo>
                  <a:pt x="102" y="93"/>
                </a:lnTo>
                <a:close/>
                <a:moveTo>
                  <a:pt x="95" y="82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75"/>
                  <a:pt x="90" y="75"/>
                  <a:pt x="90" y="75"/>
                </a:cubicBezTo>
                <a:cubicBezTo>
                  <a:pt x="96" y="77"/>
                  <a:pt x="96" y="77"/>
                  <a:pt x="96" y="77"/>
                </a:cubicBezTo>
                <a:cubicBezTo>
                  <a:pt x="96" y="77"/>
                  <a:pt x="96" y="77"/>
                  <a:pt x="96" y="77"/>
                </a:cubicBezTo>
                <a:cubicBezTo>
                  <a:pt x="96" y="79"/>
                  <a:pt x="95" y="81"/>
                  <a:pt x="95" y="82"/>
                </a:cubicBezTo>
                <a:close/>
                <a:moveTo>
                  <a:pt x="99" y="65"/>
                </a:moveTo>
                <a:cubicBezTo>
                  <a:pt x="93" y="64"/>
                  <a:pt x="93" y="64"/>
                  <a:pt x="93" y="64"/>
                </a:cubicBezTo>
                <a:cubicBezTo>
                  <a:pt x="93" y="62"/>
                  <a:pt x="94" y="60"/>
                  <a:pt x="94" y="5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99" y="61"/>
                  <a:pt x="99" y="63"/>
                  <a:pt x="99" y="65"/>
                </a:cubicBezTo>
                <a:close/>
                <a:moveTo>
                  <a:pt x="102" y="48"/>
                </a:moveTo>
                <a:cubicBezTo>
                  <a:pt x="97" y="47"/>
                  <a:pt x="97" y="47"/>
                  <a:pt x="97" y="47"/>
                </a:cubicBezTo>
                <a:cubicBezTo>
                  <a:pt x="97" y="44"/>
                  <a:pt x="99" y="42"/>
                  <a:pt x="99" y="41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3" y="45"/>
                  <a:pt x="103" y="47"/>
                  <a:pt x="102" y="48"/>
                </a:cubicBezTo>
                <a:close/>
                <a:moveTo>
                  <a:pt x="87" y="41"/>
                </a:moveTo>
                <a:cubicBezTo>
                  <a:pt x="85" y="41"/>
                  <a:pt x="82" y="40"/>
                  <a:pt x="80" y="35"/>
                </a:cubicBezTo>
                <a:cubicBezTo>
                  <a:pt x="86" y="33"/>
                  <a:pt x="86" y="33"/>
                  <a:pt x="86" y="33"/>
                </a:cubicBezTo>
                <a:cubicBezTo>
                  <a:pt x="86" y="34"/>
                  <a:pt x="86" y="35"/>
                  <a:pt x="87" y="35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41"/>
                  <a:pt x="87" y="41"/>
                  <a:pt x="87" y="41"/>
                </a:cubicBezTo>
                <a:close/>
                <a:moveTo>
                  <a:pt x="99" y="36"/>
                </a:moveTo>
                <a:cubicBezTo>
                  <a:pt x="97" y="30"/>
                  <a:pt x="97" y="30"/>
                  <a:pt x="97" y="30"/>
                </a:cubicBezTo>
                <a:cubicBezTo>
                  <a:pt x="99" y="29"/>
                  <a:pt x="102" y="29"/>
                  <a:pt x="104" y="30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2" y="35"/>
                  <a:pt x="100" y="35"/>
                  <a:pt x="99" y="36"/>
                </a:cubicBezTo>
                <a:close/>
                <a:moveTo>
                  <a:pt x="77" y="23"/>
                </a:moveTo>
                <a:cubicBezTo>
                  <a:pt x="77" y="21"/>
                  <a:pt x="77" y="20"/>
                  <a:pt x="77" y="18"/>
                </a:cubicBezTo>
                <a:cubicBezTo>
                  <a:pt x="77" y="18"/>
                  <a:pt x="77" y="17"/>
                  <a:pt x="77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9"/>
                  <a:pt x="83" y="21"/>
                  <a:pt x="83" y="22"/>
                </a:cubicBezTo>
                <a:lnTo>
                  <a:pt x="77" y="23"/>
                </a:lnTo>
                <a:close/>
                <a:moveTo>
                  <a:pt x="94" y="22"/>
                </a:moveTo>
                <a:cubicBezTo>
                  <a:pt x="94" y="22"/>
                  <a:pt x="93" y="21"/>
                  <a:pt x="92" y="21"/>
                </a:cubicBezTo>
                <a:cubicBezTo>
                  <a:pt x="91" y="21"/>
                  <a:pt x="89" y="20"/>
                  <a:pt x="88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5"/>
                  <a:pt x="92" y="15"/>
                  <a:pt x="94" y="16"/>
                </a:cubicBezTo>
                <a:cubicBezTo>
                  <a:pt x="94" y="16"/>
                  <a:pt x="95" y="16"/>
                  <a:pt x="95" y="16"/>
                </a:cubicBezTo>
                <a:lnTo>
                  <a:pt x="94" y="22"/>
                </a:lnTo>
                <a:close/>
                <a:moveTo>
                  <a:pt x="106" y="17"/>
                </a:moveTo>
                <a:cubicBezTo>
                  <a:pt x="103" y="12"/>
                  <a:pt x="103" y="12"/>
                  <a:pt x="103" y="12"/>
                </a:cubicBezTo>
                <a:cubicBezTo>
                  <a:pt x="104" y="11"/>
                  <a:pt x="105" y="11"/>
                  <a:pt x="105" y="10"/>
                </a:cubicBezTo>
                <a:cubicBezTo>
                  <a:pt x="106" y="10"/>
                  <a:pt x="107" y="9"/>
                  <a:pt x="108" y="9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9" y="14"/>
                  <a:pt x="109" y="15"/>
                  <a:pt x="109" y="15"/>
                </a:cubicBezTo>
                <a:cubicBezTo>
                  <a:pt x="108" y="15"/>
                  <a:pt x="107" y="16"/>
                  <a:pt x="106" y="17"/>
                </a:cubicBezTo>
                <a:close/>
                <a:moveTo>
                  <a:pt x="137" y="13"/>
                </a:moveTo>
                <a:cubicBezTo>
                  <a:pt x="136" y="7"/>
                  <a:pt x="136" y="7"/>
                  <a:pt x="136" y="7"/>
                </a:cubicBezTo>
                <a:cubicBezTo>
                  <a:pt x="137" y="7"/>
                  <a:pt x="139" y="7"/>
                  <a:pt x="141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139" y="13"/>
                  <a:pt x="138" y="13"/>
                  <a:pt x="137" y="13"/>
                </a:cubicBezTo>
                <a:close/>
                <a:moveTo>
                  <a:pt x="154" y="12"/>
                </a:moveTo>
                <a:cubicBezTo>
                  <a:pt x="154" y="6"/>
                  <a:pt x="154" y="6"/>
                  <a:pt x="154" y="6"/>
                </a:cubicBezTo>
                <a:cubicBezTo>
                  <a:pt x="156" y="6"/>
                  <a:pt x="158" y="6"/>
                  <a:pt x="160" y="6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11"/>
                  <a:pt x="157" y="12"/>
                  <a:pt x="154" y="12"/>
                </a:cubicBezTo>
                <a:close/>
                <a:moveTo>
                  <a:pt x="172" y="10"/>
                </a:moveTo>
                <a:cubicBezTo>
                  <a:pt x="171" y="5"/>
                  <a:pt x="171" y="5"/>
                  <a:pt x="171" y="5"/>
                </a:cubicBezTo>
                <a:cubicBezTo>
                  <a:pt x="173" y="4"/>
                  <a:pt x="175" y="4"/>
                  <a:pt x="177" y="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6" y="10"/>
                  <a:pt x="174" y="10"/>
                  <a:pt x="172" y="10"/>
                </a:cubicBezTo>
                <a:close/>
                <a:moveTo>
                  <a:pt x="124" y="10"/>
                </a:moveTo>
                <a:cubicBezTo>
                  <a:pt x="122" y="9"/>
                  <a:pt x="122" y="9"/>
                  <a:pt x="121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19" y="3"/>
                  <a:pt x="119" y="3"/>
                  <a:pt x="119" y="3"/>
                </a:cubicBezTo>
                <a:cubicBezTo>
                  <a:pt x="122" y="3"/>
                  <a:pt x="124" y="3"/>
                  <a:pt x="127" y="5"/>
                </a:cubicBezTo>
                <a:lnTo>
                  <a:pt x="124" y="10"/>
                </a:lnTo>
                <a:close/>
                <a:moveTo>
                  <a:pt x="206" y="7"/>
                </a:moveTo>
                <a:cubicBezTo>
                  <a:pt x="205" y="1"/>
                  <a:pt x="205" y="1"/>
                  <a:pt x="205" y="1"/>
                </a:cubicBezTo>
                <a:cubicBezTo>
                  <a:pt x="206" y="1"/>
                  <a:pt x="207" y="1"/>
                  <a:pt x="208" y="0"/>
                </a:cubicBezTo>
                <a:cubicBezTo>
                  <a:pt x="210" y="6"/>
                  <a:pt x="210" y="6"/>
                  <a:pt x="210" y="6"/>
                </a:cubicBezTo>
                <a:cubicBezTo>
                  <a:pt x="209" y="6"/>
                  <a:pt x="207" y="7"/>
                  <a:pt x="206" y="7"/>
                </a:cubicBezTo>
                <a:close/>
                <a:moveTo>
                  <a:pt x="194" y="7"/>
                </a:moveTo>
                <a:cubicBezTo>
                  <a:pt x="192" y="7"/>
                  <a:pt x="191" y="6"/>
                  <a:pt x="190" y="6"/>
                </a:cubicBezTo>
                <a:cubicBezTo>
                  <a:pt x="190" y="6"/>
                  <a:pt x="190" y="6"/>
                  <a:pt x="190" y="6"/>
                </a:cubicBezTo>
                <a:cubicBezTo>
                  <a:pt x="189" y="7"/>
                  <a:pt x="189" y="7"/>
                  <a:pt x="189" y="7"/>
                </a:cubicBezTo>
                <a:cubicBezTo>
                  <a:pt x="188" y="1"/>
                  <a:pt x="188" y="1"/>
                  <a:pt x="188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90" y="0"/>
                  <a:pt x="191" y="0"/>
                  <a:pt x="192" y="0"/>
                </a:cubicBezTo>
                <a:cubicBezTo>
                  <a:pt x="192" y="1"/>
                  <a:pt x="193" y="1"/>
                  <a:pt x="195" y="1"/>
                </a:cubicBezTo>
                <a:lnTo>
                  <a:pt x="194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8" name="îṩlídê">
            <a:extLst>
              <a:ext uri="{FF2B5EF4-FFF2-40B4-BE49-F238E27FC236}">
                <a16:creationId xmlns:a16="http://schemas.microsoft.com/office/drawing/2014/main" id="{C0D627BA-0B7A-41EA-B879-DADF702EAAD8}"/>
              </a:ext>
            </a:extLst>
          </p:cNvPr>
          <p:cNvSpPr/>
          <p:nvPr/>
        </p:nvSpPr>
        <p:spPr bwMode="auto">
          <a:xfrm>
            <a:off x="1866629" y="2721641"/>
            <a:ext cx="390909" cy="322925"/>
          </a:xfrm>
          <a:custGeom>
            <a:avLst/>
            <a:gdLst>
              <a:gd name="T0" fmla="*/ 8 w 357"/>
              <a:gd name="T1" fmla="*/ 294 h 296"/>
              <a:gd name="T2" fmla="*/ 22 w 357"/>
              <a:gd name="T3" fmla="*/ 284 h 296"/>
              <a:gd name="T4" fmla="*/ 18 w 357"/>
              <a:gd name="T5" fmla="*/ 290 h 296"/>
              <a:gd name="T6" fmla="*/ 33 w 357"/>
              <a:gd name="T7" fmla="*/ 280 h 296"/>
              <a:gd name="T8" fmla="*/ 45 w 357"/>
              <a:gd name="T9" fmla="*/ 271 h 296"/>
              <a:gd name="T10" fmla="*/ 43 w 357"/>
              <a:gd name="T11" fmla="*/ 264 h 296"/>
              <a:gd name="T12" fmla="*/ 45 w 357"/>
              <a:gd name="T13" fmla="*/ 271 h 296"/>
              <a:gd name="T14" fmla="*/ 56 w 357"/>
              <a:gd name="T15" fmla="*/ 263 h 296"/>
              <a:gd name="T16" fmla="*/ 61 w 357"/>
              <a:gd name="T17" fmla="*/ 258 h 296"/>
              <a:gd name="T18" fmla="*/ 64 w 357"/>
              <a:gd name="T19" fmla="*/ 240 h 296"/>
              <a:gd name="T20" fmla="*/ 67 w 357"/>
              <a:gd name="T21" fmla="*/ 247 h 296"/>
              <a:gd name="T22" fmla="*/ 76 w 357"/>
              <a:gd name="T23" fmla="*/ 225 h 296"/>
              <a:gd name="T24" fmla="*/ 75 w 357"/>
              <a:gd name="T25" fmla="*/ 210 h 296"/>
              <a:gd name="T26" fmla="*/ 79 w 357"/>
              <a:gd name="T27" fmla="*/ 214 h 296"/>
              <a:gd name="T28" fmla="*/ 87 w 357"/>
              <a:gd name="T29" fmla="*/ 193 h 296"/>
              <a:gd name="T30" fmla="*/ 94 w 357"/>
              <a:gd name="T31" fmla="*/ 178 h 296"/>
              <a:gd name="T32" fmla="*/ 95 w 357"/>
              <a:gd name="T33" fmla="*/ 167 h 296"/>
              <a:gd name="T34" fmla="*/ 146 w 357"/>
              <a:gd name="T35" fmla="*/ 159 h 296"/>
              <a:gd name="T36" fmla="*/ 146 w 357"/>
              <a:gd name="T37" fmla="*/ 159 h 296"/>
              <a:gd name="T38" fmla="*/ 112 w 357"/>
              <a:gd name="T39" fmla="*/ 159 h 296"/>
              <a:gd name="T40" fmla="*/ 129 w 357"/>
              <a:gd name="T41" fmla="*/ 153 h 296"/>
              <a:gd name="T42" fmla="*/ 155 w 357"/>
              <a:gd name="T43" fmla="*/ 154 h 296"/>
              <a:gd name="T44" fmla="*/ 163 w 357"/>
              <a:gd name="T45" fmla="*/ 154 h 296"/>
              <a:gd name="T46" fmla="*/ 162 w 357"/>
              <a:gd name="T47" fmla="*/ 140 h 296"/>
              <a:gd name="T48" fmla="*/ 168 w 357"/>
              <a:gd name="T49" fmla="*/ 139 h 296"/>
              <a:gd name="T50" fmla="*/ 174 w 357"/>
              <a:gd name="T51" fmla="*/ 125 h 296"/>
              <a:gd name="T52" fmla="*/ 178 w 357"/>
              <a:gd name="T53" fmla="*/ 130 h 296"/>
              <a:gd name="T54" fmla="*/ 192 w 357"/>
              <a:gd name="T55" fmla="*/ 111 h 296"/>
              <a:gd name="T56" fmla="*/ 201 w 357"/>
              <a:gd name="T57" fmla="*/ 104 h 296"/>
              <a:gd name="T58" fmla="*/ 277 w 357"/>
              <a:gd name="T59" fmla="*/ 100 h 296"/>
              <a:gd name="T60" fmla="*/ 277 w 357"/>
              <a:gd name="T61" fmla="*/ 89 h 296"/>
              <a:gd name="T62" fmla="*/ 217 w 357"/>
              <a:gd name="T63" fmla="*/ 94 h 296"/>
              <a:gd name="T64" fmla="*/ 221 w 357"/>
              <a:gd name="T65" fmla="*/ 99 h 296"/>
              <a:gd name="T66" fmla="*/ 237 w 357"/>
              <a:gd name="T67" fmla="*/ 86 h 296"/>
              <a:gd name="T68" fmla="*/ 246 w 357"/>
              <a:gd name="T69" fmla="*/ 79 h 296"/>
              <a:gd name="T70" fmla="*/ 288 w 357"/>
              <a:gd name="T71" fmla="*/ 83 h 296"/>
              <a:gd name="T72" fmla="*/ 288 w 357"/>
              <a:gd name="T73" fmla="*/ 83 h 296"/>
              <a:gd name="T74" fmla="*/ 275 w 357"/>
              <a:gd name="T75" fmla="*/ 81 h 296"/>
              <a:gd name="T76" fmla="*/ 303 w 357"/>
              <a:gd name="T77" fmla="*/ 76 h 296"/>
              <a:gd name="T78" fmla="*/ 307 w 357"/>
              <a:gd name="T79" fmla="*/ 76 h 296"/>
              <a:gd name="T80" fmla="*/ 326 w 357"/>
              <a:gd name="T81" fmla="*/ 73 h 296"/>
              <a:gd name="T82" fmla="*/ 264 w 357"/>
              <a:gd name="T83" fmla="*/ 64 h 296"/>
              <a:gd name="T84" fmla="*/ 332 w 357"/>
              <a:gd name="T85" fmla="*/ 63 h 296"/>
              <a:gd name="T86" fmla="*/ 336 w 357"/>
              <a:gd name="T87" fmla="*/ 67 h 296"/>
              <a:gd name="T88" fmla="*/ 339 w 357"/>
              <a:gd name="T89" fmla="*/ 43 h 296"/>
              <a:gd name="T90" fmla="*/ 336 w 357"/>
              <a:gd name="T91" fmla="*/ 40 h 296"/>
              <a:gd name="T92" fmla="*/ 338 w 357"/>
              <a:gd name="T93" fmla="*/ 34 h 296"/>
              <a:gd name="T94" fmla="*/ 327 w 357"/>
              <a:gd name="T95" fmla="*/ 23 h 296"/>
              <a:gd name="T96" fmla="*/ 333 w 357"/>
              <a:gd name="T97" fmla="*/ 23 h 296"/>
              <a:gd name="T98" fmla="*/ 337 w 357"/>
              <a:gd name="T99" fmla="*/ 8 h 296"/>
              <a:gd name="T100" fmla="*/ 340 w 357"/>
              <a:gd name="T101" fmla="*/ 13 h 296"/>
              <a:gd name="T102" fmla="*/ 354 w 357"/>
              <a:gd name="T10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" h="296">
                <a:moveTo>
                  <a:pt x="2" y="296"/>
                </a:moveTo>
                <a:cubicBezTo>
                  <a:pt x="0" y="290"/>
                  <a:pt x="0" y="290"/>
                  <a:pt x="0" y="290"/>
                </a:cubicBezTo>
                <a:cubicBezTo>
                  <a:pt x="2" y="290"/>
                  <a:pt x="3" y="290"/>
                  <a:pt x="5" y="289"/>
                </a:cubicBezTo>
                <a:cubicBezTo>
                  <a:pt x="8" y="294"/>
                  <a:pt x="8" y="294"/>
                  <a:pt x="8" y="294"/>
                </a:cubicBezTo>
                <a:cubicBezTo>
                  <a:pt x="5" y="295"/>
                  <a:pt x="3" y="296"/>
                  <a:pt x="2" y="296"/>
                </a:cubicBezTo>
                <a:close/>
                <a:moveTo>
                  <a:pt x="18" y="290"/>
                </a:moveTo>
                <a:cubicBezTo>
                  <a:pt x="17" y="285"/>
                  <a:pt x="17" y="285"/>
                  <a:pt x="17" y="285"/>
                </a:cubicBezTo>
                <a:cubicBezTo>
                  <a:pt x="19" y="284"/>
                  <a:pt x="20" y="284"/>
                  <a:pt x="22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3" y="290"/>
                  <a:pt x="23" y="290"/>
                  <a:pt x="23" y="290"/>
                </a:cubicBezTo>
                <a:cubicBezTo>
                  <a:pt x="22" y="290"/>
                  <a:pt x="22" y="290"/>
                  <a:pt x="22" y="290"/>
                </a:cubicBezTo>
                <a:cubicBezTo>
                  <a:pt x="21" y="290"/>
                  <a:pt x="19" y="290"/>
                  <a:pt x="18" y="290"/>
                </a:cubicBezTo>
                <a:close/>
                <a:moveTo>
                  <a:pt x="37" y="288"/>
                </a:moveTo>
                <a:cubicBezTo>
                  <a:pt x="33" y="283"/>
                  <a:pt x="33" y="283"/>
                  <a:pt x="33" y="283"/>
                </a:cubicBezTo>
                <a:cubicBezTo>
                  <a:pt x="33" y="283"/>
                  <a:pt x="33" y="282"/>
                  <a:pt x="33" y="282"/>
                </a:cubicBezTo>
                <a:cubicBezTo>
                  <a:pt x="33" y="280"/>
                  <a:pt x="33" y="280"/>
                  <a:pt x="33" y="280"/>
                </a:cubicBezTo>
                <a:cubicBezTo>
                  <a:pt x="39" y="280"/>
                  <a:pt x="39" y="280"/>
                  <a:pt x="39" y="280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39" y="283"/>
                  <a:pt x="39" y="286"/>
                  <a:pt x="37" y="288"/>
                </a:cubicBezTo>
                <a:close/>
                <a:moveTo>
                  <a:pt x="45" y="271"/>
                </a:moveTo>
                <a:cubicBezTo>
                  <a:pt x="39" y="271"/>
                  <a:pt x="39" y="271"/>
                  <a:pt x="39" y="271"/>
                </a:cubicBezTo>
                <a:cubicBezTo>
                  <a:pt x="39" y="270"/>
                  <a:pt x="39" y="270"/>
                  <a:pt x="39" y="270"/>
                </a:cubicBezTo>
                <a:cubicBezTo>
                  <a:pt x="39" y="269"/>
                  <a:pt x="39" y="267"/>
                  <a:pt x="40" y="266"/>
                </a:cubicBezTo>
                <a:cubicBezTo>
                  <a:pt x="41" y="265"/>
                  <a:pt x="42" y="265"/>
                  <a:pt x="43" y="264"/>
                </a:cubicBezTo>
                <a:cubicBezTo>
                  <a:pt x="46" y="269"/>
                  <a:pt x="46" y="269"/>
                  <a:pt x="46" y="269"/>
                </a:cubicBezTo>
                <a:cubicBezTo>
                  <a:pt x="46" y="269"/>
                  <a:pt x="45" y="269"/>
                  <a:pt x="45" y="270"/>
                </a:cubicBezTo>
                <a:cubicBezTo>
                  <a:pt x="45" y="270"/>
                  <a:pt x="45" y="270"/>
                  <a:pt x="45" y="270"/>
                </a:cubicBezTo>
                <a:lnTo>
                  <a:pt x="45" y="271"/>
                </a:lnTo>
                <a:close/>
                <a:moveTo>
                  <a:pt x="45" y="270"/>
                </a:moveTo>
                <a:cubicBezTo>
                  <a:pt x="45" y="270"/>
                  <a:pt x="45" y="270"/>
                  <a:pt x="45" y="270"/>
                </a:cubicBezTo>
                <a:cubicBezTo>
                  <a:pt x="45" y="270"/>
                  <a:pt x="45" y="270"/>
                  <a:pt x="45" y="270"/>
                </a:cubicBezTo>
                <a:close/>
                <a:moveTo>
                  <a:pt x="56" y="263"/>
                </a:moveTo>
                <a:cubicBezTo>
                  <a:pt x="53" y="258"/>
                  <a:pt x="53" y="258"/>
                  <a:pt x="53" y="258"/>
                </a:cubicBezTo>
                <a:cubicBezTo>
                  <a:pt x="53" y="258"/>
                  <a:pt x="53" y="258"/>
                  <a:pt x="53" y="258"/>
                </a:cubicBezTo>
                <a:cubicBezTo>
                  <a:pt x="54" y="257"/>
                  <a:pt x="56" y="256"/>
                  <a:pt x="57" y="255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0" y="260"/>
                  <a:pt x="58" y="261"/>
                  <a:pt x="56" y="263"/>
                </a:cubicBezTo>
                <a:close/>
                <a:moveTo>
                  <a:pt x="67" y="247"/>
                </a:moveTo>
                <a:cubicBezTo>
                  <a:pt x="62" y="245"/>
                  <a:pt x="62" y="245"/>
                  <a:pt x="62" y="245"/>
                </a:cubicBezTo>
                <a:cubicBezTo>
                  <a:pt x="62" y="244"/>
                  <a:pt x="63" y="242"/>
                  <a:pt x="64" y="240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3"/>
                  <a:pt x="69" y="243"/>
                  <a:pt x="69" y="243"/>
                </a:cubicBezTo>
                <a:cubicBezTo>
                  <a:pt x="68" y="245"/>
                  <a:pt x="68" y="246"/>
                  <a:pt x="67" y="247"/>
                </a:cubicBezTo>
                <a:close/>
                <a:moveTo>
                  <a:pt x="74" y="231"/>
                </a:moveTo>
                <a:cubicBezTo>
                  <a:pt x="68" y="229"/>
                  <a:pt x="68" y="229"/>
                  <a:pt x="68" y="229"/>
                </a:cubicBezTo>
                <a:cubicBezTo>
                  <a:pt x="69" y="227"/>
                  <a:pt x="70" y="226"/>
                  <a:pt x="70" y="224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5" y="227"/>
                  <a:pt x="75" y="229"/>
                  <a:pt x="74" y="231"/>
                </a:cubicBezTo>
                <a:close/>
                <a:moveTo>
                  <a:pt x="79" y="214"/>
                </a:moveTo>
                <a:cubicBezTo>
                  <a:pt x="74" y="212"/>
                  <a:pt x="74" y="212"/>
                  <a:pt x="74" y="212"/>
                </a:cubicBezTo>
                <a:cubicBezTo>
                  <a:pt x="74" y="212"/>
                  <a:pt x="74" y="211"/>
                  <a:pt x="75" y="210"/>
                </a:cubicBezTo>
                <a:cubicBezTo>
                  <a:pt x="75" y="209"/>
                  <a:pt x="75" y="208"/>
                  <a:pt x="76" y="207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81" y="210"/>
                  <a:pt x="81" y="211"/>
                  <a:pt x="80" y="212"/>
                </a:cubicBezTo>
                <a:cubicBezTo>
                  <a:pt x="80" y="213"/>
                  <a:pt x="80" y="214"/>
                  <a:pt x="79" y="214"/>
                </a:cubicBezTo>
                <a:close/>
                <a:moveTo>
                  <a:pt x="85" y="198"/>
                </a:moveTo>
                <a:cubicBezTo>
                  <a:pt x="79" y="196"/>
                  <a:pt x="79" y="196"/>
                  <a:pt x="79" y="196"/>
                </a:cubicBezTo>
                <a:cubicBezTo>
                  <a:pt x="80" y="194"/>
                  <a:pt x="81" y="192"/>
                  <a:pt x="82" y="190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6" y="194"/>
                  <a:pt x="85" y="196"/>
                  <a:pt x="85" y="198"/>
                </a:cubicBezTo>
                <a:close/>
                <a:moveTo>
                  <a:pt x="94" y="186"/>
                </a:moveTo>
                <a:cubicBezTo>
                  <a:pt x="91" y="181"/>
                  <a:pt x="91" y="181"/>
                  <a:pt x="91" y="181"/>
                </a:cubicBezTo>
                <a:cubicBezTo>
                  <a:pt x="92" y="180"/>
                  <a:pt x="93" y="179"/>
                  <a:pt x="94" y="178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98" y="183"/>
                  <a:pt x="96" y="184"/>
                  <a:pt x="94" y="186"/>
                </a:cubicBezTo>
                <a:close/>
                <a:moveTo>
                  <a:pt x="101" y="168"/>
                </a:moveTo>
                <a:cubicBezTo>
                  <a:pt x="95" y="167"/>
                  <a:pt x="95" y="167"/>
                  <a:pt x="95" y="167"/>
                </a:cubicBezTo>
                <a:cubicBezTo>
                  <a:pt x="96" y="165"/>
                  <a:pt x="96" y="163"/>
                  <a:pt x="96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2" y="164"/>
                  <a:pt x="102" y="166"/>
                  <a:pt x="101" y="168"/>
                </a:cubicBezTo>
                <a:close/>
                <a:moveTo>
                  <a:pt x="146" y="159"/>
                </a:moveTo>
                <a:cubicBezTo>
                  <a:pt x="144" y="159"/>
                  <a:pt x="143" y="159"/>
                  <a:pt x="141" y="158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44" y="153"/>
                  <a:pt x="146" y="153"/>
                  <a:pt x="148" y="154"/>
                </a:cubicBezTo>
                <a:lnTo>
                  <a:pt x="146" y="159"/>
                </a:lnTo>
                <a:close/>
                <a:moveTo>
                  <a:pt x="106" y="159"/>
                </a:moveTo>
                <a:cubicBezTo>
                  <a:pt x="106" y="153"/>
                  <a:pt x="106" y="153"/>
                  <a:pt x="106" y="153"/>
                </a:cubicBezTo>
                <a:cubicBezTo>
                  <a:pt x="107" y="153"/>
                  <a:pt x="109" y="153"/>
                  <a:pt x="112" y="153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0" y="159"/>
                  <a:pt x="108" y="159"/>
                  <a:pt x="106" y="159"/>
                </a:cubicBezTo>
                <a:close/>
                <a:moveTo>
                  <a:pt x="124" y="159"/>
                </a:moveTo>
                <a:cubicBezTo>
                  <a:pt x="123" y="153"/>
                  <a:pt x="123" y="153"/>
                  <a:pt x="123" y="153"/>
                </a:cubicBezTo>
                <a:cubicBezTo>
                  <a:pt x="125" y="153"/>
                  <a:pt x="127" y="153"/>
                  <a:pt x="129" y="153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28" y="159"/>
                  <a:pt x="126" y="159"/>
                  <a:pt x="124" y="159"/>
                </a:cubicBezTo>
                <a:close/>
                <a:moveTo>
                  <a:pt x="160" y="158"/>
                </a:moveTo>
                <a:cubicBezTo>
                  <a:pt x="155" y="154"/>
                  <a:pt x="155" y="154"/>
                  <a:pt x="155" y="154"/>
                </a:cubicBezTo>
                <a:cubicBezTo>
                  <a:pt x="156" y="154"/>
                  <a:pt x="157" y="153"/>
                  <a:pt x="157" y="152"/>
                </a:cubicBezTo>
                <a:cubicBezTo>
                  <a:pt x="159" y="150"/>
                  <a:pt x="159" y="150"/>
                  <a:pt x="159" y="150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1" y="157"/>
                  <a:pt x="160" y="158"/>
                  <a:pt x="160" y="158"/>
                </a:cubicBezTo>
                <a:close/>
                <a:moveTo>
                  <a:pt x="168" y="141"/>
                </a:moveTo>
                <a:cubicBezTo>
                  <a:pt x="162" y="140"/>
                  <a:pt x="162" y="140"/>
                  <a:pt x="162" y="140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62" y="137"/>
                  <a:pt x="163" y="135"/>
                  <a:pt x="164" y="134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68" y="138"/>
                  <a:pt x="168" y="138"/>
                  <a:pt x="168" y="139"/>
                </a:cubicBezTo>
                <a:lnTo>
                  <a:pt x="168" y="141"/>
                </a:lnTo>
                <a:close/>
                <a:moveTo>
                  <a:pt x="178" y="130"/>
                </a:moveTo>
                <a:cubicBezTo>
                  <a:pt x="173" y="126"/>
                  <a:pt x="173" y="126"/>
                  <a:pt x="173" y="126"/>
                </a:cubicBezTo>
                <a:cubicBezTo>
                  <a:pt x="174" y="125"/>
                  <a:pt x="174" y="125"/>
                  <a:pt x="174" y="125"/>
                </a:cubicBezTo>
                <a:cubicBezTo>
                  <a:pt x="175" y="123"/>
                  <a:pt x="176" y="122"/>
                  <a:pt x="177" y="121"/>
                </a:cubicBezTo>
                <a:cubicBezTo>
                  <a:pt x="181" y="126"/>
                  <a:pt x="181" y="126"/>
                  <a:pt x="181" y="126"/>
                </a:cubicBezTo>
                <a:cubicBezTo>
                  <a:pt x="180" y="127"/>
                  <a:pt x="179" y="127"/>
                  <a:pt x="179" y="128"/>
                </a:cubicBezTo>
                <a:cubicBezTo>
                  <a:pt x="178" y="129"/>
                  <a:pt x="178" y="129"/>
                  <a:pt x="178" y="130"/>
                </a:cubicBezTo>
                <a:close/>
                <a:moveTo>
                  <a:pt x="191" y="119"/>
                </a:moveTo>
                <a:cubicBezTo>
                  <a:pt x="187" y="115"/>
                  <a:pt x="187" y="115"/>
                  <a:pt x="187" y="115"/>
                </a:cubicBezTo>
                <a:cubicBezTo>
                  <a:pt x="189" y="114"/>
                  <a:pt x="190" y="113"/>
                  <a:pt x="192" y="112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4" y="117"/>
                  <a:pt x="192" y="118"/>
                  <a:pt x="191" y="119"/>
                </a:cubicBezTo>
                <a:close/>
                <a:moveTo>
                  <a:pt x="205" y="109"/>
                </a:moveTo>
                <a:cubicBezTo>
                  <a:pt x="201" y="104"/>
                  <a:pt x="201" y="104"/>
                  <a:pt x="201" y="104"/>
                </a:cubicBezTo>
                <a:cubicBezTo>
                  <a:pt x="206" y="100"/>
                  <a:pt x="206" y="100"/>
                  <a:pt x="206" y="100"/>
                </a:cubicBezTo>
                <a:cubicBezTo>
                  <a:pt x="209" y="105"/>
                  <a:pt x="209" y="105"/>
                  <a:pt x="209" y="105"/>
                </a:cubicBezTo>
                <a:lnTo>
                  <a:pt x="205" y="109"/>
                </a:lnTo>
                <a:close/>
                <a:moveTo>
                  <a:pt x="277" y="100"/>
                </a:moveTo>
                <a:cubicBezTo>
                  <a:pt x="274" y="94"/>
                  <a:pt x="274" y="94"/>
                  <a:pt x="274" y="94"/>
                </a:cubicBezTo>
                <a:cubicBezTo>
                  <a:pt x="276" y="93"/>
                  <a:pt x="276" y="93"/>
                  <a:pt x="276" y="93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2" y="92"/>
                  <a:pt x="282" y="92"/>
                  <a:pt x="282" y="92"/>
                </a:cubicBezTo>
                <a:lnTo>
                  <a:pt x="277" y="100"/>
                </a:lnTo>
                <a:close/>
                <a:moveTo>
                  <a:pt x="218" y="99"/>
                </a:moveTo>
                <a:cubicBezTo>
                  <a:pt x="217" y="94"/>
                  <a:pt x="217" y="94"/>
                  <a:pt x="217" y="94"/>
                </a:cubicBezTo>
                <a:cubicBezTo>
                  <a:pt x="218" y="93"/>
                  <a:pt x="219" y="93"/>
                  <a:pt x="221" y="93"/>
                </a:cubicBezTo>
                <a:cubicBezTo>
                  <a:pt x="223" y="93"/>
                  <a:pt x="223" y="93"/>
                  <a:pt x="223" y="93"/>
                </a:cubicBezTo>
                <a:cubicBezTo>
                  <a:pt x="223" y="98"/>
                  <a:pt x="223" y="98"/>
                  <a:pt x="223" y="98"/>
                </a:cubicBezTo>
                <a:cubicBezTo>
                  <a:pt x="221" y="99"/>
                  <a:pt x="221" y="99"/>
                  <a:pt x="221" y="99"/>
                </a:cubicBezTo>
                <a:cubicBezTo>
                  <a:pt x="220" y="99"/>
                  <a:pt x="219" y="99"/>
                  <a:pt x="218" y="99"/>
                </a:cubicBezTo>
                <a:close/>
                <a:moveTo>
                  <a:pt x="236" y="94"/>
                </a:moveTo>
                <a:cubicBezTo>
                  <a:pt x="232" y="89"/>
                  <a:pt x="232" y="89"/>
                  <a:pt x="232" y="89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0" y="91"/>
                  <a:pt x="240" y="91"/>
                  <a:pt x="240" y="91"/>
                </a:cubicBezTo>
                <a:lnTo>
                  <a:pt x="236" y="94"/>
                </a:lnTo>
                <a:close/>
                <a:moveTo>
                  <a:pt x="250" y="84"/>
                </a:moveTo>
                <a:cubicBezTo>
                  <a:pt x="246" y="79"/>
                  <a:pt x="246" y="79"/>
                  <a:pt x="246" y="79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255" y="80"/>
                  <a:pt x="255" y="80"/>
                  <a:pt x="255" y="80"/>
                </a:cubicBezTo>
                <a:lnTo>
                  <a:pt x="250" y="84"/>
                </a:lnTo>
                <a:close/>
                <a:moveTo>
                  <a:pt x="288" y="83"/>
                </a:moveTo>
                <a:cubicBezTo>
                  <a:pt x="285" y="78"/>
                  <a:pt x="285" y="78"/>
                  <a:pt x="285" y="78"/>
                </a:cubicBezTo>
                <a:cubicBezTo>
                  <a:pt x="290" y="76"/>
                  <a:pt x="290" y="76"/>
                  <a:pt x="290" y="76"/>
                </a:cubicBezTo>
                <a:cubicBezTo>
                  <a:pt x="293" y="81"/>
                  <a:pt x="293" y="81"/>
                  <a:pt x="293" y="81"/>
                </a:cubicBezTo>
                <a:lnTo>
                  <a:pt x="288" y="83"/>
                </a:lnTo>
                <a:close/>
                <a:moveTo>
                  <a:pt x="270" y="83"/>
                </a:moveTo>
                <a:cubicBezTo>
                  <a:pt x="268" y="77"/>
                  <a:pt x="268" y="77"/>
                  <a:pt x="268" y="77"/>
                </a:cubicBezTo>
                <a:cubicBezTo>
                  <a:pt x="273" y="75"/>
                  <a:pt x="273" y="75"/>
                  <a:pt x="273" y="75"/>
                </a:cubicBezTo>
                <a:cubicBezTo>
                  <a:pt x="275" y="81"/>
                  <a:pt x="275" y="81"/>
                  <a:pt x="275" y="81"/>
                </a:cubicBezTo>
                <a:lnTo>
                  <a:pt x="270" y="83"/>
                </a:lnTo>
                <a:close/>
                <a:moveTo>
                  <a:pt x="307" y="76"/>
                </a:moveTo>
                <a:cubicBezTo>
                  <a:pt x="305" y="75"/>
                  <a:pt x="304" y="76"/>
                  <a:pt x="304" y="76"/>
                </a:cubicBezTo>
                <a:cubicBezTo>
                  <a:pt x="303" y="76"/>
                  <a:pt x="303" y="76"/>
                  <a:pt x="303" y="76"/>
                </a:cubicBezTo>
                <a:cubicBezTo>
                  <a:pt x="301" y="71"/>
                  <a:pt x="301" y="71"/>
                  <a:pt x="301" y="71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3" y="70"/>
                  <a:pt x="305" y="70"/>
                  <a:pt x="309" y="70"/>
                </a:cubicBezTo>
                <a:lnTo>
                  <a:pt x="307" y="76"/>
                </a:lnTo>
                <a:close/>
                <a:moveTo>
                  <a:pt x="320" y="76"/>
                </a:moveTo>
                <a:cubicBezTo>
                  <a:pt x="318" y="71"/>
                  <a:pt x="318" y="71"/>
                  <a:pt x="318" y="71"/>
                </a:cubicBezTo>
                <a:cubicBezTo>
                  <a:pt x="320" y="70"/>
                  <a:pt x="321" y="69"/>
                  <a:pt x="323" y="68"/>
                </a:cubicBezTo>
                <a:cubicBezTo>
                  <a:pt x="326" y="73"/>
                  <a:pt x="326" y="73"/>
                  <a:pt x="326" y="73"/>
                </a:cubicBezTo>
                <a:cubicBezTo>
                  <a:pt x="324" y="74"/>
                  <a:pt x="322" y="75"/>
                  <a:pt x="320" y="76"/>
                </a:cubicBezTo>
                <a:close/>
                <a:moveTo>
                  <a:pt x="264" y="73"/>
                </a:moveTo>
                <a:cubicBezTo>
                  <a:pt x="260" y="68"/>
                  <a:pt x="260" y="68"/>
                  <a:pt x="260" y="68"/>
                </a:cubicBezTo>
                <a:cubicBezTo>
                  <a:pt x="264" y="64"/>
                  <a:pt x="264" y="64"/>
                  <a:pt x="264" y="64"/>
                </a:cubicBezTo>
                <a:cubicBezTo>
                  <a:pt x="268" y="69"/>
                  <a:pt x="268" y="69"/>
                  <a:pt x="268" y="69"/>
                </a:cubicBezTo>
                <a:lnTo>
                  <a:pt x="264" y="73"/>
                </a:lnTo>
                <a:close/>
                <a:moveTo>
                  <a:pt x="336" y="67"/>
                </a:moveTo>
                <a:cubicBezTo>
                  <a:pt x="332" y="63"/>
                  <a:pt x="332" y="63"/>
                  <a:pt x="332" y="63"/>
                </a:cubicBezTo>
                <a:cubicBezTo>
                  <a:pt x="333" y="62"/>
                  <a:pt x="334" y="60"/>
                  <a:pt x="334" y="60"/>
                </a:cubicBezTo>
                <a:cubicBezTo>
                  <a:pt x="340" y="59"/>
                  <a:pt x="340" y="59"/>
                  <a:pt x="340" y="59"/>
                </a:cubicBezTo>
                <a:cubicBezTo>
                  <a:pt x="340" y="60"/>
                  <a:pt x="340" y="60"/>
                  <a:pt x="340" y="60"/>
                </a:cubicBezTo>
                <a:cubicBezTo>
                  <a:pt x="340" y="62"/>
                  <a:pt x="339" y="64"/>
                  <a:pt x="336" y="67"/>
                </a:cubicBezTo>
                <a:close/>
                <a:moveTo>
                  <a:pt x="338" y="52"/>
                </a:moveTo>
                <a:cubicBezTo>
                  <a:pt x="334" y="47"/>
                  <a:pt x="334" y="47"/>
                  <a:pt x="334" y="47"/>
                </a:cubicBezTo>
                <a:cubicBezTo>
                  <a:pt x="335" y="47"/>
                  <a:pt x="335" y="46"/>
                  <a:pt x="335" y="46"/>
                </a:cubicBezTo>
                <a:cubicBezTo>
                  <a:pt x="337" y="45"/>
                  <a:pt x="338" y="44"/>
                  <a:pt x="339" y="43"/>
                </a:cubicBezTo>
                <a:cubicBezTo>
                  <a:pt x="342" y="49"/>
                  <a:pt x="342" y="49"/>
                  <a:pt x="342" y="49"/>
                </a:cubicBezTo>
                <a:cubicBezTo>
                  <a:pt x="341" y="49"/>
                  <a:pt x="340" y="50"/>
                  <a:pt x="339" y="51"/>
                </a:cubicBezTo>
                <a:cubicBezTo>
                  <a:pt x="338" y="51"/>
                  <a:pt x="338" y="51"/>
                  <a:pt x="338" y="52"/>
                </a:cubicBezTo>
                <a:close/>
                <a:moveTo>
                  <a:pt x="336" y="40"/>
                </a:moveTo>
                <a:cubicBezTo>
                  <a:pt x="335" y="40"/>
                  <a:pt x="335" y="40"/>
                  <a:pt x="334" y="39"/>
                </a:cubicBezTo>
                <a:cubicBezTo>
                  <a:pt x="333" y="38"/>
                  <a:pt x="331" y="36"/>
                  <a:pt x="331" y="34"/>
                </a:cubicBezTo>
                <a:cubicBezTo>
                  <a:pt x="337" y="33"/>
                  <a:pt x="337" y="33"/>
                  <a:pt x="337" y="33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8" y="35"/>
                  <a:pt x="339" y="35"/>
                  <a:pt x="340" y="36"/>
                </a:cubicBezTo>
                <a:lnTo>
                  <a:pt x="336" y="40"/>
                </a:lnTo>
                <a:close/>
                <a:moveTo>
                  <a:pt x="330" y="27"/>
                </a:moveTo>
                <a:cubicBezTo>
                  <a:pt x="328" y="26"/>
                  <a:pt x="327" y="24"/>
                  <a:pt x="327" y="23"/>
                </a:cubicBezTo>
                <a:cubicBezTo>
                  <a:pt x="327" y="21"/>
                  <a:pt x="329" y="19"/>
                  <a:pt x="331" y="18"/>
                </a:cubicBezTo>
                <a:cubicBezTo>
                  <a:pt x="334" y="23"/>
                  <a:pt x="334" y="23"/>
                  <a:pt x="334" y="23"/>
                </a:cubicBezTo>
                <a:cubicBezTo>
                  <a:pt x="333" y="23"/>
                  <a:pt x="333" y="23"/>
                  <a:pt x="333" y="23"/>
                </a:cubicBezTo>
                <a:cubicBezTo>
                  <a:pt x="333" y="23"/>
                  <a:pt x="333" y="23"/>
                  <a:pt x="333" y="23"/>
                </a:cubicBezTo>
                <a:cubicBezTo>
                  <a:pt x="333" y="22"/>
                  <a:pt x="333" y="22"/>
                  <a:pt x="333" y="22"/>
                </a:cubicBezTo>
                <a:lnTo>
                  <a:pt x="330" y="27"/>
                </a:lnTo>
                <a:close/>
                <a:moveTo>
                  <a:pt x="339" y="13"/>
                </a:moveTo>
                <a:cubicBezTo>
                  <a:pt x="337" y="8"/>
                  <a:pt x="337" y="8"/>
                  <a:pt x="337" y="8"/>
                </a:cubicBez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40" y="7"/>
                  <a:pt x="342" y="6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3" y="12"/>
                  <a:pt x="341" y="13"/>
                  <a:pt x="340" y="13"/>
                </a:cubicBezTo>
                <a:cubicBezTo>
                  <a:pt x="340" y="13"/>
                  <a:pt x="340" y="13"/>
                  <a:pt x="339" y="13"/>
                </a:cubicBezTo>
                <a:close/>
                <a:moveTo>
                  <a:pt x="355" y="6"/>
                </a:moveTo>
                <a:cubicBezTo>
                  <a:pt x="353" y="1"/>
                  <a:pt x="353" y="1"/>
                  <a:pt x="353" y="1"/>
                </a:cubicBezTo>
                <a:cubicBezTo>
                  <a:pt x="354" y="0"/>
                  <a:pt x="354" y="0"/>
                  <a:pt x="354" y="0"/>
                </a:cubicBezTo>
                <a:cubicBezTo>
                  <a:pt x="357" y="5"/>
                  <a:pt x="357" y="5"/>
                  <a:pt x="357" y="5"/>
                </a:cubicBezTo>
                <a:lnTo>
                  <a:pt x="355" y="6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69" name="îṥļïḓè">
            <a:extLst>
              <a:ext uri="{FF2B5EF4-FFF2-40B4-BE49-F238E27FC236}">
                <a16:creationId xmlns:a16="http://schemas.microsoft.com/office/drawing/2014/main" id="{1E3ACBBA-9D1C-4EC6-9921-DE41498BEEFD}"/>
              </a:ext>
            </a:extLst>
          </p:cNvPr>
          <p:cNvSpPr/>
          <p:nvPr/>
        </p:nvSpPr>
        <p:spPr bwMode="auto">
          <a:xfrm>
            <a:off x="2316620" y="2732162"/>
            <a:ext cx="664465" cy="573819"/>
          </a:xfrm>
          <a:custGeom>
            <a:avLst/>
            <a:gdLst>
              <a:gd name="T0" fmla="*/ 440 w 608"/>
              <a:gd name="T1" fmla="*/ 521 h 525"/>
              <a:gd name="T2" fmla="*/ 478 w 608"/>
              <a:gd name="T3" fmla="*/ 516 h 525"/>
              <a:gd name="T4" fmla="*/ 416 w 608"/>
              <a:gd name="T5" fmla="*/ 506 h 525"/>
              <a:gd name="T6" fmla="*/ 490 w 608"/>
              <a:gd name="T7" fmla="*/ 512 h 525"/>
              <a:gd name="T8" fmla="*/ 404 w 608"/>
              <a:gd name="T9" fmla="*/ 493 h 525"/>
              <a:gd name="T10" fmla="*/ 522 w 608"/>
              <a:gd name="T11" fmla="*/ 500 h 525"/>
              <a:gd name="T12" fmla="*/ 536 w 608"/>
              <a:gd name="T13" fmla="*/ 495 h 525"/>
              <a:gd name="T14" fmla="*/ 395 w 608"/>
              <a:gd name="T15" fmla="*/ 485 h 525"/>
              <a:gd name="T16" fmla="*/ 382 w 608"/>
              <a:gd name="T17" fmla="*/ 471 h 525"/>
              <a:gd name="T18" fmla="*/ 549 w 608"/>
              <a:gd name="T19" fmla="*/ 471 h 525"/>
              <a:gd name="T20" fmla="*/ 545 w 608"/>
              <a:gd name="T21" fmla="*/ 453 h 525"/>
              <a:gd name="T22" fmla="*/ 392 w 608"/>
              <a:gd name="T23" fmla="*/ 446 h 525"/>
              <a:gd name="T24" fmla="*/ 385 w 608"/>
              <a:gd name="T25" fmla="*/ 431 h 525"/>
              <a:gd name="T26" fmla="*/ 398 w 608"/>
              <a:gd name="T27" fmla="*/ 423 h 525"/>
              <a:gd name="T28" fmla="*/ 411 w 608"/>
              <a:gd name="T29" fmla="*/ 410 h 525"/>
              <a:gd name="T30" fmla="*/ 269 w 608"/>
              <a:gd name="T31" fmla="*/ 396 h 525"/>
              <a:gd name="T32" fmla="*/ 426 w 608"/>
              <a:gd name="T33" fmla="*/ 401 h 525"/>
              <a:gd name="T34" fmla="*/ 258 w 608"/>
              <a:gd name="T35" fmla="*/ 393 h 525"/>
              <a:gd name="T36" fmla="*/ 437 w 608"/>
              <a:gd name="T37" fmla="*/ 382 h 525"/>
              <a:gd name="T38" fmla="*/ 245 w 608"/>
              <a:gd name="T39" fmla="*/ 386 h 525"/>
              <a:gd name="T40" fmla="*/ 289 w 608"/>
              <a:gd name="T41" fmla="*/ 379 h 525"/>
              <a:gd name="T42" fmla="*/ 232 w 608"/>
              <a:gd name="T43" fmla="*/ 371 h 525"/>
              <a:gd name="T44" fmla="*/ 578 w 608"/>
              <a:gd name="T45" fmla="*/ 377 h 525"/>
              <a:gd name="T46" fmla="*/ 228 w 608"/>
              <a:gd name="T47" fmla="*/ 369 h 525"/>
              <a:gd name="T48" fmla="*/ 354 w 608"/>
              <a:gd name="T49" fmla="*/ 366 h 525"/>
              <a:gd name="T50" fmla="*/ 592 w 608"/>
              <a:gd name="T51" fmla="*/ 365 h 525"/>
              <a:gd name="T52" fmla="*/ 211 w 608"/>
              <a:gd name="T53" fmla="*/ 363 h 525"/>
              <a:gd name="T54" fmla="*/ 209 w 608"/>
              <a:gd name="T55" fmla="*/ 358 h 525"/>
              <a:gd name="T56" fmla="*/ 285 w 608"/>
              <a:gd name="T57" fmla="*/ 355 h 525"/>
              <a:gd name="T58" fmla="*/ 337 w 608"/>
              <a:gd name="T59" fmla="*/ 360 h 525"/>
              <a:gd name="T60" fmla="*/ 433 w 608"/>
              <a:gd name="T61" fmla="*/ 352 h 525"/>
              <a:gd name="T62" fmla="*/ 306 w 608"/>
              <a:gd name="T63" fmla="*/ 357 h 525"/>
              <a:gd name="T64" fmla="*/ 318 w 608"/>
              <a:gd name="T65" fmla="*/ 346 h 525"/>
              <a:gd name="T66" fmla="*/ 401 w 608"/>
              <a:gd name="T67" fmla="*/ 344 h 525"/>
              <a:gd name="T68" fmla="*/ 212 w 608"/>
              <a:gd name="T69" fmla="*/ 342 h 525"/>
              <a:gd name="T70" fmla="*/ 418 w 608"/>
              <a:gd name="T71" fmla="*/ 335 h 525"/>
              <a:gd name="T72" fmla="*/ 185 w 608"/>
              <a:gd name="T73" fmla="*/ 320 h 525"/>
              <a:gd name="T74" fmla="*/ 176 w 608"/>
              <a:gd name="T75" fmla="*/ 316 h 525"/>
              <a:gd name="T76" fmla="*/ 158 w 608"/>
              <a:gd name="T77" fmla="*/ 295 h 525"/>
              <a:gd name="T78" fmla="*/ 145 w 608"/>
              <a:gd name="T79" fmla="*/ 284 h 525"/>
              <a:gd name="T80" fmla="*/ 124 w 608"/>
              <a:gd name="T81" fmla="*/ 275 h 525"/>
              <a:gd name="T82" fmla="*/ 130 w 608"/>
              <a:gd name="T83" fmla="*/ 279 h 525"/>
              <a:gd name="T84" fmla="*/ 151 w 608"/>
              <a:gd name="T85" fmla="*/ 253 h 525"/>
              <a:gd name="T86" fmla="*/ 170 w 608"/>
              <a:gd name="T87" fmla="*/ 237 h 525"/>
              <a:gd name="T88" fmla="*/ 176 w 608"/>
              <a:gd name="T89" fmla="*/ 210 h 525"/>
              <a:gd name="T90" fmla="*/ 57 w 608"/>
              <a:gd name="T91" fmla="*/ 205 h 525"/>
              <a:gd name="T92" fmla="*/ 109 w 608"/>
              <a:gd name="T93" fmla="*/ 197 h 525"/>
              <a:gd name="T94" fmla="*/ 86 w 608"/>
              <a:gd name="T95" fmla="*/ 200 h 525"/>
              <a:gd name="T96" fmla="*/ 50 w 608"/>
              <a:gd name="T97" fmla="*/ 189 h 525"/>
              <a:gd name="T98" fmla="*/ 72 w 608"/>
              <a:gd name="T99" fmla="*/ 190 h 525"/>
              <a:gd name="T100" fmla="*/ 97 w 608"/>
              <a:gd name="T101" fmla="*/ 189 h 525"/>
              <a:gd name="T102" fmla="*/ 109 w 608"/>
              <a:gd name="T103" fmla="*/ 187 h 525"/>
              <a:gd name="T104" fmla="*/ 160 w 608"/>
              <a:gd name="T105" fmla="*/ 180 h 525"/>
              <a:gd name="T106" fmla="*/ 148 w 608"/>
              <a:gd name="T107" fmla="*/ 183 h 525"/>
              <a:gd name="T108" fmla="*/ 45 w 608"/>
              <a:gd name="T109" fmla="*/ 167 h 525"/>
              <a:gd name="T110" fmla="*/ 32 w 608"/>
              <a:gd name="T111" fmla="*/ 154 h 525"/>
              <a:gd name="T112" fmla="*/ 13 w 608"/>
              <a:gd name="T113" fmla="*/ 125 h 525"/>
              <a:gd name="T114" fmla="*/ 21 w 608"/>
              <a:gd name="T115" fmla="*/ 107 h 525"/>
              <a:gd name="T116" fmla="*/ 28 w 608"/>
              <a:gd name="T117" fmla="*/ 85 h 525"/>
              <a:gd name="T118" fmla="*/ 13 w 608"/>
              <a:gd name="T119" fmla="*/ 53 h 525"/>
              <a:gd name="T120" fmla="*/ 16 w 608"/>
              <a:gd name="T121" fmla="*/ 40 h 525"/>
              <a:gd name="T122" fmla="*/ 6 w 608"/>
              <a:gd name="T12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8" h="525">
                <a:moveTo>
                  <a:pt x="428" y="525"/>
                </a:moveTo>
                <a:cubicBezTo>
                  <a:pt x="428" y="525"/>
                  <a:pt x="428" y="525"/>
                  <a:pt x="428" y="525"/>
                </a:cubicBezTo>
                <a:cubicBezTo>
                  <a:pt x="427" y="525"/>
                  <a:pt x="425" y="524"/>
                  <a:pt x="424" y="524"/>
                </a:cubicBezTo>
                <a:cubicBezTo>
                  <a:pt x="427" y="519"/>
                  <a:pt x="427" y="519"/>
                  <a:pt x="427" y="519"/>
                </a:cubicBezTo>
                <a:cubicBezTo>
                  <a:pt x="427" y="519"/>
                  <a:pt x="428" y="519"/>
                  <a:pt x="428" y="519"/>
                </a:cubicBezTo>
                <a:cubicBezTo>
                  <a:pt x="428" y="519"/>
                  <a:pt x="429" y="519"/>
                  <a:pt x="430" y="518"/>
                </a:cubicBezTo>
                <a:cubicBezTo>
                  <a:pt x="432" y="524"/>
                  <a:pt x="432" y="524"/>
                  <a:pt x="432" y="524"/>
                </a:cubicBezTo>
                <a:cubicBezTo>
                  <a:pt x="431" y="524"/>
                  <a:pt x="429" y="525"/>
                  <a:pt x="428" y="525"/>
                </a:cubicBezTo>
                <a:close/>
                <a:moveTo>
                  <a:pt x="440" y="521"/>
                </a:moveTo>
                <a:cubicBezTo>
                  <a:pt x="438" y="516"/>
                  <a:pt x="438" y="516"/>
                  <a:pt x="438" y="516"/>
                </a:cubicBezTo>
                <a:cubicBezTo>
                  <a:pt x="439" y="515"/>
                  <a:pt x="440" y="515"/>
                  <a:pt x="443" y="514"/>
                </a:cubicBezTo>
                <a:cubicBezTo>
                  <a:pt x="445" y="519"/>
                  <a:pt x="445" y="519"/>
                  <a:pt x="445" y="519"/>
                </a:cubicBezTo>
                <a:cubicBezTo>
                  <a:pt x="442" y="520"/>
                  <a:pt x="441" y="521"/>
                  <a:pt x="440" y="521"/>
                </a:cubicBezTo>
                <a:close/>
                <a:moveTo>
                  <a:pt x="476" y="516"/>
                </a:moveTo>
                <a:cubicBezTo>
                  <a:pt x="475" y="516"/>
                  <a:pt x="473" y="516"/>
                  <a:pt x="472" y="516"/>
                </a:cubicBezTo>
                <a:cubicBezTo>
                  <a:pt x="473" y="510"/>
                  <a:pt x="473" y="510"/>
                  <a:pt x="473" y="510"/>
                </a:cubicBezTo>
                <a:cubicBezTo>
                  <a:pt x="475" y="510"/>
                  <a:pt x="476" y="510"/>
                  <a:pt x="478" y="510"/>
                </a:cubicBezTo>
                <a:cubicBezTo>
                  <a:pt x="478" y="516"/>
                  <a:pt x="478" y="516"/>
                  <a:pt x="478" y="516"/>
                </a:cubicBezTo>
                <a:cubicBezTo>
                  <a:pt x="478" y="516"/>
                  <a:pt x="477" y="516"/>
                  <a:pt x="476" y="516"/>
                </a:cubicBezTo>
                <a:close/>
                <a:moveTo>
                  <a:pt x="456" y="515"/>
                </a:moveTo>
                <a:cubicBezTo>
                  <a:pt x="454" y="510"/>
                  <a:pt x="454" y="510"/>
                  <a:pt x="454" y="510"/>
                </a:cubicBezTo>
                <a:cubicBezTo>
                  <a:pt x="457" y="509"/>
                  <a:pt x="459" y="508"/>
                  <a:pt x="460" y="508"/>
                </a:cubicBezTo>
                <a:cubicBezTo>
                  <a:pt x="461" y="514"/>
                  <a:pt x="461" y="514"/>
                  <a:pt x="461" y="514"/>
                </a:cubicBezTo>
                <a:cubicBezTo>
                  <a:pt x="460" y="514"/>
                  <a:pt x="458" y="514"/>
                  <a:pt x="456" y="515"/>
                </a:cubicBezTo>
                <a:close/>
                <a:moveTo>
                  <a:pt x="416" y="514"/>
                </a:moveTo>
                <a:cubicBezTo>
                  <a:pt x="415" y="513"/>
                  <a:pt x="413" y="511"/>
                  <a:pt x="412" y="510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8" y="508"/>
                  <a:pt x="419" y="509"/>
                  <a:pt x="420" y="511"/>
                </a:cubicBezTo>
                <a:lnTo>
                  <a:pt x="416" y="514"/>
                </a:lnTo>
                <a:close/>
                <a:moveTo>
                  <a:pt x="490" y="512"/>
                </a:moveTo>
                <a:cubicBezTo>
                  <a:pt x="488" y="507"/>
                  <a:pt x="488" y="507"/>
                  <a:pt x="488" y="507"/>
                </a:cubicBezTo>
                <a:cubicBezTo>
                  <a:pt x="488" y="507"/>
                  <a:pt x="488" y="507"/>
                  <a:pt x="488" y="507"/>
                </a:cubicBezTo>
                <a:cubicBezTo>
                  <a:pt x="490" y="506"/>
                  <a:pt x="492" y="505"/>
                  <a:pt x="493" y="505"/>
                </a:cubicBezTo>
                <a:cubicBezTo>
                  <a:pt x="496" y="510"/>
                  <a:pt x="496" y="510"/>
                  <a:pt x="496" y="510"/>
                </a:cubicBezTo>
                <a:cubicBezTo>
                  <a:pt x="494" y="511"/>
                  <a:pt x="492" y="511"/>
                  <a:pt x="491" y="512"/>
                </a:cubicBezTo>
                <a:lnTo>
                  <a:pt x="490" y="512"/>
                </a:lnTo>
                <a:close/>
                <a:moveTo>
                  <a:pt x="507" y="507"/>
                </a:moveTo>
                <a:cubicBezTo>
                  <a:pt x="505" y="501"/>
                  <a:pt x="505" y="501"/>
                  <a:pt x="505" y="501"/>
                </a:cubicBezTo>
                <a:cubicBezTo>
                  <a:pt x="507" y="501"/>
                  <a:pt x="508" y="501"/>
                  <a:pt x="508" y="500"/>
                </a:cubicBezTo>
                <a:cubicBezTo>
                  <a:pt x="508" y="501"/>
                  <a:pt x="508" y="501"/>
                  <a:pt x="508" y="501"/>
                </a:cubicBezTo>
                <a:cubicBezTo>
                  <a:pt x="514" y="503"/>
                  <a:pt x="514" y="503"/>
                  <a:pt x="514" y="503"/>
                </a:cubicBezTo>
                <a:cubicBezTo>
                  <a:pt x="513" y="506"/>
                  <a:pt x="510" y="506"/>
                  <a:pt x="507" y="507"/>
                </a:cubicBezTo>
                <a:close/>
                <a:moveTo>
                  <a:pt x="404" y="501"/>
                </a:moveTo>
                <a:cubicBezTo>
                  <a:pt x="400" y="497"/>
                  <a:pt x="400" y="497"/>
                  <a:pt x="400" y="497"/>
                </a:cubicBezTo>
                <a:cubicBezTo>
                  <a:pt x="404" y="493"/>
                  <a:pt x="404" y="493"/>
                  <a:pt x="404" y="493"/>
                </a:cubicBezTo>
                <a:cubicBezTo>
                  <a:pt x="408" y="497"/>
                  <a:pt x="408" y="497"/>
                  <a:pt x="408" y="497"/>
                </a:cubicBezTo>
                <a:lnTo>
                  <a:pt x="404" y="501"/>
                </a:lnTo>
                <a:close/>
                <a:moveTo>
                  <a:pt x="523" y="501"/>
                </a:moveTo>
                <a:cubicBezTo>
                  <a:pt x="522" y="500"/>
                  <a:pt x="521" y="500"/>
                  <a:pt x="520" y="500"/>
                </a:cubicBezTo>
                <a:cubicBezTo>
                  <a:pt x="519" y="500"/>
                  <a:pt x="519" y="500"/>
                  <a:pt x="519" y="500"/>
                </a:cubicBezTo>
                <a:cubicBezTo>
                  <a:pt x="520" y="495"/>
                  <a:pt x="520" y="495"/>
                  <a:pt x="520" y="495"/>
                </a:cubicBezTo>
                <a:cubicBezTo>
                  <a:pt x="520" y="495"/>
                  <a:pt x="520" y="495"/>
                  <a:pt x="520" y="495"/>
                </a:cubicBezTo>
                <a:cubicBezTo>
                  <a:pt x="523" y="495"/>
                  <a:pt x="526" y="495"/>
                  <a:pt x="527" y="498"/>
                </a:cubicBezTo>
                <a:cubicBezTo>
                  <a:pt x="522" y="500"/>
                  <a:pt x="522" y="500"/>
                  <a:pt x="522" y="500"/>
                </a:cubicBezTo>
                <a:cubicBezTo>
                  <a:pt x="522" y="500"/>
                  <a:pt x="522" y="501"/>
                  <a:pt x="523" y="501"/>
                </a:cubicBezTo>
                <a:close/>
                <a:moveTo>
                  <a:pt x="537" y="499"/>
                </a:moveTo>
                <a:cubicBezTo>
                  <a:pt x="532" y="496"/>
                  <a:pt x="532" y="496"/>
                  <a:pt x="532" y="496"/>
                </a:cubicBezTo>
                <a:cubicBezTo>
                  <a:pt x="532" y="496"/>
                  <a:pt x="532" y="496"/>
                  <a:pt x="532" y="496"/>
                </a:cubicBezTo>
                <a:cubicBezTo>
                  <a:pt x="532" y="495"/>
                  <a:pt x="532" y="494"/>
                  <a:pt x="532" y="494"/>
                </a:cubicBezTo>
                <a:cubicBezTo>
                  <a:pt x="532" y="490"/>
                  <a:pt x="534" y="490"/>
                  <a:pt x="535" y="490"/>
                </a:cubicBezTo>
                <a:cubicBezTo>
                  <a:pt x="536" y="495"/>
                  <a:pt x="536" y="495"/>
                  <a:pt x="536" y="495"/>
                </a:cubicBezTo>
                <a:cubicBezTo>
                  <a:pt x="536" y="495"/>
                  <a:pt x="536" y="495"/>
                  <a:pt x="536" y="495"/>
                </a:cubicBezTo>
                <a:cubicBezTo>
                  <a:pt x="536" y="495"/>
                  <a:pt x="536" y="495"/>
                  <a:pt x="536" y="495"/>
                </a:cubicBezTo>
                <a:cubicBezTo>
                  <a:pt x="536" y="495"/>
                  <a:pt x="536" y="495"/>
                  <a:pt x="536" y="495"/>
                </a:cubicBezTo>
                <a:cubicBezTo>
                  <a:pt x="537" y="495"/>
                  <a:pt x="537" y="494"/>
                  <a:pt x="537" y="494"/>
                </a:cubicBezTo>
                <a:cubicBezTo>
                  <a:pt x="537" y="494"/>
                  <a:pt x="537" y="495"/>
                  <a:pt x="537" y="495"/>
                </a:cubicBezTo>
                <a:cubicBezTo>
                  <a:pt x="538" y="495"/>
                  <a:pt x="538" y="496"/>
                  <a:pt x="538" y="496"/>
                </a:cubicBezTo>
                <a:cubicBezTo>
                  <a:pt x="538" y="497"/>
                  <a:pt x="537" y="498"/>
                  <a:pt x="537" y="499"/>
                </a:cubicBezTo>
                <a:close/>
                <a:moveTo>
                  <a:pt x="392" y="490"/>
                </a:moveTo>
                <a:cubicBezTo>
                  <a:pt x="390" y="489"/>
                  <a:pt x="389" y="488"/>
                  <a:pt x="387" y="487"/>
                </a:cubicBezTo>
                <a:cubicBezTo>
                  <a:pt x="390" y="482"/>
                  <a:pt x="390" y="482"/>
                  <a:pt x="390" y="482"/>
                </a:cubicBezTo>
                <a:cubicBezTo>
                  <a:pt x="392" y="483"/>
                  <a:pt x="394" y="484"/>
                  <a:pt x="395" y="485"/>
                </a:cubicBezTo>
                <a:lnTo>
                  <a:pt x="392" y="490"/>
                </a:lnTo>
                <a:close/>
                <a:moveTo>
                  <a:pt x="546" y="489"/>
                </a:moveTo>
                <a:cubicBezTo>
                  <a:pt x="541" y="487"/>
                  <a:pt x="541" y="487"/>
                  <a:pt x="541" y="487"/>
                </a:cubicBezTo>
                <a:cubicBezTo>
                  <a:pt x="541" y="486"/>
                  <a:pt x="541" y="484"/>
                  <a:pt x="542" y="482"/>
                </a:cubicBezTo>
                <a:cubicBezTo>
                  <a:pt x="548" y="483"/>
                  <a:pt x="548" y="483"/>
                  <a:pt x="548" y="483"/>
                </a:cubicBezTo>
                <a:cubicBezTo>
                  <a:pt x="547" y="485"/>
                  <a:pt x="547" y="487"/>
                  <a:pt x="546" y="489"/>
                </a:cubicBezTo>
                <a:close/>
                <a:moveTo>
                  <a:pt x="377" y="478"/>
                </a:moveTo>
                <a:cubicBezTo>
                  <a:pt x="376" y="476"/>
                  <a:pt x="376" y="474"/>
                  <a:pt x="376" y="471"/>
                </a:cubicBezTo>
                <a:cubicBezTo>
                  <a:pt x="382" y="471"/>
                  <a:pt x="382" y="471"/>
                  <a:pt x="382" y="471"/>
                </a:cubicBezTo>
                <a:cubicBezTo>
                  <a:pt x="382" y="474"/>
                  <a:pt x="382" y="475"/>
                  <a:pt x="383" y="476"/>
                </a:cubicBezTo>
                <a:lnTo>
                  <a:pt x="377" y="478"/>
                </a:lnTo>
                <a:close/>
                <a:moveTo>
                  <a:pt x="549" y="471"/>
                </a:moveTo>
                <a:cubicBezTo>
                  <a:pt x="544" y="470"/>
                  <a:pt x="544" y="470"/>
                  <a:pt x="544" y="470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66"/>
                  <a:pt x="544" y="466"/>
                  <a:pt x="544" y="465"/>
                </a:cubicBezTo>
                <a:cubicBezTo>
                  <a:pt x="550" y="465"/>
                  <a:pt x="550" y="465"/>
                  <a:pt x="550" y="465"/>
                </a:cubicBezTo>
                <a:cubicBezTo>
                  <a:pt x="550" y="466"/>
                  <a:pt x="550" y="467"/>
                  <a:pt x="550" y="468"/>
                </a:cubicBezTo>
                <a:lnTo>
                  <a:pt x="549" y="471"/>
                </a:lnTo>
                <a:close/>
                <a:moveTo>
                  <a:pt x="383" y="461"/>
                </a:moveTo>
                <a:cubicBezTo>
                  <a:pt x="377" y="459"/>
                  <a:pt x="377" y="459"/>
                  <a:pt x="377" y="459"/>
                </a:cubicBezTo>
                <a:cubicBezTo>
                  <a:pt x="378" y="456"/>
                  <a:pt x="380" y="456"/>
                  <a:pt x="381" y="455"/>
                </a:cubicBezTo>
                <a:cubicBezTo>
                  <a:pt x="382" y="455"/>
                  <a:pt x="382" y="454"/>
                  <a:pt x="383" y="454"/>
                </a:cubicBezTo>
                <a:cubicBezTo>
                  <a:pt x="386" y="459"/>
                  <a:pt x="386" y="459"/>
                  <a:pt x="386" y="459"/>
                </a:cubicBezTo>
                <a:cubicBezTo>
                  <a:pt x="385" y="459"/>
                  <a:pt x="384" y="460"/>
                  <a:pt x="384" y="460"/>
                </a:cubicBezTo>
                <a:cubicBezTo>
                  <a:pt x="383" y="460"/>
                  <a:pt x="383" y="461"/>
                  <a:pt x="383" y="461"/>
                </a:cubicBezTo>
                <a:close/>
                <a:moveTo>
                  <a:pt x="551" y="454"/>
                </a:moveTo>
                <a:cubicBezTo>
                  <a:pt x="545" y="453"/>
                  <a:pt x="545" y="453"/>
                  <a:pt x="545" y="453"/>
                </a:cubicBezTo>
                <a:cubicBezTo>
                  <a:pt x="545" y="451"/>
                  <a:pt x="546" y="448"/>
                  <a:pt x="546" y="447"/>
                </a:cubicBezTo>
                <a:cubicBezTo>
                  <a:pt x="552" y="448"/>
                  <a:pt x="552" y="448"/>
                  <a:pt x="552" y="448"/>
                </a:cubicBezTo>
                <a:cubicBezTo>
                  <a:pt x="551" y="450"/>
                  <a:pt x="551" y="452"/>
                  <a:pt x="551" y="454"/>
                </a:cubicBezTo>
                <a:close/>
                <a:moveTo>
                  <a:pt x="386" y="447"/>
                </a:moveTo>
                <a:cubicBezTo>
                  <a:pt x="386" y="446"/>
                  <a:pt x="386" y="446"/>
                  <a:pt x="386" y="445"/>
                </a:cubicBezTo>
                <a:cubicBezTo>
                  <a:pt x="386" y="445"/>
                  <a:pt x="386" y="444"/>
                  <a:pt x="385" y="442"/>
                </a:cubicBezTo>
                <a:cubicBezTo>
                  <a:pt x="390" y="440"/>
                  <a:pt x="390" y="440"/>
                  <a:pt x="390" y="440"/>
                </a:cubicBezTo>
                <a:cubicBezTo>
                  <a:pt x="391" y="442"/>
                  <a:pt x="392" y="444"/>
                  <a:pt x="392" y="445"/>
                </a:cubicBezTo>
                <a:cubicBezTo>
                  <a:pt x="392" y="446"/>
                  <a:pt x="392" y="446"/>
                  <a:pt x="392" y="446"/>
                </a:cubicBezTo>
                <a:lnTo>
                  <a:pt x="386" y="447"/>
                </a:lnTo>
                <a:close/>
                <a:moveTo>
                  <a:pt x="556" y="437"/>
                </a:moveTo>
                <a:cubicBezTo>
                  <a:pt x="550" y="436"/>
                  <a:pt x="550" y="436"/>
                  <a:pt x="550" y="436"/>
                </a:cubicBezTo>
                <a:cubicBezTo>
                  <a:pt x="550" y="435"/>
                  <a:pt x="550" y="433"/>
                  <a:pt x="550" y="432"/>
                </a:cubicBezTo>
                <a:cubicBezTo>
                  <a:pt x="550" y="431"/>
                  <a:pt x="550" y="431"/>
                  <a:pt x="550" y="431"/>
                </a:cubicBezTo>
                <a:cubicBezTo>
                  <a:pt x="556" y="431"/>
                  <a:pt x="556" y="431"/>
                  <a:pt x="556" y="431"/>
                </a:cubicBezTo>
                <a:cubicBezTo>
                  <a:pt x="556" y="432"/>
                  <a:pt x="556" y="432"/>
                  <a:pt x="556" y="432"/>
                </a:cubicBezTo>
                <a:cubicBezTo>
                  <a:pt x="556" y="434"/>
                  <a:pt x="556" y="435"/>
                  <a:pt x="556" y="437"/>
                </a:cubicBezTo>
                <a:close/>
                <a:moveTo>
                  <a:pt x="385" y="431"/>
                </a:moveTo>
                <a:cubicBezTo>
                  <a:pt x="379" y="430"/>
                  <a:pt x="379" y="430"/>
                  <a:pt x="379" y="430"/>
                </a:cubicBezTo>
                <a:cubicBezTo>
                  <a:pt x="380" y="427"/>
                  <a:pt x="382" y="426"/>
                  <a:pt x="385" y="424"/>
                </a:cubicBezTo>
                <a:cubicBezTo>
                  <a:pt x="388" y="429"/>
                  <a:pt x="388" y="429"/>
                  <a:pt x="388" y="429"/>
                </a:cubicBezTo>
                <a:cubicBezTo>
                  <a:pt x="386" y="430"/>
                  <a:pt x="385" y="431"/>
                  <a:pt x="385" y="431"/>
                </a:cubicBezTo>
                <a:close/>
                <a:moveTo>
                  <a:pt x="398" y="423"/>
                </a:moveTo>
                <a:cubicBezTo>
                  <a:pt x="395" y="418"/>
                  <a:pt x="395" y="418"/>
                  <a:pt x="395" y="418"/>
                </a:cubicBezTo>
                <a:cubicBezTo>
                  <a:pt x="397" y="417"/>
                  <a:pt x="399" y="416"/>
                  <a:pt x="400" y="415"/>
                </a:cubicBezTo>
                <a:cubicBezTo>
                  <a:pt x="403" y="421"/>
                  <a:pt x="403" y="421"/>
                  <a:pt x="403" y="421"/>
                </a:cubicBezTo>
                <a:cubicBezTo>
                  <a:pt x="401" y="421"/>
                  <a:pt x="400" y="422"/>
                  <a:pt x="398" y="423"/>
                </a:cubicBezTo>
                <a:close/>
                <a:moveTo>
                  <a:pt x="558" y="420"/>
                </a:moveTo>
                <a:cubicBezTo>
                  <a:pt x="552" y="419"/>
                  <a:pt x="552" y="419"/>
                  <a:pt x="552" y="419"/>
                </a:cubicBezTo>
                <a:cubicBezTo>
                  <a:pt x="552" y="417"/>
                  <a:pt x="553" y="415"/>
                  <a:pt x="553" y="413"/>
                </a:cubicBezTo>
                <a:cubicBezTo>
                  <a:pt x="553" y="413"/>
                  <a:pt x="553" y="413"/>
                  <a:pt x="553" y="413"/>
                </a:cubicBezTo>
                <a:cubicBezTo>
                  <a:pt x="559" y="414"/>
                  <a:pt x="559" y="414"/>
                  <a:pt x="559" y="414"/>
                </a:cubicBezTo>
                <a:cubicBezTo>
                  <a:pt x="559" y="414"/>
                  <a:pt x="559" y="414"/>
                  <a:pt x="559" y="414"/>
                </a:cubicBezTo>
                <a:cubicBezTo>
                  <a:pt x="558" y="416"/>
                  <a:pt x="558" y="418"/>
                  <a:pt x="558" y="420"/>
                </a:cubicBezTo>
                <a:close/>
                <a:moveTo>
                  <a:pt x="414" y="415"/>
                </a:moveTo>
                <a:cubicBezTo>
                  <a:pt x="411" y="410"/>
                  <a:pt x="411" y="410"/>
                  <a:pt x="411" y="410"/>
                </a:cubicBezTo>
                <a:cubicBezTo>
                  <a:pt x="412" y="409"/>
                  <a:pt x="414" y="408"/>
                  <a:pt x="415" y="407"/>
                </a:cubicBezTo>
                <a:cubicBezTo>
                  <a:pt x="419" y="411"/>
                  <a:pt x="419" y="411"/>
                  <a:pt x="419" y="411"/>
                </a:cubicBezTo>
                <a:cubicBezTo>
                  <a:pt x="417" y="413"/>
                  <a:pt x="416" y="414"/>
                  <a:pt x="414" y="415"/>
                </a:cubicBezTo>
                <a:close/>
                <a:moveTo>
                  <a:pt x="269" y="404"/>
                </a:moveTo>
                <a:cubicBezTo>
                  <a:pt x="268" y="404"/>
                  <a:pt x="267" y="404"/>
                  <a:pt x="267" y="404"/>
                </a:cubicBezTo>
                <a:cubicBezTo>
                  <a:pt x="269" y="398"/>
                  <a:pt x="269" y="398"/>
                  <a:pt x="269" y="398"/>
                </a:cubicBezTo>
                <a:cubicBezTo>
                  <a:pt x="268" y="398"/>
                  <a:pt x="268" y="398"/>
                  <a:pt x="268" y="398"/>
                </a:cubicBezTo>
                <a:cubicBezTo>
                  <a:pt x="268" y="398"/>
                  <a:pt x="269" y="397"/>
                  <a:pt x="269" y="397"/>
                </a:cubicBezTo>
                <a:cubicBezTo>
                  <a:pt x="269" y="396"/>
                  <a:pt x="269" y="396"/>
                  <a:pt x="269" y="396"/>
                </a:cubicBezTo>
                <a:cubicBezTo>
                  <a:pt x="274" y="399"/>
                  <a:pt x="274" y="399"/>
                  <a:pt x="274" y="399"/>
                </a:cubicBezTo>
                <a:cubicBezTo>
                  <a:pt x="274" y="400"/>
                  <a:pt x="274" y="400"/>
                  <a:pt x="274" y="400"/>
                </a:cubicBezTo>
                <a:cubicBezTo>
                  <a:pt x="273" y="402"/>
                  <a:pt x="271" y="404"/>
                  <a:pt x="269" y="404"/>
                </a:cubicBezTo>
                <a:close/>
                <a:moveTo>
                  <a:pt x="561" y="403"/>
                </a:moveTo>
                <a:cubicBezTo>
                  <a:pt x="555" y="401"/>
                  <a:pt x="555" y="401"/>
                  <a:pt x="555" y="401"/>
                </a:cubicBezTo>
                <a:cubicBezTo>
                  <a:pt x="556" y="399"/>
                  <a:pt x="557" y="397"/>
                  <a:pt x="558" y="395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2" y="400"/>
                  <a:pt x="562" y="401"/>
                  <a:pt x="561" y="403"/>
                </a:cubicBezTo>
                <a:close/>
                <a:moveTo>
                  <a:pt x="426" y="401"/>
                </a:moveTo>
                <a:cubicBezTo>
                  <a:pt x="423" y="400"/>
                  <a:pt x="423" y="400"/>
                  <a:pt x="423" y="400"/>
                </a:cubicBezTo>
                <a:cubicBezTo>
                  <a:pt x="421" y="398"/>
                  <a:pt x="421" y="398"/>
                  <a:pt x="421" y="398"/>
                </a:cubicBezTo>
                <a:cubicBezTo>
                  <a:pt x="422" y="396"/>
                  <a:pt x="423" y="395"/>
                  <a:pt x="424" y="393"/>
                </a:cubicBezTo>
                <a:cubicBezTo>
                  <a:pt x="429" y="396"/>
                  <a:pt x="429" y="396"/>
                  <a:pt x="429" y="396"/>
                </a:cubicBezTo>
                <a:cubicBezTo>
                  <a:pt x="428" y="398"/>
                  <a:pt x="427" y="399"/>
                  <a:pt x="426" y="401"/>
                </a:cubicBezTo>
                <a:close/>
                <a:moveTo>
                  <a:pt x="256" y="399"/>
                </a:moveTo>
                <a:cubicBezTo>
                  <a:pt x="254" y="398"/>
                  <a:pt x="253" y="397"/>
                  <a:pt x="251" y="396"/>
                </a:cubicBezTo>
                <a:cubicBezTo>
                  <a:pt x="253" y="391"/>
                  <a:pt x="253" y="391"/>
                  <a:pt x="253" y="391"/>
                </a:cubicBezTo>
                <a:cubicBezTo>
                  <a:pt x="255" y="392"/>
                  <a:pt x="257" y="393"/>
                  <a:pt x="258" y="393"/>
                </a:cubicBezTo>
                <a:lnTo>
                  <a:pt x="256" y="399"/>
                </a:lnTo>
                <a:close/>
                <a:moveTo>
                  <a:pt x="281" y="391"/>
                </a:moveTo>
                <a:cubicBezTo>
                  <a:pt x="277" y="386"/>
                  <a:pt x="277" y="386"/>
                  <a:pt x="277" y="386"/>
                </a:cubicBezTo>
                <a:cubicBezTo>
                  <a:pt x="279" y="385"/>
                  <a:pt x="281" y="383"/>
                  <a:pt x="282" y="382"/>
                </a:cubicBezTo>
                <a:cubicBezTo>
                  <a:pt x="285" y="388"/>
                  <a:pt x="285" y="388"/>
                  <a:pt x="285" y="388"/>
                </a:cubicBezTo>
                <a:cubicBezTo>
                  <a:pt x="284" y="388"/>
                  <a:pt x="283" y="389"/>
                  <a:pt x="281" y="391"/>
                </a:cubicBezTo>
                <a:close/>
                <a:moveTo>
                  <a:pt x="436" y="390"/>
                </a:moveTo>
                <a:cubicBezTo>
                  <a:pt x="434" y="384"/>
                  <a:pt x="434" y="384"/>
                  <a:pt x="434" y="384"/>
                </a:cubicBezTo>
                <a:cubicBezTo>
                  <a:pt x="435" y="384"/>
                  <a:pt x="436" y="383"/>
                  <a:pt x="437" y="382"/>
                </a:cubicBezTo>
                <a:cubicBezTo>
                  <a:pt x="442" y="385"/>
                  <a:pt x="442" y="385"/>
                  <a:pt x="442" y="385"/>
                </a:cubicBezTo>
                <a:cubicBezTo>
                  <a:pt x="440" y="388"/>
                  <a:pt x="438" y="389"/>
                  <a:pt x="436" y="390"/>
                </a:cubicBezTo>
                <a:close/>
                <a:moveTo>
                  <a:pt x="240" y="389"/>
                </a:moveTo>
                <a:cubicBezTo>
                  <a:pt x="239" y="388"/>
                  <a:pt x="239" y="387"/>
                  <a:pt x="239" y="386"/>
                </a:cubicBezTo>
                <a:cubicBezTo>
                  <a:pt x="239" y="385"/>
                  <a:pt x="240" y="383"/>
                  <a:pt x="241" y="382"/>
                </a:cubicBezTo>
                <a:cubicBezTo>
                  <a:pt x="241" y="382"/>
                  <a:pt x="241" y="383"/>
                  <a:pt x="241" y="383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5"/>
                  <a:pt x="246" y="387"/>
                  <a:pt x="244" y="388"/>
                </a:cubicBezTo>
                <a:cubicBezTo>
                  <a:pt x="244" y="387"/>
                  <a:pt x="245" y="387"/>
                  <a:pt x="245" y="386"/>
                </a:cubicBezTo>
                <a:lnTo>
                  <a:pt x="240" y="389"/>
                </a:lnTo>
                <a:close/>
                <a:moveTo>
                  <a:pt x="569" y="388"/>
                </a:moveTo>
                <a:cubicBezTo>
                  <a:pt x="564" y="386"/>
                  <a:pt x="564" y="386"/>
                  <a:pt x="564" y="386"/>
                </a:cubicBezTo>
                <a:cubicBezTo>
                  <a:pt x="564" y="385"/>
                  <a:pt x="565" y="384"/>
                  <a:pt x="565" y="383"/>
                </a:cubicBezTo>
                <a:cubicBezTo>
                  <a:pt x="565" y="382"/>
                  <a:pt x="566" y="381"/>
                  <a:pt x="566" y="380"/>
                </a:cubicBezTo>
                <a:cubicBezTo>
                  <a:pt x="572" y="382"/>
                  <a:pt x="572" y="382"/>
                  <a:pt x="572" y="382"/>
                </a:cubicBezTo>
                <a:cubicBezTo>
                  <a:pt x="571" y="383"/>
                  <a:pt x="571" y="384"/>
                  <a:pt x="571" y="385"/>
                </a:cubicBezTo>
                <a:cubicBezTo>
                  <a:pt x="570" y="386"/>
                  <a:pt x="570" y="387"/>
                  <a:pt x="569" y="388"/>
                </a:cubicBezTo>
                <a:close/>
                <a:moveTo>
                  <a:pt x="289" y="379"/>
                </a:moveTo>
                <a:cubicBezTo>
                  <a:pt x="289" y="379"/>
                  <a:pt x="289" y="379"/>
                  <a:pt x="288" y="378"/>
                </a:cubicBezTo>
                <a:cubicBezTo>
                  <a:pt x="287" y="377"/>
                  <a:pt x="287" y="377"/>
                  <a:pt x="286" y="376"/>
                </a:cubicBezTo>
                <a:cubicBezTo>
                  <a:pt x="290" y="372"/>
                  <a:pt x="290" y="372"/>
                  <a:pt x="290" y="372"/>
                </a:cubicBezTo>
                <a:cubicBezTo>
                  <a:pt x="291" y="372"/>
                  <a:pt x="291" y="373"/>
                  <a:pt x="292" y="373"/>
                </a:cubicBezTo>
                <a:cubicBezTo>
                  <a:pt x="293" y="375"/>
                  <a:pt x="294" y="376"/>
                  <a:pt x="295" y="377"/>
                </a:cubicBezTo>
                <a:lnTo>
                  <a:pt x="289" y="379"/>
                </a:lnTo>
                <a:close/>
                <a:moveTo>
                  <a:pt x="233" y="377"/>
                </a:moveTo>
                <a:cubicBezTo>
                  <a:pt x="232" y="376"/>
                  <a:pt x="232" y="375"/>
                  <a:pt x="232" y="374"/>
                </a:cubicBezTo>
                <a:cubicBezTo>
                  <a:pt x="232" y="373"/>
                  <a:pt x="232" y="372"/>
                  <a:pt x="232" y="371"/>
                </a:cubicBezTo>
                <a:cubicBezTo>
                  <a:pt x="238" y="370"/>
                  <a:pt x="238" y="370"/>
                  <a:pt x="238" y="370"/>
                </a:cubicBezTo>
                <a:cubicBezTo>
                  <a:pt x="238" y="371"/>
                  <a:pt x="238" y="373"/>
                  <a:pt x="238" y="374"/>
                </a:cubicBezTo>
                <a:cubicBezTo>
                  <a:pt x="238" y="374"/>
                  <a:pt x="238" y="375"/>
                  <a:pt x="238" y="376"/>
                </a:cubicBezTo>
                <a:lnTo>
                  <a:pt x="233" y="377"/>
                </a:lnTo>
                <a:close/>
                <a:moveTo>
                  <a:pt x="578" y="377"/>
                </a:moveTo>
                <a:cubicBezTo>
                  <a:pt x="577" y="371"/>
                  <a:pt x="577" y="371"/>
                  <a:pt x="577" y="371"/>
                </a:cubicBezTo>
                <a:cubicBezTo>
                  <a:pt x="578" y="371"/>
                  <a:pt x="580" y="371"/>
                  <a:pt x="581" y="370"/>
                </a:cubicBezTo>
                <a:cubicBezTo>
                  <a:pt x="585" y="374"/>
                  <a:pt x="585" y="374"/>
                  <a:pt x="585" y="374"/>
                </a:cubicBezTo>
                <a:cubicBezTo>
                  <a:pt x="583" y="376"/>
                  <a:pt x="580" y="377"/>
                  <a:pt x="578" y="377"/>
                </a:cubicBezTo>
                <a:close/>
                <a:moveTo>
                  <a:pt x="441" y="373"/>
                </a:moveTo>
                <a:cubicBezTo>
                  <a:pt x="440" y="372"/>
                  <a:pt x="440" y="370"/>
                  <a:pt x="439" y="369"/>
                </a:cubicBezTo>
                <a:cubicBezTo>
                  <a:pt x="444" y="366"/>
                  <a:pt x="444" y="366"/>
                  <a:pt x="444" y="366"/>
                </a:cubicBezTo>
                <a:cubicBezTo>
                  <a:pt x="446" y="368"/>
                  <a:pt x="446" y="370"/>
                  <a:pt x="446" y="373"/>
                </a:cubicBezTo>
                <a:lnTo>
                  <a:pt x="441" y="373"/>
                </a:lnTo>
                <a:close/>
                <a:moveTo>
                  <a:pt x="223" y="370"/>
                </a:moveTo>
                <a:cubicBezTo>
                  <a:pt x="221" y="365"/>
                  <a:pt x="221" y="365"/>
                  <a:pt x="221" y="365"/>
                </a:cubicBezTo>
                <a:cubicBezTo>
                  <a:pt x="223" y="364"/>
                  <a:pt x="225" y="364"/>
                  <a:pt x="227" y="363"/>
                </a:cubicBezTo>
                <a:cubicBezTo>
                  <a:pt x="228" y="369"/>
                  <a:pt x="228" y="369"/>
                  <a:pt x="228" y="369"/>
                </a:cubicBezTo>
                <a:cubicBezTo>
                  <a:pt x="226" y="369"/>
                  <a:pt x="224" y="370"/>
                  <a:pt x="223" y="370"/>
                </a:cubicBezTo>
                <a:close/>
                <a:moveTo>
                  <a:pt x="278" y="367"/>
                </a:moveTo>
                <a:cubicBezTo>
                  <a:pt x="277" y="366"/>
                  <a:pt x="276" y="364"/>
                  <a:pt x="275" y="363"/>
                </a:cubicBezTo>
                <a:cubicBezTo>
                  <a:pt x="275" y="363"/>
                  <a:pt x="275" y="363"/>
                  <a:pt x="275" y="363"/>
                </a:cubicBezTo>
                <a:cubicBezTo>
                  <a:pt x="279" y="359"/>
                  <a:pt x="279" y="359"/>
                  <a:pt x="279" y="359"/>
                </a:cubicBezTo>
                <a:cubicBezTo>
                  <a:pt x="279" y="359"/>
                  <a:pt x="279" y="359"/>
                  <a:pt x="279" y="359"/>
                </a:cubicBezTo>
                <a:cubicBezTo>
                  <a:pt x="280" y="360"/>
                  <a:pt x="282" y="362"/>
                  <a:pt x="283" y="364"/>
                </a:cubicBezTo>
                <a:lnTo>
                  <a:pt x="278" y="367"/>
                </a:lnTo>
                <a:close/>
                <a:moveTo>
                  <a:pt x="354" y="366"/>
                </a:moveTo>
                <a:cubicBezTo>
                  <a:pt x="353" y="366"/>
                  <a:pt x="352" y="366"/>
                  <a:pt x="352" y="365"/>
                </a:cubicBezTo>
                <a:cubicBezTo>
                  <a:pt x="350" y="365"/>
                  <a:pt x="350" y="365"/>
                  <a:pt x="350" y="365"/>
                </a:cubicBezTo>
                <a:cubicBezTo>
                  <a:pt x="350" y="365"/>
                  <a:pt x="349" y="364"/>
                  <a:pt x="348" y="364"/>
                </a:cubicBezTo>
                <a:cubicBezTo>
                  <a:pt x="351" y="359"/>
                  <a:pt x="351" y="359"/>
                  <a:pt x="351" y="359"/>
                </a:cubicBezTo>
                <a:cubicBezTo>
                  <a:pt x="351" y="359"/>
                  <a:pt x="352" y="359"/>
                  <a:pt x="353" y="360"/>
                </a:cubicBezTo>
                <a:cubicBezTo>
                  <a:pt x="354" y="360"/>
                  <a:pt x="354" y="360"/>
                  <a:pt x="354" y="360"/>
                </a:cubicBezTo>
                <a:cubicBezTo>
                  <a:pt x="355" y="360"/>
                  <a:pt x="355" y="361"/>
                  <a:pt x="356" y="361"/>
                </a:cubicBezTo>
                <a:lnTo>
                  <a:pt x="354" y="366"/>
                </a:lnTo>
                <a:close/>
                <a:moveTo>
                  <a:pt x="592" y="365"/>
                </a:moveTo>
                <a:cubicBezTo>
                  <a:pt x="591" y="365"/>
                  <a:pt x="590" y="365"/>
                  <a:pt x="589" y="365"/>
                </a:cubicBezTo>
                <a:cubicBezTo>
                  <a:pt x="588" y="364"/>
                  <a:pt x="588" y="364"/>
                  <a:pt x="587" y="364"/>
                </a:cubicBezTo>
                <a:cubicBezTo>
                  <a:pt x="585" y="359"/>
                  <a:pt x="585" y="359"/>
                  <a:pt x="585" y="359"/>
                </a:cubicBezTo>
                <a:cubicBezTo>
                  <a:pt x="586" y="359"/>
                  <a:pt x="586" y="358"/>
                  <a:pt x="587" y="359"/>
                </a:cubicBezTo>
                <a:cubicBezTo>
                  <a:pt x="588" y="359"/>
                  <a:pt x="589" y="359"/>
                  <a:pt x="590" y="359"/>
                </a:cubicBezTo>
                <a:cubicBezTo>
                  <a:pt x="591" y="359"/>
                  <a:pt x="591" y="359"/>
                  <a:pt x="592" y="359"/>
                </a:cubicBezTo>
                <a:lnTo>
                  <a:pt x="592" y="365"/>
                </a:lnTo>
                <a:close/>
                <a:moveTo>
                  <a:pt x="212" y="364"/>
                </a:moveTo>
                <a:cubicBezTo>
                  <a:pt x="212" y="363"/>
                  <a:pt x="211" y="363"/>
                  <a:pt x="211" y="363"/>
                </a:cubicBezTo>
                <a:cubicBezTo>
                  <a:pt x="211" y="363"/>
                  <a:pt x="212" y="363"/>
                  <a:pt x="212" y="363"/>
                </a:cubicBezTo>
                <a:cubicBezTo>
                  <a:pt x="209" y="358"/>
                  <a:pt x="209" y="358"/>
                  <a:pt x="209" y="358"/>
                </a:cubicBezTo>
                <a:cubicBezTo>
                  <a:pt x="209" y="358"/>
                  <a:pt x="209" y="358"/>
                  <a:pt x="209" y="359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4" y="356"/>
                  <a:pt x="205" y="355"/>
                  <a:pt x="205" y="354"/>
                </a:cubicBezTo>
                <a:cubicBezTo>
                  <a:pt x="206" y="353"/>
                  <a:pt x="206" y="352"/>
                  <a:pt x="206" y="352"/>
                </a:cubicBezTo>
                <a:cubicBezTo>
                  <a:pt x="212" y="353"/>
                  <a:pt x="212" y="353"/>
                  <a:pt x="212" y="353"/>
                </a:cubicBezTo>
                <a:cubicBezTo>
                  <a:pt x="211" y="355"/>
                  <a:pt x="211" y="356"/>
                  <a:pt x="210" y="357"/>
                </a:cubicBezTo>
                <a:cubicBezTo>
                  <a:pt x="210" y="357"/>
                  <a:pt x="210" y="357"/>
                  <a:pt x="209" y="358"/>
                </a:cubicBezTo>
                <a:cubicBezTo>
                  <a:pt x="213" y="356"/>
                  <a:pt x="216" y="358"/>
                  <a:pt x="217" y="362"/>
                </a:cubicBezTo>
                <a:lnTo>
                  <a:pt x="212" y="364"/>
                </a:lnTo>
                <a:close/>
                <a:moveTo>
                  <a:pt x="367" y="363"/>
                </a:moveTo>
                <a:cubicBezTo>
                  <a:pt x="363" y="359"/>
                  <a:pt x="363" y="359"/>
                  <a:pt x="363" y="359"/>
                </a:cubicBezTo>
                <a:cubicBezTo>
                  <a:pt x="364" y="357"/>
                  <a:pt x="366" y="356"/>
                  <a:pt x="368" y="355"/>
                </a:cubicBezTo>
                <a:cubicBezTo>
                  <a:pt x="371" y="359"/>
                  <a:pt x="371" y="359"/>
                  <a:pt x="371" y="359"/>
                </a:cubicBezTo>
                <a:cubicBezTo>
                  <a:pt x="369" y="361"/>
                  <a:pt x="368" y="362"/>
                  <a:pt x="367" y="363"/>
                </a:cubicBezTo>
                <a:close/>
                <a:moveTo>
                  <a:pt x="286" y="361"/>
                </a:moveTo>
                <a:cubicBezTo>
                  <a:pt x="285" y="355"/>
                  <a:pt x="285" y="355"/>
                  <a:pt x="285" y="355"/>
                </a:cubicBezTo>
                <a:cubicBezTo>
                  <a:pt x="287" y="355"/>
                  <a:pt x="288" y="355"/>
                  <a:pt x="290" y="354"/>
                </a:cubicBezTo>
                <a:cubicBezTo>
                  <a:pt x="291" y="360"/>
                  <a:pt x="291" y="360"/>
                  <a:pt x="291" y="360"/>
                </a:cubicBezTo>
                <a:cubicBezTo>
                  <a:pt x="289" y="361"/>
                  <a:pt x="287" y="361"/>
                  <a:pt x="286" y="361"/>
                </a:cubicBezTo>
                <a:close/>
                <a:moveTo>
                  <a:pt x="604" y="360"/>
                </a:moveTo>
                <a:cubicBezTo>
                  <a:pt x="602" y="355"/>
                  <a:pt x="602" y="355"/>
                  <a:pt x="602" y="355"/>
                </a:cubicBezTo>
                <a:cubicBezTo>
                  <a:pt x="605" y="353"/>
                  <a:pt x="608" y="353"/>
                  <a:pt x="608" y="353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8" y="359"/>
                  <a:pt x="606" y="359"/>
                  <a:pt x="604" y="360"/>
                </a:cubicBezTo>
                <a:close/>
                <a:moveTo>
                  <a:pt x="337" y="360"/>
                </a:moveTo>
                <a:cubicBezTo>
                  <a:pt x="337" y="360"/>
                  <a:pt x="336" y="359"/>
                  <a:pt x="335" y="359"/>
                </a:cubicBezTo>
                <a:cubicBezTo>
                  <a:pt x="334" y="358"/>
                  <a:pt x="333" y="358"/>
                  <a:pt x="332" y="357"/>
                </a:cubicBezTo>
                <a:cubicBezTo>
                  <a:pt x="335" y="352"/>
                  <a:pt x="335" y="352"/>
                  <a:pt x="335" y="352"/>
                </a:cubicBezTo>
                <a:cubicBezTo>
                  <a:pt x="336" y="353"/>
                  <a:pt x="337" y="353"/>
                  <a:pt x="337" y="353"/>
                </a:cubicBezTo>
                <a:cubicBezTo>
                  <a:pt x="338" y="354"/>
                  <a:pt x="339" y="354"/>
                  <a:pt x="340" y="355"/>
                </a:cubicBezTo>
                <a:lnTo>
                  <a:pt x="337" y="360"/>
                </a:lnTo>
                <a:close/>
                <a:moveTo>
                  <a:pt x="433" y="359"/>
                </a:moveTo>
                <a:cubicBezTo>
                  <a:pt x="432" y="358"/>
                  <a:pt x="430" y="355"/>
                  <a:pt x="430" y="352"/>
                </a:cubicBezTo>
                <a:cubicBezTo>
                  <a:pt x="433" y="352"/>
                  <a:pt x="433" y="352"/>
                  <a:pt x="433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6" y="353"/>
                  <a:pt x="437" y="354"/>
                  <a:pt x="438" y="356"/>
                </a:cubicBezTo>
                <a:lnTo>
                  <a:pt x="433" y="359"/>
                </a:lnTo>
                <a:close/>
                <a:moveTo>
                  <a:pt x="303" y="358"/>
                </a:moveTo>
                <a:cubicBezTo>
                  <a:pt x="302" y="352"/>
                  <a:pt x="302" y="352"/>
                  <a:pt x="302" y="352"/>
                </a:cubicBezTo>
                <a:cubicBezTo>
                  <a:pt x="303" y="352"/>
                  <a:pt x="304" y="352"/>
                  <a:pt x="305" y="352"/>
                </a:cubicBezTo>
                <a:cubicBezTo>
                  <a:pt x="306" y="351"/>
                  <a:pt x="306" y="351"/>
                  <a:pt x="307" y="351"/>
                </a:cubicBezTo>
                <a:cubicBezTo>
                  <a:pt x="309" y="356"/>
                  <a:pt x="309" y="356"/>
                  <a:pt x="309" y="356"/>
                </a:cubicBezTo>
                <a:cubicBezTo>
                  <a:pt x="308" y="357"/>
                  <a:pt x="307" y="357"/>
                  <a:pt x="306" y="357"/>
                </a:cubicBezTo>
                <a:cubicBezTo>
                  <a:pt x="305" y="357"/>
                  <a:pt x="304" y="358"/>
                  <a:pt x="303" y="358"/>
                </a:cubicBezTo>
                <a:close/>
                <a:moveTo>
                  <a:pt x="381" y="354"/>
                </a:moveTo>
                <a:cubicBezTo>
                  <a:pt x="378" y="348"/>
                  <a:pt x="378" y="348"/>
                  <a:pt x="378" y="348"/>
                </a:cubicBezTo>
                <a:cubicBezTo>
                  <a:pt x="380" y="348"/>
                  <a:pt x="381" y="347"/>
                  <a:pt x="383" y="346"/>
                </a:cubicBezTo>
                <a:cubicBezTo>
                  <a:pt x="386" y="351"/>
                  <a:pt x="386" y="351"/>
                  <a:pt x="386" y="351"/>
                </a:cubicBezTo>
                <a:cubicBezTo>
                  <a:pt x="384" y="352"/>
                  <a:pt x="382" y="353"/>
                  <a:pt x="381" y="354"/>
                </a:cubicBezTo>
                <a:close/>
                <a:moveTo>
                  <a:pt x="320" y="352"/>
                </a:moveTo>
                <a:cubicBezTo>
                  <a:pt x="318" y="347"/>
                  <a:pt x="318" y="347"/>
                  <a:pt x="318" y="347"/>
                </a:cubicBezTo>
                <a:cubicBezTo>
                  <a:pt x="318" y="346"/>
                  <a:pt x="318" y="346"/>
                  <a:pt x="318" y="346"/>
                </a:cubicBezTo>
                <a:cubicBezTo>
                  <a:pt x="321" y="345"/>
                  <a:pt x="323" y="345"/>
                  <a:pt x="324" y="345"/>
                </a:cubicBezTo>
                <a:cubicBezTo>
                  <a:pt x="324" y="351"/>
                  <a:pt x="324" y="351"/>
                  <a:pt x="324" y="351"/>
                </a:cubicBezTo>
                <a:cubicBezTo>
                  <a:pt x="324" y="351"/>
                  <a:pt x="324" y="351"/>
                  <a:pt x="324" y="351"/>
                </a:cubicBezTo>
                <a:cubicBezTo>
                  <a:pt x="324" y="351"/>
                  <a:pt x="322" y="351"/>
                  <a:pt x="321" y="351"/>
                </a:cubicBezTo>
                <a:lnTo>
                  <a:pt x="320" y="352"/>
                </a:lnTo>
                <a:close/>
                <a:moveTo>
                  <a:pt x="396" y="346"/>
                </a:moveTo>
                <a:cubicBezTo>
                  <a:pt x="394" y="341"/>
                  <a:pt x="394" y="341"/>
                  <a:pt x="394" y="341"/>
                </a:cubicBezTo>
                <a:cubicBezTo>
                  <a:pt x="396" y="340"/>
                  <a:pt x="398" y="339"/>
                  <a:pt x="400" y="339"/>
                </a:cubicBezTo>
                <a:cubicBezTo>
                  <a:pt x="401" y="344"/>
                  <a:pt x="401" y="344"/>
                  <a:pt x="401" y="344"/>
                </a:cubicBezTo>
                <a:cubicBezTo>
                  <a:pt x="400" y="345"/>
                  <a:pt x="398" y="345"/>
                  <a:pt x="396" y="346"/>
                </a:cubicBezTo>
                <a:close/>
                <a:moveTo>
                  <a:pt x="432" y="343"/>
                </a:moveTo>
                <a:cubicBezTo>
                  <a:pt x="432" y="343"/>
                  <a:pt x="432" y="342"/>
                  <a:pt x="430" y="342"/>
                </a:cubicBezTo>
                <a:cubicBezTo>
                  <a:pt x="429" y="342"/>
                  <a:pt x="429" y="342"/>
                  <a:pt x="429" y="342"/>
                </a:cubicBezTo>
                <a:cubicBezTo>
                  <a:pt x="430" y="336"/>
                  <a:pt x="430" y="336"/>
                  <a:pt x="430" y="336"/>
                </a:cubicBezTo>
                <a:cubicBezTo>
                  <a:pt x="431" y="336"/>
                  <a:pt x="431" y="336"/>
                  <a:pt x="431" y="336"/>
                </a:cubicBezTo>
                <a:cubicBezTo>
                  <a:pt x="434" y="337"/>
                  <a:pt x="436" y="338"/>
                  <a:pt x="437" y="339"/>
                </a:cubicBezTo>
                <a:lnTo>
                  <a:pt x="432" y="343"/>
                </a:lnTo>
                <a:close/>
                <a:moveTo>
                  <a:pt x="212" y="342"/>
                </a:moveTo>
                <a:cubicBezTo>
                  <a:pt x="206" y="340"/>
                  <a:pt x="206" y="340"/>
                  <a:pt x="206" y="340"/>
                </a:cubicBezTo>
                <a:cubicBezTo>
                  <a:pt x="206" y="340"/>
                  <a:pt x="207" y="339"/>
                  <a:pt x="207" y="338"/>
                </a:cubicBezTo>
                <a:cubicBezTo>
                  <a:pt x="207" y="337"/>
                  <a:pt x="207" y="336"/>
                  <a:pt x="207" y="335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3" y="337"/>
                  <a:pt x="213" y="338"/>
                  <a:pt x="212" y="339"/>
                </a:cubicBezTo>
                <a:cubicBezTo>
                  <a:pt x="212" y="340"/>
                  <a:pt x="212" y="341"/>
                  <a:pt x="212" y="342"/>
                </a:cubicBezTo>
                <a:close/>
                <a:moveTo>
                  <a:pt x="412" y="341"/>
                </a:moveTo>
                <a:cubicBezTo>
                  <a:pt x="411" y="336"/>
                  <a:pt x="411" y="336"/>
                  <a:pt x="411" y="336"/>
                </a:cubicBezTo>
                <a:cubicBezTo>
                  <a:pt x="414" y="335"/>
                  <a:pt x="416" y="335"/>
                  <a:pt x="418" y="335"/>
                </a:cubicBezTo>
                <a:cubicBezTo>
                  <a:pt x="418" y="341"/>
                  <a:pt x="418" y="341"/>
                  <a:pt x="418" y="341"/>
                </a:cubicBezTo>
                <a:cubicBezTo>
                  <a:pt x="416" y="341"/>
                  <a:pt x="414" y="341"/>
                  <a:pt x="412" y="341"/>
                </a:cubicBezTo>
                <a:close/>
                <a:moveTo>
                  <a:pt x="206" y="330"/>
                </a:moveTo>
                <a:cubicBezTo>
                  <a:pt x="205" y="329"/>
                  <a:pt x="203" y="329"/>
                  <a:pt x="201" y="329"/>
                </a:cubicBezTo>
                <a:cubicBezTo>
                  <a:pt x="202" y="323"/>
                  <a:pt x="202" y="323"/>
                  <a:pt x="202" y="323"/>
                </a:cubicBezTo>
                <a:cubicBezTo>
                  <a:pt x="204" y="323"/>
                  <a:pt x="206" y="324"/>
                  <a:pt x="207" y="324"/>
                </a:cubicBezTo>
                <a:lnTo>
                  <a:pt x="206" y="330"/>
                </a:lnTo>
                <a:close/>
                <a:moveTo>
                  <a:pt x="188" y="327"/>
                </a:moveTo>
                <a:cubicBezTo>
                  <a:pt x="186" y="325"/>
                  <a:pt x="185" y="323"/>
                  <a:pt x="185" y="320"/>
                </a:cubicBezTo>
                <a:cubicBezTo>
                  <a:pt x="190" y="318"/>
                  <a:pt x="190" y="318"/>
                  <a:pt x="190" y="318"/>
                </a:cubicBezTo>
                <a:cubicBezTo>
                  <a:pt x="190" y="319"/>
                  <a:pt x="190" y="319"/>
                  <a:pt x="190" y="319"/>
                </a:cubicBezTo>
                <a:cubicBezTo>
                  <a:pt x="191" y="320"/>
                  <a:pt x="191" y="321"/>
                  <a:pt x="191" y="322"/>
                </a:cubicBezTo>
                <a:lnTo>
                  <a:pt x="188" y="327"/>
                </a:lnTo>
                <a:close/>
                <a:moveTo>
                  <a:pt x="176" y="316"/>
                </a:moveTo>
                <a:cubicBezTo>
                  <a:pt x="174" y="315"/>
                  <a:pt x="172" y="312"/>
                  <a:pt x="171" y="310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09"/>
                  <a:pt x="178" y="311"/>
                  <a:pt x="179" y="311"/>
                </a:cubicBezTo>
                <a:lnTo>
                  <a:pt x="176" y="316"/>
                </a:lnTo>
                <a:close/>
                <a:moveTo>
                  <a:pt x="172" y="300"/>
                </a:moveTo>
                <a:cubicBezTo>
                  <a:pt x="172" y="299"/>
                  <a:pt x="172" y="298"/>
                  <a:pt x="171" y="298"/>
                </a:cubicBezTo>
                <a:cubicBezTo>
                  <a:pt x="171" y="297"/>
                  <a:pt x="171" y="297"/>
                  <a:pt x="171" y="297"/>
                </a:cubicBezTo>
                <a:cubicBezTo>
                  <a:pt x="171" y="297"/>
                  <a:pt x="172" y="298"/>
                  <a:pt x="172" y="298"/>
                </a:cubicBezTo>
                <a:cubicBezTo>
                  <a:pt x="171" y="292"/>
                  <a:pt x="171" y="292"/>
                  <a:pt x="171" y="292"/>
                </a:cubicBezTo>
                <a:cubicBezTo>
                  <a:pt x="174" y="291"/>
                  <a:pt x="176" y="294"/>
                  <a:pt x="176" y="295"/>
                </a:cubicBezTo>
                <a:cubicBezTo>
                  <a:pt x="177" y="295"/>
                  <a:pt x="177" y="296"/>
                  <a:pt x="178" y="297"/>
                </a:cubicBezTo>
                <a:lnTo>
                  <a:pt x="172" y="300"/>
                </a:lnTo>
                <a:close/>
                <a:moveTo>
                  <a:pt x="158" y="295"/>
                </a:moveTo>
                <a:cubicBezTo>
                  <a:pt x="157" y="294"/>
                  <a:pt x="157" y="294"/>
                  <a:pt x="156" y="293"/>
                </a:cubicBezTo>
                <a:cubicBezTo>
                  <a:pt x="155" y="292"/>
                  <a:pt x="155" y="292"/>
                  <a:pt x="154" y="291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7" y="287"/>
                  <a:pt x="157" y="287"/>
                  <a:pt x="157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58" y="287"/>
                  <a:pt x="159" y="288"/>
                  <a:pt x="160" y="289"/>
                </a:cubicBezTo>
                <a:cubicBezTo>
                  <a:pt x="160" y="289"/>
                  <a:pt x="161" y="290"/>
                  <a:pt x="162" y="290"/>
                </a:cubicBezTo>
                <a:lnTo>
                  <a:pt x="158" y="295"/>
                </a:lnTo>
                <a:close/>
                <a:moveTo>
                  <a:pt x="145" y="284"/>
                </a:moveTo>
                <a:cubicBezTo>
                  <a:pt x="142" y="282"/>
                  <a:pt x="142" y="282"/>
                  <a:pt x="142" y="282"/>
                </a:cubicBezTo>
                <a:cubicBezTo>
                  <a:pt x="141" y="281"/>
                  <a:pt x="141" y="281"/>
                  <a:pt x="140" y="280"/>
                </a:cubicBezTo>
                <a:cubicBezTo>
                  <a:pt x="143" y="275"/>
                  <a:pt x="143" y="275"/>
                  <a:pt x="143" y="275"/>
                </a:cubicBezTo>
                <a:cubicBezTo>
                  <a:pt x="144" y="276"/>
                  <a:pt x="145" y="276"/>
                  <a:pt x="146" y="277"/>
                </a:cubicBezTo>
                <a:cubicBezTo>
                  <a:pt x="148" y="279"/>
                  <a:pt x="148" y="279"/>
                  <a:pt x="148" y="279"/>
                </a:cubicBezTo>
                <a:lnTo>
                  <a:pt x="145" y="284"/>
                </a:lnTo>
                <a:close/>
                <a:moveTo>
                  <a:pt x="125" y="279"/>
                </a:moveTo>
                <a:cubicBezTo>
                  <a:pt x="125" y="274"/>
                  <a:pt x="125" y="274"/>
                  <a:pt x="125" y="274"/>
                </a:cubicBezTo>
                <a:cubicBezTo>
                  <a:pt x="124" y="274"/>
                  <a:pt x="124" y="274"/>
                  <a:pt x="124" y="275"/>
                </a:cubicBezTo>
                <a:cubicBezTo>
                  <a:pt x="122" y="269"/>
                  <a:pt x="122" y="269"/>
                  <a:pt x="122" y="269"/>
                </a:cubicBezTo>
                <a:cubicBezTo>
                  <a:pt x="123" y="269"/>
                  <a:pt x="124" y="268"/>
                  <a:pt x="125" y="268"/>
                </a:cubicBezTo>
                <a:cubicBezTo>
                  <a:pt x="127" y="268"/>
                  <a:pt x="127" y="268"/>
                  <a:pt x="127" y="268"/>
                </a:cubicBezTo>
                <a:cubicBezTo>
                  <a:pt x="127" y="268"/>
                  <a:pt x="128" y="268"/>
                  <a:pt x="128" y="268"/>
                </a:cubicBezTo>
                <a:cubicBezTo>
                  <a:pt x="129" y="273"/>
                  <a:pt x="129" y="273"/>
                  <a:pt x="129" y="273"/>
                </a:cubicBezTo>
                <a:cubicBezTo>
                  <a:pt x="130" y="273"/>
                  <a:pt x="130" y="273"/>
                  <a:pt x="130" y="273"/>
                </a:cubicBezTo>
                <a:cubicBezTo>
                  <a:pt x="131" y="276"/>
                  <a:pt x="131" y="276"/>
                  <a:pt x="131" y="276"/>
                </a:cubicBezTo>
                <a:cubicBezTo>
                  <a:pt x="131" y="279"/>
                  <a:pt x="131" y="279"/>
                  <a:pt x="131" y="279"/>
                </a:cubicBezTo>
                <a:cubicBezTo>
                  <a:pt x="130" y="279"/>
                  <a:pt x="130" y="279"/>
                  <a:pt x="130" y="279"/>
                </a:cubicBezTo>
                <a:cubicBezTo>
                  <a:pt x="128" y="279"/>
                  <a:pt x="126" y="279"/>
                  <a:pt x="125" y="279"/>
                </a:cubicBezTo>
                <a:close/>
                <a:moveTo>
                  <a:pt x="140" y="268"/>
                </a:moveTo>
                <a:cubicBezTo>
                  <a:pt x="138" y="262"/>
                  <a:pt x="138" y="262"/>
                  <a:pt x="138" y="262"/>
                </a:cubicBezTo>
                <a:cubicBezTo>
                  <a:pt x="138" y="262"/>
                  <a:pt x="138" y="262"/>
                  <a:pt x="138" y="262"/>
                </a:cubicBezTo>
                <a:cubicBezTo>
                  <a:pt x="140" y="261"/>
                  <a:pt x="142" y="261"/>
                  <a:pt x="143" y="26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4" y="266"/>
                  <a:pt x="143" y="267"/>
                  <a:pt x="140" y="268"/>
                </a:cubicBezTo>
                <a:close/>
                <a:moveTo>
                  <a:pt x="155" y="257"/>
                </a:moveTo>
                <a:cubicBezTo>
                  <a:pt x="151" y="253"/>
                  <a:pt x="151" y="253"/>
                  <a:pt x="151" y="253"/>
                </a:cubicBezTo>
                <a:cubicBezTo>
                  <a:pt x="153" y="252"/>
                  <a:pt x="153" y="251"/>
                  <a:pt x="154" y="250"/>
                </a:cubicBezTo>
                <a:cubicBezTo>
                  <a:pt x="155" y="249"/>
                  <a:pt x="155" y="249"/>
                  <a:pt x="155" y="249"/>
                </a:cubicBezTo>
                <a:cubicBezTo>
                  <a:pt x="160" y="253"/>
                  <a:pt x="160" y="253"/>
                  <a:pt x="160" y="253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58" y="255"/>
                  <a:pt x="157" y="256"/>
                  <a:pt x="155" y="257"/>
                </a:cubicBezTo>
                <a:close/>
                <a:moveTo>
                  <a:pt x="168" y="245"/>
                </a:moveTo>
                <a:cubicBezTo>
                  <a:pt x="163" y="241"/>
                  <a:pt x="163" y="241"/>
                  <a:pt x="163" y="241"/>
                </a:cubicBezTo>
                <a:cubicBezTo>
                  <a:pt x="164" y="241"/>
                  <a:pt x="164" y="240"/>
                  <a:pt x="164" y="237"/>
                </a:cubicBezTo>
                <a:cubicBezTo>
                  <a:pt x="170" y="237"/>
                  <a:pt x="170" y="237"/>
                  <a:pt x="170" y="237"/>
                </a:cubicBezTo>
                <a:cubicBezTo>
                  <a:pt x="170" y="240"/>
                  <a:pt x="170" y="243"/>
                  <a:pt x="168" y="245"/>
                </a:cubicBezTo>
                <a:close/>
                <a:moveTo>
                  <a:pt x="172" y="227"/>
                </a:moveTo>
                <a:cubicBezTo>
                  <a:pt x="166" y="225"/>
                  <a:pt x="166" y="225"/>
                  <a:pt x="166" y="225"/>
                </a:cubicBezTo>
                <a:cubicBezTo>
                  <a:pt x="168" y="222"/>
                  <a:pt x="169" y="221"/>
                  <a:pt x="171" y="219"/>
                </a:cubicBezTo>
                <a:cubicBezTo>
                  <a:pt x="174" y="224"/>
                  <a:pt x="174" y="224"/>
                  <a:pt x="174" y="224"/>
                </a:cubicBezTo>
                <a:cubicBezTo>
                  <a:pt x="173" y="225"/>
                  <a:pt x="172" y="226"/>
                  <a:pt x="172" y="227"/>
                </a:cubicBezTo>
                <a:close/>
                <a:moveTo>
                  <a:pt x="181" y="213"/>
                </a:moveTo>
                <a:cubicBezTo>
                  <a:pt x="176" y="211"/>
                  <a:pt x="176" y="211"/>
                  <a:pt x="176" y="211"/>
                </a:cubicBezTo>
                <a:cubicBezTo>
                  <a:pt x="176" y="211"/>
                  <a:pt x="176" y="211"/>
                  <a:pt x="176" y="210"/>
                </a:cubicBezTo>
                <a:cubicBezTo>
                  <a:pt x="177" y="209"/>
                  <a:pt x="177" y="208"/>
                  <a:pt x="177" y="206"/>
                </a:cubicBezTo>
                <a:cubicBezTo>
                  <a:pt x="183" y="207"/>
                  <a:pt x="183" y="207"/>
                  <a:pt x="183" y="207"/>
                </a:cubicBezTo>
                <a:cubicBezTo>
                  <a:pt x="183" y="208"/>
                  <a:pt x="182" y="210"/>
                  <a:pt x="182" y="212"/>
                </a:cubicBezTo>
                <a:cubicBezTo>
                  <a:pt x="182" y="212"/>
                  <a:pt x="181" y="213"/>
                  <a:pt x="181" y="213"/>
                </a:cubicBezTo>
                <a:close/>
                <a:moveTo>
                  <a:pt x="57" y="205"/>
                </a:moveTo>
                <a:cubicBezTo>
                  <a:pt x="55" y="200"/>
                  <a:pt x="55" y="200"/>
                  <a:pt x="55" y="200"/>
                </a:cubicBezTo>
                <a:cubicBezTo>
                  <a:pt x="56" y="199"/>
                  <a:pt x="58" y="199"/>
                  <a:pt x="60" y="198"/>
                </a:cubicBezTo>
                <a:cubicBezTo>
                  <a:pt x="62" y="203"/>
                  <a:pt x="62" y="203"/>
                  <a:pt x="62" y="203"/>
                </a:cubicBezTo>
                <a:cubicBezTo>
                  <a:pt x="60" y="204"/>
                  <a:pt x="58" y="205"/>
                  <a:pt x="57" y="205"/>
                </a:cubicBezTo>
                <a:close/>
                <a:moveTo>
                  <a:pt x="106" y="200"/>
                </a:moveTo>
                <a:cubicBezTo>
                  <a:pt x="105" y="200"/>
                  <a:pt x="105" y="200"/>
                  <a:pt x="105" y="200"/>
                </a:cubicBezTo>
                <a:cubicBezTo>
                  <a:pt x="104" y="200"/>
                  <a:pt x="104" y="200"/>
                  <a:pt x="104" y="200"/>
                </a:cubicBezTo>
                <a:cubicBezTo>
                  <a:pt x="103" y="200"/>
                  <a:pt x="102" y="200"/>
                  <a:pt x="100" y="199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3" y="194"/>
                  <a:pt x="104" y="194"/>
                  <a:pt x="104" y="194"/>
                </a:cubicBezTo>
                <a:cubicBezTo>
                  <a:pt x="105" y="194"/>
                  <a:pt x="105" y="194"/>
                  <a:pt x="106" y="194"/>
                </a:cubicBezTo>
                <a:cubicBezTo>
                  <a:pt x="105" y="195"/>
                  <a:pt x="104" y="195"/>
                  <a:pt x="104" y="195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8" y="200"/>
                  <a:pt x="107" y="200"/>
                  <a:pt x="106" y="200"/>
                </a:cubicBezTo>
                <a:close/>
                <a:moveTo>
                  <a:pt x="81" y="200"/>
                </a:moveTo>
                <a:cubicBezTo>
                  <a:pt x="80" y="199"/>
                  <a:pt x="80" y="199"/>
                  <a:pt x="80" y="198"/>
                </a:cubicBezTo>
                <a:cubicBezTo>
                  <a:pt x="80" y="197"/>
                  <a:pt x="80" y="196"/>
                  <a:pt x="80" y="195"/>
                </a:cubicBezTo>
                <a:cubicBezTo>
                  <a:pt x="80" y="194"/>
                  <a:pt x="80" y="194"/>
                  <a:pt x="80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86" y="194"/>
                  <a:pt x="86" y="194"/>
                  <a:pt x="86" y="195"/>
                </a:cubicBezTo>
                <a:cubicBezTo>
                  <a:pt x="86" y="196"/>
                  <a:pt x="86" y="197"/>
                  <a:pt x="86" y="197"/>
                </a:cubicBezTo>
                <a:cubicBezTo>
                  <a:pt x="86" y="198"/>
                  <a:pt x="86" y="199"/>
                  <a:pt x="86" y="200"/>
                </a:cubicBezTo>
                <a:lnTo>
                  <a:pt x="81" y="200"/>
                </a:lnTo>
                <a:close/>
                <a:moveTo>
                  <a:pt x="66" y="196"/>
                </a:moveTo>
                <a:cubicBezTo>
                  <a:pt x="64" y="191"/>
                  <a:pt x="64" y="191"/>
                  <a:pt x="64" y="191"/>
                </a:cubicBezTo>
                <a:cubicBezTo>
                  <a:pt x="69" y="189"/>
                  <a:pt x="69" y="189"/>
                  <a:pt x="69" y="189"/>
                </a:cubicBezTo>
                <a:cubicBezTo>
                  <a:pt x="72" y="194"/>
                  <a:pt x="72" y="194"/>
                  <a:pt x="72" y="194"/>
                </a:cubicBezTo>
                <a:lnTo>
                  <a:pt x="66" y="196"/>
                </a:lnTo>
                <a:close/>
                <a:moveTo>
                  <a:pt x="56" y="196"/>
                </a:moveTo>
                <a:cubicBezTo>
                  <a:pt x="50" y="195"/>
                  <a:pt x="50" y="195"/>
                  <a:pt x="50" y="195"/>
                </a:cubicBezTo>
                <a:cubicBezTo>
                  <a:pt x="50" y="193"/>
                  <a:pt x="50" y="191"/>
                  <a:pt x="50" y="189"/>
                </a:cubicBezTo>
                <a:cubicBezTo>
                  <a:pt x="56" y="190"/>
                  <a:pt x="56" y="190"/>
                  <a:pt x="56" y="190"/>
                </a:cubicBezTo>
                <a:cubicBezTo>
                  <a:pt x="56" y="192"/>
                  <a:pt x="56" y="194"/>
                  <a:pt x="56" y="196"/>
                </a:cubicBezTo>
                <a:close/>
                <a:moveTo>
                  <a:pt x="175" y="196"/>
                </a:moveTo>
                <a:cubicBezTo>
                  <a:pt x="175" y="194"/>
                  <a:pt x="174" y="193"/>
                  <a:pt x="173" y="192"/>
                </a:cubicBezTo>
                <a:cubicBezTo>
                  <a:pt x="178" y="188"/>
                  <a:pt x="178" y="188"/>
                  <a:pt x="178" y="188"/>
                </a:cubicBezTo>
                <a:cubicBezTo>
                  <a:pt x="179" y="190"/>
                  <a:pt x="181" y="192"/>
                  <a:pt x="181" y="195"/>
                </a:cubicBezTo>
                <a:lnTo>
                  <a:pt x="175" y="196"/>
                </a:lnTo>
                <a:close/>
                <a:moveTo>
                  <a:pt x="74" y="195"/>
                </a:moveTo>
                <a:cubicBezTo>
                  <a:pt x="73" y="194"/>
                  <a:pt x="73" y="191"/>
                  <a:pt x="72" y="190"/>
                </a:cubicBezTo>
                <a:cubicBezTo>
                  <a:pt x="78" y="188"/>
                  <a:pt x="78" y="188"/>
                  <a:pt x="78" y="188"/>
                </a:cubicBezTo>
                <a:cubicBezTo>
                  <a:pt x="78" y="190"/>
                  <a:pt x="79" y="192"/>
                  <a:pt x="79" y="194"/>
                </a:cubicBezTo>
                <a:lnTo>
                  <a:pt x="74" y="195"/>
                </a:lnTo>
                <a:close/>
                <a:moveTo>
                  <a:pt x="92" y="191"/>
                </a:moveTo>
                <a:cubicBezTo>
                  <a:pt x="91" y="185"/>
                  <a:pt x="91" y="185"/>
                  <a:pt x="91" y="185"/>
                </a:cubicBezTo>
                <a:cubicBezTo>
                  <a:pt x="92" y="185"/>
                  <a:pt x="93" y="185"/>
                  <a:pt x="95" y="184"/>
                </a:cubicBezTo>
                <a:cubicBezTo>
                  <a:pt x="96" y="183"/>
                  <a:pt x="97" y="183"/>
                  <a:pt x="99" y="184"/>
                </a:cubicBezTo>
                <a:cubicBezTo>
                  <a:pt x="96" y="189"/>
                  <a:pt x="96" y="189"/>
                  <a:pt x="96" y="189"/>
                </a:cubicBezTo>
                <a:cubicBezTo>
                  <a:pt x="97" y="189"/>
                  <a:pt x="97" y="189"/>
                  <a:pt x="97" y="189"/>
                </a:cubicBezTo>
                <a:cubicBezTo>
                  <a:pt x="95" y="190"/>
                  <a:pt x="93" y="190"/>
                  <a:pt x="92" y="191"/>
                </a:cubicBezTo>
                <a:close/>
                <a:moveTo>
                  <a:pt x="131" y="189"/>
                </a:moveTo>
                <a:cubicBezTo>
                  <a:pt x="129" y="189"/>
                  <a:pt x="127" y="189"/>
                  <a:pt x="126" y="189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29" y="183"/>
                  <a:pt x="131" y="183"/>
                  <a:pt x="13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32" y="189"/>
                  <a:pt x="131" y="189"/>
                  <a:pt x="131" y="189"/>
                </a:cubicBezTo>
                <a:close/>
                <a:moveTo>
                  <a:pt x="115" y="188"/>
                </a:moveTo>
                <a:cubicBezTo>
                  <a:pt x="109" y="187"/>
                  <a:pt x="109" y="187"/>
                  <a:pt x="109" y="187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4"/>
                  <a:pt x="112" y="181"/>
                  <a:pt x="115" y="180"/>
                </a:cubicBezTo>
                <a:cubicBezTo>
                  <a:pt x="116" y="186"/>
                  <a:pt x="116" y="186"/>
                  <a:pt x="116" y="186"/>
                </a:cubicBezTo>
                <a:cubicBezTo>
                  <a:pt x="116" y="186"/>
                  <a:pt x="116" y="186"/>
                  <a:pt x="115" y="187"/>
                </a:cubicBezTo>
                <a:lnTo>
                  <a:pt x="115" y="188"/>
                </a:lnTo>
                <a:close/>
                <a:moveTo>
                  <a:pt x="164" y="187"/>
                </a:moveTo>
                <a:cubicBezTo>
                  <a:pt x="163" y="187"/>
                  <a:pt x="162" y="186"/>
                  <a:pt x="161" y="186"/>
                </a:cubicBezTo>
                <a:cubicBezTo>
                  <a:pt x="159" y="186"/>
                  <a:pt x="159" y="186"/>
                  <a:pt x="159" y="186"/>
                </a:cubicBezTo>
                <a:cubicBezTo>
                  <a:pt x="160" y="180"/>
                  <a:pt x="160" y="180"/>
                  <a:pt x="160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3" y="181"/>
                  <a:pt x="165" y="181"/>
                  <a:pt x="166" y="182"/>
                </a:cubicBezTo>
                <a:lnTo>
                  <a:pt x="164" y="187"/>
                </a:lnTo>
                <a:close/>
                <a:moveTo>
                  <a:pt x="145" y="184"/>
                </a:moveTo>
                <a:cubicBezTo>
                  <a:pt x="141" y="180"/>
                  <a:pt x="141" y="180"/>
                  <a:pt x="141" y="180"/>
                </a:cubicBezTo>
                <a:cubicBezTo>
                  <a:pt x="141" y="180"/>
                  <a:pt x="142" y="180"/>
                  <a:pt x="142" y="180"/>
                </a:cubicBezTo>
                <a:cubicBezTo>
                  <a:pt x="143" y="179"/>
                  <a:pt x="144" y="177"/>
                  <a:pt x="147" y="177"/>
                </a:cubicBezTo>
                <a:cubicBezTo>
                  <a:pt x="147" y="177"/>
                  <a:pt x="148" y="177"/>
                  <a:pt x="149" y="178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7" y="183"/>
                  <a:pt x="147" y="183"/>
                  <a:pt x="147" y="183"/>
                </a:cubicBezTo>
                <a:cubicBezTo>
                  <a:pt x="146" y="183"/>
                  <a:pt x="146" y="184"/>
                  <a:pt x="146" y="184"/>
                </a:cubicBezTo>
                <a:cubicBezTo>
                  <a:pt x="146" y="184"/>
                  <a:pt x="146" y="184"/>
                  <a:pt x="145" y="184"/>
                </a:cubicBezTo>
                <a:close/>
                <a:moveTo>
                  <a:pt x="57" y="178"/>
                </a:moveTo>
                <a:cubicBezTo>
                  <a:pt x="51" y="178"/>
                  <a:pt x="51" y="178"/>
                  <a:pt x="51" y="178"/>
                </a:cubicBezTo>
                <a:cubicBezTo>
                  <a:pt x="52" y="172"/>
                  <a:pt x="52" y="172"/>
                  <a:pt x="52" y="172"/>
                </a:cubicBezTo>
                <a:cubicBezTo>
                  <a:pt x="57" y="172"/>
                  <a:pt x="57" y="172"/>
                  <a:pt x="57" y="172"/>
                </a:cubicBezTo>
                <a:lnTo>
                  <a:pt x="57" y="178"/>
                </a:lnTo>
                <a:close/>
                <a:moveTo>
                  <a:pt x="45" y="167"/>
                </a:moveTo>
                <a:cubicBezTo>
                  <a:pt x="44" y="166"/>
                  <a:pt x="42" y="164"/>
                  <a:pt x="40" y="163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6" y="160"/>
                  <a:pt x="47" y="161"/>
                  <a:pt x="49" y="162"/>
                </a:cubicBezTo>
                <a:lnTo>
                  <a:pt x="45" y="167"/>
                </a:lnTo>
                <a:close/>
                <a:moveTo>
                  <a:pt x="32" y="154"/>
                </a:moveTo>
                <a:cubicBezTo>
                  <a:pt x="28" y="150"/>
                  <a:pt x="28" y="150"/>
                  <a:pt x="28" y="150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7" y="150"/>
                  <a:pt x="37" y="150"/>
                  <a:pt x="37" y="150"/>
                </a:cubicBezTo>
                <a:lnTo>
                  <a:pt x="32" y="154"/>
                </a:lnTo>
                <a:close/>
                <a:moveTo>
                  <a:pt x="20" y="141"/>
                </a:moveTo>
                <a:cubicBezTo>
                  <a:pt x="16" y="137"/>
                  <a:pt x="16" y="137"/>
                  <a:pt x="16" y="137"/>
                </a:cubicBezTo>
                <a:cubicBezTo>
                  <a:pt x="21" y="133"/>
                  <a:pt x="21" y="133"/>
                  <a:pt x="21" y="133"/>
                </a:cubicBezTo>
                <a:cubicBezTo>
                  <a:pt x="25" y="137"/>
                  <a:pt x="25" y="137"/>
                  <a:pt x="25" y="137"/>
                </a:cubicBezTo>
                <a:lnTo>
                  <a:pt x="20" y="141"/>
                </a:lnTo>
                <a:close/>
                <a:moveTo>
                  <a:pt x="8" y="129"/>
                </a:moveTo>
                <a:cubicBezTo>
                  <a:pt x="7" y="127"/>
                  <a:pt x="5" y="125"/>
                  <a:pt x="4" y="124"/>
                </a:cubicBezTo>
                <a:cubicBezTo>
                  <a:pt x="9" y="120"/>
                  <a:pt x="9" y="120"/>
                  <a:pt x="9" y="120"/>
                </a:cubicBezTo>
                <a:cubicBezTo>
                  <a:pt x="10" y="121"/>
                  <a:pt x="11" y="123"/>
                  <a:pt x="13" y="125"/>
                </a:cubicBezTo>
                <a:lnTo>
                  <a:pt x="8" y="129"/>
                </a:lnTo>
                <a:close/>
                <a:moveTo>
                  <a:pt x="6" y="116"/>
                </a:moveTo>
                <a:cubicBezTo>
                  <a:pt x="3" y="111"/>
                  <a:pt x="3" y="111"/>
                  <a:pt x="3" y="111"/>
                </a:cubicBezTo>
                <a:cubicBezTo>
                  <a:pt x="4" y="110"/>
                  <a:pt x="5" y="109"/>
                  <a:pt x="6" y="109"/>
                </a:cubicBezTo>
                <a:cubicBezTo>
                  <a:pt x="8" y="108"/>
                  <a:pt x="8" y="108"/>
                  <a:pt x="8" y="108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9" y="114"/>
                  <a:pt x="9" y="114"/>
                  <a:pt x="9" y="114"/>
                </a:cubicBezTo>
                <a:cubicBezTo>
                  <a:pt x="8" y="114"/>
                  <a:pt x="7" y="115"/>
                  <a:pt x="6" y="116"/>
                </a:cubicBezTo>
                <a:close/>
                <a:moveTo>
                  <a:pt x="21" y="107"/>
                </a:moveTo>
                <a:cubicBezTo>
                  <a:pt x="18" y="102"/>
                  <a:pt x="18" y="102"/>
                  <a:pt x="18" y="102"/>
                </a:cubicBezTo>
                <a:cubicBezTo>
                  <a:pt x="19" y="101"/>
                  <a:pt x="20" y="100"/>
                  <a:pt x="21" y="100"/>
                </a:cubicBezTo>
                <a:cubicBezTo>
                  <a:pt x="23" y="99"/>
                  <a:pt x="23" y="99"/>
                  <a:pt x="23" y="99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3" y="106"/>
                  <a:pt x="22" y="106"/>
                  <a:pt x="21" y="107"/>
                </a:cubicBezTo>
                <a:close/>
                <a:moveTo>
                  <a:pt x="24" y="92"/>
                </a:moveTo>
                <a:cubicBezTo>
                  <a:pt x="23" y="91"/>
                  <a:pt x="23" y="89"/>
                  <a:pt x="22" y="87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87"/>
                  <a:pt x="29" y="89"/>
                  <a:pt x="29" y="91"/>
                </a:cubicBezTo>
                <a:lnTo>
                  <a:pt x="24" y="92"/>
                </a:lnTo>
                <a:close/>
                <a:moveTo>
                  <a:pt x="19" y="75"/>
                </a:moveTo>
                <a:cubicBezTo>
                  <a:pt x="18" y="70"/>
                  <a:pt x="18" y="70"/>
                  <a:pt x="18" y="70"/>
                </a:cubicBezTo>
                <a:cubicBezTo>
                  <a:pt x="23" y="68"/>
                  <a:pt x="23" y="68"/>
                  <a:pt x="23" y="68"/>
                </a:cubicBezTo>
                <a:cubicBezTo>
                  <a:pt x="25" y="74"/>
                  <a:pt x="25" y="74"/>
                  <a:pt x="25" y="74"/>
                </a:cubicBezTo>
                <a:lnTo>
                  <a:pt x="19" y="75"/>
                </a:lnTo>
                <a:close/>
                <a:moveTo>
                  <a:pt x="15" y="58"/>
                </a:moveTo>
                <a:cubicBezTo>
                  <a:pt x="13" y="53"/>
                  <a:pt x="13" y="53"/>
                  <a:pt x="13" y="53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7"/>
                  <a:pt x="20" y="57"/>
                  <a:pt x="20" y="57"/>
                </a:cubicBezTo>
                <a:lnTo>
                  <a:pt x="15" y="58"/>
                </a:lnTo>
                <a:close/>
                <a:moveTo>
                  <a:pt x="10" y="41"/>
                </a:moveTo>
                <a:cubicBezTo>
                  <a:pt x="10" y="39"/>
                  <a:pt x="9" y="37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5" y="38"/>
                  <a:pt x="16" y="40"/>
                </a:cubicBezTo>
                <a:lnTo>
                  <a:pt x="10" y="41"/>
                </a:lnTo>
                <a:close/>
                <a:moveTo>
                  <a:pt x="6" y="24"/>
                </a:moveTo>
                <a:cubicBezTo>
                  <a:pt x="4" y="19"/>
                  <a:pt x="4" y="19"/>
                  <a:pt x="4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2" y="23"/>
                  <a:pt x="12" y="23"/>
                  <a:pt x="12" y="23"/>
                </a:cubicBezTo>
                <a:lnTo>
                  <a:pt x="6" y="24"/>
                </a:lnTo>
                <a:close/>
                <a:moveTo>
                  <a:pt x="1" y="7"/>
                </a:moveTo>
                <a:cubicBezTo>
                  <a:pt x="0" y="2"/>
                  <a:pt x="0" y="2"/>
                  <a:pt x="0" y="2"/>
                </a:cubicBezTo>
                <a:cubicBezTo>
                  <a:pt x="6" y="0"/>
                  <a:pt x="6" y="0"/>
                  <a:pt x="6" y="0"/>
                </a:cubicBezTo>
                <a:cubicBezTo>
                  <a:pt x="7" y="6"/>
                  <a:pt x="7" y="6"/>
                  <a:pt x="7" y="6"/>
                </a:cubicBezTo>
                <a:lnTo>
                  <a:pt x="1" y="7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0" name="îṣ1ïďê">
            <a:extLst>
              <a:ext uri="{FF2B5EF4-FFF2-40B4-BE49-F238E27FC236}">
                <a16:creationId xmlns:a16="http://schemas.microsoft.com/office/drawing/2014/main" id="{F5CEB91D-BBDE-4367-856E-780B5934EC5A}"/>
              </a:ext>
            </a:extLst>
          </p:cNvPr>
          <p:cNvSpPr/>
          <p:nvPr/>
        </p:nvSpPr>
        <p:spPr bwMode="auto">
          <a:xfrm>
            <a:off x="545793" y="1679216"/>
            <a:ext cx="4636685" cy="3484189"/>
          </a:xfrm>
          <a:custGeom>
            <a:avLst/>
            <a:gdLst>
              <a:gd name="T0" fmla="*/ 1599 w 4240"/>
              <a:gd name="T1" fmla="*/ 2824 h 3190"/>
              <a:gd name="T2" fmla="*/ 1470 w 4240"/>
              <a:gd name="T3" fmla="*/ 2635 h 3190"/>
              <a:gd name="T4" fmla="*/ 1556 w 4240"/>
              <a:gd name="T5" fmla="*/ 2409 h 3190"/>
              <a:gd name="T6" fmla="*/ 1391 w 4240"/>
              <a:gd name="T7" fmla="*/ 2250 h 3190"/>
              <a:gd name="T8" fmla="*/ 960 w 4240"/>
              <a:gd name="T9" fmla="*/ 2198 h 3190"/>
              <a:gd name="T10" fmla="*/ 655 w 4240"/>
              <a:gd name="T11" fmla="*/ 2133 h 3190"/>
              <a:gd name="T12" fmla="*/ 471 w 4240"/>
              <a:gd name="T13" fmla="*/ 1967 h 3190"/>
              <a:gd name="T14" fmla="*/ 219 w 4240"/>
              <a:gd name="T15" fmla="*/ 1773 h 3190"/>
              <a:gd name="T16" fmla="*/ 194 w 4240"/>
              <a:gd name="T17" fmla="*/ 1502 h 3190"/>
              <a:gd name="T18" fmla="*/ 76 w 4240"/>
              <a:gd name="T19" fmla="*/ 1241 h 3190"/>
              <a:gd name="T20" fmla="*/ 92 w 4240"/>
              <a:gd name="T21" fmla="*/ 1175 h 3190"/>
              <a:gd name="T22" fmla="*/ 229 w 4240"/>
              <a:gd name="T23" fmla="*/ 1418 h 3190"/>
              <a:gd name="T24" fmla="*/ 139 w 4240"/>
              <a:gd name="T25" fmla="*/ 1667 h 3190"/>
              <a:gd name="T26" fmla="*/ 383 w 4240"/>
              <a:gd name="T27" fmla="*/ 1889 h 3190"/>
              <a:gd name="T28" fmla="*/ 575 w 4240"/>
              <a:gd name="T29" fmla="*/ 2068 h 3190"/>
              <a:gd name="T30" fmla="*/ 794 w 4240"/>
              <a:gd name="T31" fmla="*/ 2144 h 3190"/>
              <a:gd name="T32" fmla="*/ 1070 w 4240"/>
              <a:gd name="T33" fmla="*/ 2305 h 3190"/>
              <a:gd name="T34" fmla="*/ 1496 w 4240"/>
              <a:gd name="T35" fmla="*/ 2228 h 3190"/>
              <a:gd name="T36" fmla="*/ 1498 w 4240"/>
              <a:gd name="T37" fmla="*/ 2513 h 3190"/>
              <a:gd name="T38" fmla="*/ 1543 w 4240"/>
              <a:gd name="T39" fmla="*/ 2708 h 3190"/>
              <a:gd name="T40" fmla="*/ 1717 w 4240"/>
              <a:gd name="T41" fmla="*/ 2875 h 3190"/>
              <a:gd name="T42" fmla="*/ 1970 w 4240"/>
              <a:gd name="T43" fmla="*/ 2778 h 3190"/>
              <a:gd name="T44" fmla="*/ 2230 w 4240"/>
              <a:gd name="T45" fmla="*/ 2890 h 3190"/>
              <a:gd name="T46" fmla="*/ 2030 w 4240"/>
              <a:gd name="T47" fmla="*/ 2763 h 3190"/>
              <a:gd name="T48" fmla="*/ 1758 w 4240"/>
              <a:gd name="T49" fmla="*/ 2841 h 3190"/>
              <a:gd name="T50" fmla="*/ 406 w 4240"/>
              <a:gd name="T51" fmla="*/ 1913 h 3190"/>
              <a:gd name="T52" fmla="*/ 4151 w 4240"/>
              <a:gd name="T53" fmla="*/ 2572 h 3190"/>
              <a:gd name="T54" fmla="*/ 3461 w 4240"/>
              <a:gd name="T55" fmla="*/ 1124 h 3190"/>
              <a:gd name="T56" fmla="*/ 3625 w 4240"/>
              <a:gd name="T57" fmla="*/ 984 h 3190"/>
              <a:gd name="T58" fmla="*/ 3789 w 4240"/>
              <a:gd name="T59" fmla="*/ 756 h 3190"/>
              <a:gd name="T60" fmla="*/ 3924 w 4240"/>
              <a:gd name="T61" fmla="*/ 386 h 3190"/>
              <a:gd name="T62" fmla="*/ 3679 w 4240"/>
              <a:gd name="T63" fmla="*/ 391 h 3190"/>
              <a:gd name="T64" fmla="*/ 3429 w 4240"/>
              <a:gd name="T65" fmla="*/ 203 h 3190"/>
              <a:gd name="T66" fmla="*/ 3163 w 4240"/>
              <a:gd name="T67" fmla="*/ 18 h 3190"/>
              <a:gd name="T68" fmla="*/ 2984 w 4240"/>
              <a:gd name="T69" fmla="*/ 303 h 3190"/>
              <a:gd name="T70" fmla="*/ 2958 w 4240"/>
              <a:gd name="T71" fmla="*/ 516 h 3190"/>
              <a:gd name="T72" fmla="*/ 2791 w 4240"/>
              <a:gd name="T73" fmla="*/ 765 h 3190"/>
              <a:gd name="T74" fmla="*/ 2387 w 4240"/>
              <a:gd name="T75" fmla="*/ 1045 h 3190"/>
              <a:gd name="T76" fmla="*/ 1521 w 4240"/>
              <a:gd name="T77" fmla="*/ 815 h 3190"/>
              <a:gd name="T78" fmla="*/ 1244 w 4240"/>
              <a:gd name="T79" fmla="*/ 445 h 3190"/>
              <a:gd name="T80" fmla="*/ 991 w 4240"/>
              <a:gd name="T81" fmla="*/ 357 h 3190"/>
              <a:gd name="T82" fmla="*/ 586 w 4240"/>
              <a:gd name="T83" fmla="*/ 534 h 3190"/>
              <a:gd name="T84" fmla="*/ 462 w 4240"/>
              <a:gd name="T85" fmla="*/ 797 h 3190"/>
              <a:gd name="T86" fmla="*/ 115 w 4240"/>
              <a:gd name="T87" fmla="*/ 828 h 3190"/>
              <a:gd name="T88" fmla="*/ 94 w 4240"/>
              <a:gd name="T89" fmla="*/ 828 h 3190"/>
              <a:gd name="T90" fmla="*/ 422 w 4240"/>
              <a:gd name="T91" fmla="*/ 800 h 3190"/>
              <a:gd name="T92" fmla="*/ 589 w 4240"/>
              <a:gd name="T93" fmla="*/ 552 h 3190"/>
              <a:gd name="T94" fmla="*/ 936 w 4240"/>
              <a:gd name="T95" fmla="*/ 443 h 3190"/>
              <a:gd name="T96" fmla="*/ 1209 w 4240"/>
              <a:gd name="T97" fmla="*/ 416 h 3190"/>
              <a:gd name="T98" fmla="*/ 1419 w 4240"/>
              <a:gd name="T99" fmla="*/ 729 h 3190"/>
              <a:gd name="T100" fmla="*/ 2254 w 4240"/>
              <a:gd name="T101" fmla="*/ 1049 h 3190"/>
              <a:gd name="T102" fmla="*/ 2683 w 4240"/>
              <a:gd name="T103" fmla="*/ 819 h 3190"/>
              <a:gd name="T104" fmla="*/ 3036 w 4240"/>
              <a:gd name="T105" fmla="*/ 593 h 3190"/>
              <a:gd name="T106" fmla="*/ 2959 w 4240"/>
              <a:gd name="T107" fmla="*/ 339 h 3190"/>
              <a:gd name="T108" fmla="*/ 3074 w 4240"/>
              <a:gd name="T109" fmla="*/ 37 h 3190"/>
              <a:gd name="T110" fmla="*/ 3406 w 4240"/>
              <a:gd name="T111" fmla="*/ 150 h 3190"/>
              <a:gd name="T112" fmla="*/ 3659 w 4240"/>
              <a:gd name="T113" fmla="*/ 335 h 3190"/>
              <a:gd name="T114" fmla="*/ 3877 w 4240"/>
              <a:gd name="T115" fmla="*/ 332 h 3190"/>
              <a:gd name="T116" fmla="*/ 3800 w 4240"/>
              <a:gd name="T117" fmla="*/ 648 h 3190"/>
              <a:gd name="T118" fmla="*/ 3722 w 4240"/>
              <a:gd name="T119" fmla="*/ 919 h 3190"/>
              <a:gd name="T120" fmla="*/ 3546 w 4240"/>
              <a:gd name="T121" fmla="*/ 1049 h 3190"/>
              <a:gd name="T122" fmla="*/ 3796 w 4240"/>
              <a:gd name="T123" fmla="*/ 746 h 3190"/>
              <a:gd name="T124" fmla="*/ 3016 w 4240"/>
              <a:gd name="T125" fmla="*/ 105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40" h="3190">
                <a:moveTo>
                  <a:pt x="3282" y="3190"/>
                </a:moveTo>
                <a:cubicBezTo>
                  <a:pt x="3274" y="3189"/>
                  <a:pt x="3274" y="3189"/>
                  <a:pt x="3274" y="3189"/>
                </a:cubicBezTo>
                <a:cubicBezTo>
                  <a:pt x="3278" y="3165"/>
                  <a:pt x="3307" y="3096"/>
                  <a:pt x="3308" y="3093"/>
                </a:cubicBezTo>
                <a:cubicBezTo>
                  <a:pt x="3315" y="3096"/>
                  <a:pt x="3315" y="3096"/>
                  <a:pt x="3315" y="3096"/>
                </a:cubicBezTo>
                <a:cubicBezTo>
                  <a:pt x="3315" y="3097"/>
                  <a:pt x="3286" y="3167"/>
                  <a:pt x="3282" y="3190"/>
                </a:cubicBezTo>
                <a:close/>
                <a:moveTo>
                  <a:pt x="3879" y="3099"/>
                </a:moveTo>
                <a:cubicBezTo>
                  <a:pt x="3879" y="3091"/>
                  <a:pt x="3879" y="3091"/>
                  <a:pt x="3879" y="3091"/>
                </a:cubicBezTo>
                <a:cubicBezTo>
                  <a:pt x="3879" y="3091"/>
                  <a:pt x="3923" y="3087"/>
                  <a:pt x="3939" y="3075"/>
                </a:cubicBezTo>
                <a:cubicBezTo>
                  <a:pt x="3944" y="3081"/>
                  <a:pt x="3944" y="3081"/>
                  <a:pt x="3944" y="3081"/>
                </a:cubicBezTo>
                <a:cubicBezTo>
                  <a:pt x="3926" y="3094"/>
                  <a:pt x="3881" y="3099"/>
                  <a:pt x="3879" y="3099"/>
                </a:cubicBezTo>
                <a:close/>
                <a:moveTo>
                  <a:pt x="3755" y="3003"/>
                </a:moveTo>
                <a:cubicBezTo>
                  <a:pt x="3748" y="2988"/>
                  <a:pt x="3751" y="2950"/>
                  <a:pt x="3751" y="2949"/>
                </a:cubicBezTo>
                <a:cubicBezTo>
                  <a:pt x="3759" y="2949"/>
                  <a:pt x="3759" y="2949"/>
                  <a:pt x="3759" y="2949"/>
                </a:cubicBezTo>
                <a:cubicBezTo>
                  <a:pt x="3758" y="2960"/>
                  <a:pt x="3757" y="2989"/>
                  <a:pt x="3762" y="3000"/>
                </a:cubicBezTo>
                <a:lnTo>
                  <a:pt x="3755" y="3003"/>
                </a:lnTo>
                <a:close/>
                <a:moveTo>
                  <a:pt x="4019" y="2967"/>
                </a:moveTo>
                <a:cubicBezTo>
                  <a:pt x="4013" y="2961"/>
                  <a:pt x="4013" y="2961"/>
                  <a:pt x="4013" y="2961"/>
                </a:cubicBezTo>
                <a:cubicBezTo>
                  <a:pt x="4054" y="2919"/>
                  <a:pt x="4054" y="2919"/>
                  <a:pt x="4054" y="2919"/>
                </a:cubicBezTo>
                <a:cubicBezTo>
                  <a:pt x="4060" y="2924"/>
                  <a:pt x="4060" y="2924"/>
                  <a:pt x="4060" y="2924"/>
                </a:cubicBezTo>
                <a:lnTo>
                  <a:pt x="4019" y="2967"/>
                </a:lnTo>
                <a:close/>
                <a:moveTo>
                  <a:pt x="3409" y="2920"/>
                </a:moveTo>
                <a:cubicBezTo>
                  <a:pt x="3402" y="2917"/>
                  <a:pt x="3402" y="2917"/>
                  <a:pt x="3402" y="2917"/>
                </a:cubicBezTo>
                <a:cubicBezTo>
                  <a:pt x="3404" y="2913"/>
                  <a:pt x="3449" y="2841"/>
                  <a:pt x="3455" y="2832"/>
                </a:cubicBezTo>
                <a:cubicBezTo>
                  <a:pt x="3461" y="2837"/>
                  <a:pt x="3461" y="2837"/>
                  <a:pt x="3461" y="2837"/>
                </a:cubicBezTo>
                <a:cubicBezTo>
                  <a:pt x="3441" y="2869"/>
                  <a:pt x="3411" y="2917"/>
                  <a:pt x="3409" y="2920"/>
                </a:cubicBezTo>
                <a:close/>
                <a:moveTo>
                  <a:pt x="1757" y="2920"/>
                </a:moveTo>
                <a:cubicBezTo>
                  <a:pt x="1756" y="2920"/>
                  <a:pt x="1755" y="2920"/>
                  <a:pt x="1754" y="2920"/>
                </a:cubicBezTo>
                <a:cubicBezTo>
                  <a:pt x="1753" y="2919"/>
                  <a:pt x="1752" y="2918"/>
                  <a:pt x="1751" y="2917"/>
                </a:cubicBezTo>
                <a:cubicBezTo>
                  <a:pt x="1750" y="2917"/>
                  <a:pt x="1750" y="2917"/>
                  <a:pt x="1750" y="2917"/>
                </a:cubicBezTo>
                <a:cubicBezTo>
                  <a:pt x="1749" y="2917"/>
                  <a:pt x="1747" y="2917"/>
                  <a:pt x="1745" y="2915"/>
                </a:cubicBezTo>
                <a:cubicBezTo>
                  <a:pt x="1743" y="2914"/>
                  <a:pt x="1743" y="2912"/>
                  <a:pt x="1743" y="2910"/>
                </a:cubicBezTo>
                <a:cubicBezTo>
                  <a:pt x="1742" y="2910"/>
                  <a:pt x="1741" y="2910"/>
                  <a:pt x="1739" y="2910"/>
                </a:cubicBezTo>
                <a:cubicBezTo>
                  <a:pt x="1737" y="2911"/>
                  <a:pt x="1735" y="2911"/>
                  <a:pt x="1733" y="2912"/>
                </a:cubicBezTo>
                <a:cubicBezTo>
                  <a:pt x="1730" y="2912"/>
                  <a:pt x="1728" y="2913"/>
                  <a:pt x="1725" y="2913"/>
                </a:cubicBezTo>
                <a:cubicBezTo>
                  <a:pt x="1722" y="2914"/>
                  <a:pt x="1718" y="2913"/>
                  <a:pt x="1715" y="2911"/>
                </a:cubicBezTo>
                <a:cubicBezTo>
                  <a:pt x="1713" y="2908"/>
                  <a:pt x="1712" y="2905"/>
                  <a:pt x="1713" y="2902"/>
                </a:cubicBezTo>
                <a:cubicBezTo>
                  <a:pt x="1713" y="2902"/>
                  <a:pt x="1713" y="2902"/>
                  <a:pt x="1713" y="2902"/>
                </a:cubicBezTo>
                <a:cubicBezTo>
                  <a:pt x="1713" y="2901"/>
                  <a:pt x="1713" y="2901"/>
                  <a:pt x="1712" y="2901"/>
                </a:cubicBezTo>
                <a:cubicBezTo>
                  <a:pt x="1712" y="2901"/>
                  <a:pt x="1710" y="2900"/>
                  <a:pt x="1709" y="2899"/>
                </a:cubicBezTo>
                <a:cubicBezTo>
                  <a:pt x="1705" y="2893"/>
                  <a:pt x="1711" y="2886"/>
                  <a:pt x="1714" y="2884"/>
                </a:cubicBezTo>
                <a:cubicBezTo>
                  <a:pt x="1714" y="2883"/>
                  <a:pt x="1713" y="2881"/>
                  <a:pt x="1712" y="2881"/>
                </a:cubicBezTo>
                <a:cubicBezTo>
                  <a:pt x="1709" y="2878"/>
                  <a:pt x="1708" y="2875"/>
                  <a:pt x="1710" y="2871"/>
                </a:cubicBezTo>
                <a:cubicBezTo>
                  <a:pt x="1708" y="2870"/>
                  <a:pt x="1708" y="2868"/>
                  <a:pt x="1707" y="2866"/>
                </a:cubicBezTo>
                <a:cubicBezTo>
                  <a:pt x="1707" y="2865"/>
                  <a:pt x="1707" y="2863"/>
                  <a:pt x="1708" y="2862"/>
                </a:cubicBezTo>
                <a:cubicBezTo>
                  <a:pt x="1708" y="2862"/>
                  <a:pt x="1707" y="2862"/>
                  <a:pt x="1707" y="2862"/>
                </a:cubicBezTo>
                <a:cubicBezTo>
                  <a:pt x="1706" y="2862"/>
                  <a:pt x="1705" y="2863"/>
                  <a:pt x="1703" y="2864"/>
                </a:cubicBezTo>
                <a:cubicBezTo>
                  <a:pt x="1702" y="2865"/>
                  <a:pt x="1701" y="2865"/>
                  <a:pt x="1700" y="2866"/>
                </a:cubicBezTo>
                <a:cubicBezTo>
                  <a:pt x="1698" y="2867"/>
                  <a:pt x="1695" y="2867"/>
                  <a:pt x="1693" y="2867"/>
                </a:cubicBezTo>
                <a:cubicBezTo>
                  <a:pt x="1692" y="2867"/>
                  <a:pt x="1690" y="2867"/>
                  <a:pt x="1689" y="2867"/>
                </a:cubicBezTo>
                <a:cubicBezTo>
                  <a:pt x="1688" y="2869"/>
                  <a:pt x="1685" y="2872"/>
                  <a:pt x="1681" y="2875"/>
                </a:cubicBezTo>
                <a:cubicBezTo>
                  <a:pt x="1679" y="2877"/>
                  <a:pt x="1677" y="2878"/>
                  <a:pt x="1677" y="2879"/>
                </a:cubicBezTo>
                <a:cubicBezTo>
                  <a:pt x="1674" y="2882"/>
                  <a:pt x="1669" y="2886"/>
                  <a:pt x="1663" y="2886"/>
                </a:cubicBezTo>
                <a:cubicBezTo>
                  <a:pt x="1659" y="2886"/>
                  <a:pt x="1652" y="2887"/>
                  <a:pt x="1648" y="2878"/>
                </a:cubicBezTo>
                <a:cubicBezTo>
                  <a:pt x="1648" y="2877"/>
                  <a:pt x="1647" y="2876"/>
                  <a:pt x="1647" y="2876"/>
                </a:cubicBezTo>
                <a:cubicBezTo>
                  <a:pt x="1646" y="2875"/>
                  <a:pt x="1644" y="2876"/>
                  <a:pt x="1641" y="2877"/>
                </a:cubicBezTo>
                <a:cubicBezTo>
                  <a:pt x="1636" y="2880"/>
                  <a:pt x="1628" y="2879"/>
                  <a:pt x="1624" y="2876"/>
                </a:cubicBezTo>
                <a:cubicBezTo>
                  <a:pt x="1620" y="2872"/>
                  <a:pt x="1619" y="2869"/>
                  <a:pt x="1622" y="2865"/>
                </a:cubicBezTo>
                <a:cubicBezTo>
                  <a:pt x="1622" y="2863"/>
                  <a:pt x="1623" y="2862"/>
                  <a:pt x="1623" y="2862"/>
                </a:cubicBezTo>
                <a:cubicBezTo>
                  <a:pt x="1624" y="2861"/>
                  <a:pt x="1624" y="2861"/>
                  <a:pt x="1624" y="2860"/>
                </a:cubicBezTo>
                <a:cubicBezTo>
                  <a:pt x="1624" y="2860"/>
                  <a:pt x="1623" y="2860"/>
                  <a:pt x="1623" y="2860"/>
                </a:cubicBezTo>
                <a:cubicBezTo>
                  <a:pt x="1618" y="2859"/>
                  <a:pt x="1614" y="2857"/>
                  <a:pt x="1610" y="2854"/>
                </a:cubicBezTo>
                <a:cubicBezTo>
                  <a:pt x="1608" y="2852"/>
                  <a:pt x="1604" y="2847"/>
                  <a:pt x="1610" y="2837"/>
                </a:cubicBezTo>
                <a:cubicBezTo>
                  <a:pt x="1612" y="2833"/>
                  <a:pt x="1613" y="2830"/>
                  <a:pt x="1613" y="2829"/>
                </a:cubicBezTo>
                <a:cubicBezTo>
                  <a:pt x="1612" y="2829"/>
                  <a:pt x="1611" y="2828"/>
                  <a:pt x="1610" y="2827"/>
                </a:cubicBezTo>
                <a:cubicBezTo>
                  <a:pt x="1609" y="2826"/>
                  <a:pt x="1608" y="2825"/>
                  <a:pt x="1607" y="2824"/>
                </a:cubicBezTo>
                <a:cubicBezTo>
                  <a:pt x="1605" y="2823"/>
                  <a:pt x="1602" y="2823"/>
                  <a:pt x="1599" y="2824"/>
                </a:cubicBezTo>
                <a:cubicBezTo>
                  <a:pt x="1596" y="2825"/>
                  <a:pt x="1593" y="2825"/>
                  <a:pt x="1591" y="2823"/>
                </a:cubicBezTo>
                <a:cubicBezTo>
                  <a:pt x="1591" y="2823"/>
                  <a:pt x="1590" y="2823"/>
                  <a:pt x="1590" y="2822"/>
                </a:cubicBezTo>
                <a:cubicBezTo>
                  <a:pt x="1588" y="2821"/>
                  <a:pt x="1586" y="2820"/>
                  <a:pt x="1583" y="2819"/>
                </a:cubicBezTo>
                <a:cubicBezTo>
                  <a:pt x="1580" y="2817"/>
                  <a:pt x="1576" y="2816"/>
                  <a:pt x="1569" y="2817"/>
                </a:cubicBezTo>
                <a:cubicBezTo>
                  <a:pt x="1559" y="2819"/>
                  <a:pt x="1547" y="2813"/>
                  <a:pt x="1546" y="2812"/>
                </a:cubicBezTo>
                <a:cubicBezTo>
                  <a:pt x="1544" y="2812"/>
                  <a:pt x="1544" y="2812"/>
                  <a:pt x="1544" y="2812"/>
                </a:cubicBezTo>
                <a:cubicBezTo>
                  <a:pt x="1544" y="2809"/>
                  <a:pt x="1544" y="2809"/>
                  <a:pt x="1544" y="2809"/>
                </a:cubicBezTo>
                <a:cubicBezTo>
                  <a:pt x="1543" y="2807"/>
                  <a:pt x="1545" y="2805"/>
                  <a:pt x="1548" y="2801"/>
                </a:cubicBezTo>
                <a:cubicBezTo>
                  <a:pt x="1551" y="2799"/>
                  <a:pt x="1554" y="2795"/>
                  <a:pt x="1555" y="2793"/>
                </a:cubicBezTo>
                <a:cubicBezTo>
                  <a:pt x="1555" y="2791"/>
                  <a:pt x="1556" y="2790"/>
                  <a:pt x="1556" y="2789"/>
                </a:cubicBezTo>
                <a:cubicBezTo>
                  <a:pt x="1556" y="2786"/>
                  <a:pt x="1557" y="2784"/>
                  <a:pt x="1560" y="2781"/>
                </a:cubicBezTo>
                <a:cubicBezTo>
                  <a:pt x="1561" y="2780"/>
                  <a:pt x="1561" y="2780"/>
                  <a:pt x="1561" y="2780"/>
                </a:cubicBezTo>
                <a:cubicBezTo>
                  <a:pt x="1564" y="2778"/>
                  <a:pt x="1565" y="2777"/>
                  <a:pt x="1565" y="2775"/>
                </a:cubicBezTo>
                <a:cubicBezTo>
                  <a:pt x="1566" y="2772"/>
                  <a:pt x="1565" y="2770"/>
                  <a:pt x="1564" y="2768"/>
                </a:cubicBezTo>
                <a:cubicBezTo>
                  <a:pt x="1564" y="2767"/>
                  <a:pt x="1564" y="2767"/>
                  <a:pt x="1564" y="2766"/>
                </a:cubicBezTo>
                <a:cubicBezTo>
                  <a:pt x="1562" y="2762"/>
                  <a:pt x="1564" y="2756"/>
                  <a:pt x="1569" y="2754"/>
                </a:cubicBezTo>
                <a:cubicBezTo>
                  <a:pt x="1569" y="2754"/>
                  <a:pt x="1569" y="2754"/>
                  <a:pt x="1569" y="2754"/>
                </a:cubicBezTo>
                <a:cubicBezTo>
                  <a:pt x="1569" y="2754"/>
                  <a:pt x="1569" y="2754"/>
                  <a:pt x="1570" y="2753"/>
                </a:cubicBezTo>
                <a:cubicBezTo>
                  <a:pt x="1570" y="2752"/>
                  <a:pt x="1570" y="2752"/>
                  <a:pt x="1570" y="2752"/>
                </a:cubicBezTo>
                <a:cubicBezTo>
                  <a:pt x="1570" y="2751"/>
                  <a:pt x="1569" y="2750"/>
                  <a:pt x="1570" y="2748"/>
                </a:cubicBezTo>
                <a:cubicBezTo>
                  <a:pt x="1571" y="2745"/>
                  <a:pt x="1575" y="2741"/>
                  <a:pt x="1577" y="2740"/>
                </a:cubicBezTo>
                <a:cubicBezTo>
                  <a:pt x="1579" y="2739"/>
                  <a:pt x="1581" y="2739"/>
                  <a:pt x="1583" y="2740"/>
                </a:cubicBezTo>
                <a:cubicBezTo>
                  <a:pt x="1583" y="2740"/>
                  <a:pt x="1583" y="2740"/>
                  <a:pt x="1583" y="2739"/>
                </a:cubicBezTo>
                <a:cubicBezTo>
                  <a:pt x="1583" y="2737"/>
                  <a:pt x="1583" y="2735"/>
                  <a:pt x="1584" y="2733"/>
                </a:cubicBezTo>
                <a:cubicBezTo>
                  <a:pt x="1584" y="2733"/>
                  <a:pt x="1584" y="2732"/>
                  <a:pt x="1584" y="2731"/>
                </a:cubicBezTo>
                <a:cubicBezTo>
                  <a:pt x="1579" y="2731"/>
                  <a:pt x="1576" y="2730"/>
                  <a:pt x="1573" y="2727"/>
                </a:cubicBezTo>
                <a:cubicBezTo>
                  <a:pt x="1573" y="2727"/>
                  <a:pt x="1573" y="2727"/>
                  <a:pt x="1573" y="2726"/>
                </a:cubicBezTo>
                <a:cubicBezTo>
                  <a:pt x="1573" y="2727"/>
                  <a:pt x="1572" y="2727"/>
                  <a:pt x="1572" y="2727"/>
                </a:cubicBezTo>
                <a:cubicBezTo>
                  <a:pt x="1567" y="2729"/>
                  <a:pt x="1564" y="2728"/>
                  <a:pt x="1561" y="2726"/>
                </a:cubicBezTo>
                <a:cubicBezTo>
                  <a:pt x="1561" y="2726"/>
                  <a:pt x="1561" y="2726"/>
                  <a:pt x="1560" y="2726"/>
                </a:cubicBezTo>
                <a:cubicBezTo>
                  <a:pt x="1559" y="2726"/>
                  <a:pt x="1557" y="2726"/>
                  <a:pt x="1554" y="2726"/>
                </a:cubicBezTo>
                <a:cubicBezTo>
                  <a:pt x="1549" y="2726"/>
                  <a:pt x="1546" y="2725"/>
                  <a:pt x="1545" y="2720"/>
                </a:cubicBezTo>
                <a:cubicBezTo>
                  <a:pt x="1545" y="2720"/>
                  <a:pt x="1544" y="2719"/>
                  <a:pt x="1544" y="2719"/>
                </a:cubicBezTo>
                <a:cubicBezTo>
                  <a:pt x="1544" y="2719"/>
                  <a:pt x="1544" y="2719"/>
                  <a:pt x="1544" y="2719"/>
                </a:cubicBezTo>
                <a:cubicBezTo>
                  <a:pt x="1544" y="2719"/>
                  <a:pt x="1543" y="2719"/>
                  <a:pt x="1543" y="2719"/>
                </a:cubicBezTo>
                <a:cubicBezTo>
                  <a:pt x="1542" y="2719"/>
                  <a:pt x="1541" y="2719"/>
                  <a:pt x="1540" y="2719"/>
                </a:cubicBezTo>
                <a:cubicBezTo>
                  <a:pt x="1539" y="2719"/>
                  <a:pt x="1536" y="2718"/>
                  <a:pt x="1535" y="2716"/>
                </a:cubicBezTo>
                <a:cubicBezTo>
                  <a:pt x="1533" y="2714"/>
                  <a:pt x="1534" y="2711"/>
                  <a:pt x="1535" y="2711"/>
                </a:cubicBezTo>
                <a:cubicBezTo>
                  <a:pt x="1535" y="2710"/>
                  <a:pt x="1535" y="2709"/>
                  <a:pt x="1535" y="2709"/>
                </a:cubicBezTo>
                <a:cubicBezTo>
                  <a:pt x="1535" y="2708"/>
                  <a:pt x="1536" y="2708"/>
                  <a:pt x="1536" y="2707"/>
                </a:cubicBezTo>
                <a:cubicBezTo>
                  <a:pt x="1536" y="2706"/>
                  <a:pt x="1535" y="2704"/>
                  <a:pt x="1535" y="2703"/>
                </a:cubicBezTo>
                <a:cubicBezTo>
                  <a:pt x="1533" y="2699"/>
                  <a:pt x="1532" y="2695"/>
                  <a:pt x="1533" y="2692"/>
                </a:cubicBezTo>
                <a:cubicBezTo>
                  <a:pt x="1533" y="2691"/>
                  <a:pt x="1533" y="2690"/>
                  <a:pt x="1533" y="2689"/>
                </a:cubicBezTo>
                <a:cubicBezTo>
                  <a:pt x="1532" y="2688"/>
                  <a:pt x="1531" y="2686"/>
                  <a:pt x="1531" y="2684"/>
                </a:cubicBezTo>
                <a:cubicBezTo>
                  <a:pt x="1531" y="2682"/>
                  <a:pt x="1532" y="2680"/>
                  <a:pt x="1534" y="2679"/>
                </a:cubicBezTo>
                <a:cubicBezTo>
                  <a:pt x="1534" y="2678"/>
                  <a:pt x="1533" y="2675"/>
                  <a:pt x="1533" y="2674"/>
                </a:cubicBezTo>
                <a:cubicBezTo>
                  <a:pt x="1533" y="2674"/>
                  <a:pt x="1532" y="2673"/>
                  <a:pt x="1532" y="2673"/>
                </a:cubicBezTo>
                <a:cubicBezTo>
                  <a:pt x="1531" y="2671"/>
                  <a:pt x="1530" y="2669"/>
                  <a:pt x="1530" y="2664"/>
                </a:cubicBezTo>
                <a:cubicBezTo>
                  <a:pt x="1529" y="2663"/>
                  <a:pt x="1529" y="2662"/>
                  <a:pt x="1529" y="2662"/>
                </a:cubicBezTo>
                <a:cubicBezTo>
                  <a:pt x="1529" y="2663"/>
                  <a:pt x="1529" y="2663"/>
                  <a:pt x="1528" y="2663"/>
                </a:cubicBezTo>
                <a:cubicBezTo>
                  <a:pt x="1528" y="2663"/>
                  <a:pt x="1527" y="2663"/>
                  <a:pt x="1526" y="2662"/>
                </a:cubicBezTo>
                <a:cubicBezTo>
                  <a:pt x="1521" y="2662"/>
                  <a:pt x="1521" y="2657"/>
                  <a:pt x="1521" y="2654"/>
                </a:cubicBezTo>
                <a:cubicBezTo>
                  <a:pt x="1521" y="2653"/>
                  <a:pt x="1521" y="2653"/>
                  <a:pt x="1521" y="2653"/>
                </a:cubicBezTo>
                <a:cubicBezTo>
                  <a:pt x="1521" y="2651"/>
                  <a:pt x="1521" y="2650"/>
                  <a:pt x="1521" y="2649"/>
                </a:cubicBezTo>
                <a:cubicBezTo>
                  <a:pt x="1521" y="2648"/>
                  <a:pt x="1521" y="2647"/>
                  <a:pt x="1521" y="2646"/>
                </a:cubicBezTo>
                <a:cubicBezTo>
                  <a:pt x="1521" y="2642"/>
                  <a:pt x="1525" y="2640"/>
                  <a:pt x="1531" y="2637"/>
                </a:cubicBezTo>
                <a:cubicBezTo>
                  <a:pt x="1533" y="2636"/>
                  <a:pt x="1534" y="2635"/>
                  <a:pt x="1535" y="2634"/>
                </a:cubicBezTo>
                <a:cubicBezTo>
                  <a:pt x="1534" y="2634"/>
                  <a:pt x="1533" y="2634"/>
                  <a:pt x="1533" y="2634"/>
                </a:cubicBezTo>
                <a:cubicBezTo>
                  <a:pt x="1529" y="2638"/>
                  <a:pt x="1522" y="2636"/>
                  <a:pt x="1520" y="2635"/>
                </a:cubicBezTo>
                <a:cubicBezTo>
                  <a:pt x="1519" y="2634"/>
                  <a:pt x="1519" y="2634"/>
                  <a:pt x="1518" y="2633"/>
                </a:cubicBezTo>
                <a:cubicBezTo>
                  <a:pt x="1517" y="2633"/>
                  <a:pt x="1515" y="2633"/>
                  <a:pt x="1514" y="2632"/>
                </a:cubicBezTo>
                <a:cubicBezTo>
                  <a:pt x="1512" y="2632"/>
                  <a:pt x="1509" y="2632"/>
                  <a:pt x="1508" y="2632"/>
                </a:cubicBezTo>
                <a:cubicBezTo>
                  <a:pt x="1506" y="2632"/>
                  <a:pt x="1503" y="2632"/>
                  <a:pt x="1500" y="2632"/>
                </a:cubicBezTo>
                <a:cubicBezTo>
                  <a:pt x="1497" y="2632"/>
                  <a:pt x="1491" y="2632"/>
                  <a:pt x="1489" y="2632"/>
                </a:cubicBezTo>
                <a:cubicBezTo>
                  <a:pt x="1485" y="2635"/>
                  <a:pt x="1480" y="2635"/>
                  <a:pt x="1474" y="2635"/>
                </a:cubicBezTo>
                <a:cubicBezTo>
                  <a:pt x="1473" y="2635"/>
                  <a:pt x="1471" y="2635"/>
                  <a:pt x="1470" y="2635"/>
                </a:cubicBezTo>
                <a:cubicBezTo>
                  <a:pt x="1466" y="2635"/>
                  <a:pt x="1461" y="2638"/>
                  <a:pt x="1455" y="2642"/>
                </a:cubicBezTo>
                <a:cubicBezTo>
                  <a:pt x="1452" y="2644"/>
                  <a:pt x="1450" y="2646"/>
                  <a:pt x="1447" y="2648"/>
                </a:cubicBezTo>
                <a:cubicBezTo>
                  <a:pt x="1443" y="2650"/>
                  <a:pt x="1439" y="2651"/>
                  <a:pt x="1436" y="2650"/>
                </a:cubicBezTo>
                <a:cubicBezTo>
                  <a:pt x="1433" y="2649"/>
                  <a:pt x="1431" y="2645"/>
                  <a:pt x="1431" y="2643"/>
                </a:cubicBezTo>
                <a:cubicBezTo>
                  <a:pt x="1431" y="2643"/>
                  <a:pt x="1431" y="2643"/>
                  <a:pt x="1431" y="2643"/>
                </a:cubicBezTo>
                <a:cubicBezTo>
                  <a:pt x="1429" y="2642"/>
                  <a:pt x="1427" y="2639"/>
                  <a:pt x="1427" y="2636"/>
                </a:cubicBezTo>
                <a:cubicBezTo>
                  <a:pt x="1427" y="2635"/>
                  <a:pt x="1428" y="2633"/>
                  <a:pt x="1429" y="2632"/>
                </a:cubicBezTo>
                <a:cubicBezTo>
                  <a:pt x="1430" y="2631"/>
                  <a:pt x="1431" y="2630"/>
                  <a:pt x="1432" y="2629"/>
                </a:cubicBezTo>
                <a:cubicBezTo>
                  <a:pt x="1434" y="2626"/>
                  <a:pt x="1437" y="2624"/>
                  <a:pt x="1440" y="2621"/>
                </a:cubicBezTo>
                <a:cubicBezTo>
                  <a:pt x="1443" y="2619"/>
                  <a:pt x="1444" y="2617"/>
                  <a:pt x="1446" y="2615"/>
                </a:cubicBezTo>
                <a:cubicBezTo>
                  <a:pt x="1446" y="2614"/>
                  <a:pt x="1447" y="2613"/>
                  <a:pt x="1448" y="2612"/>
                </a:cubicBezTo>
                <a:cubicBezTo>
                  <a:pt x="1444" y="2610"/>
                  <a:pt x="1443" y="2607"/>
                  <a:pt x="1443" y="2606"/>
                </a:cubicBezTo>
                <a:cubicBezTo>
                  <a:pt x="1443" y="2604"/>
                  <a:pt x="1444" y="2602"/>
                  <a:pt x="1446" y="2601"/>
                </a:cubicBezTo>
                <a:cubicBezTo>
                  <a:pt x="1446" y="2600"/>
                  <a:pt x="1446" y="2600"/>
                  <a:pt x="1446" y="2599"/>
                </a:cubicBezTo>
                <a:cubicBezTo>
                  <a:pt x="1446" y="2598"/>
                  <a:pt x="1446" y="2597"/>
                  <a:pt x="1446" y="2597"/>
                </a:cubicBezTo>
                <a:cubicBezTo>
                  <a:pt x="1446" y="2597"/>
                  <a:pt x="1446" y="2597"/>
                  <a:pt x="1445" y="2597"/>
                </a:cubicBezTo>
                <a:cubicBezTo>
                  <a:pt x="1443" y="2598"/>
                  <a:pt x="1439" y="2598"/>
                  <a:pt x="1436" y="2592"/>
                </a:cubicBezTo>
                <a:cubicBezTo>
                  <a:pt x="1436" y="2592"/>
                  <a:pt x="1436" y="2592"/>
                  <a:pt x="1436" y="2591"/>
                </a:cubicBezTo>
                <a:cubicBezTo>
                  <a:pt x="1435" y="2589"/>
                  <a:pt x="1435" y="2586"/>
                  <a:pt x="1436" y="2582"/>
                </a:cubicBezTo>
                <a:cubicBezTo>
                  <a:pt x="1437" y="2579"/>
                  <a:pt x="1437" y="2579"/>
                  <a:pt x="1439" y="2574"/>
                </a:cubicBezTo>
                <a:cubicBezTo>
                  <a:pt x="1439" y="2570"/>
                  <a:pt x="1439" y="2570"/>
                  <a:pt x="1439" y="2570"/>
                </a:cubicBezTo>
                <a:cubicBezTo>
                  <a:pt x="1440" y="2566"/>
                  <a:pt x="1441" y="2563"/>
                  <a:pt x="1441" y="2562"/>
                </a:cubicBezTo>
                <a:cubicBezTo>
                  <a:pt x="1441" y="2562"/>
                  <a:pt x="1441" y="2562"/>
                  <a:pt x="1441" y="2561"/>
                </a:cubicBezTo>
                <a:cubicBezTo>
                  <a:pt x="1441" y="2561"/>
                  <a:pt x="1441" y="2561"/>
                  <a:pt x="1441" y="2561"/>
                </a:cubicBezTo>
                <a:cubicBezTo>
                  <a:pt x="1442" y="2560"/>
                  <a:pt x="1442" y="2558"/>
                  <a:pt x="1444" y="2558"/>
                </a:cubicBezTo>
                <a:cubicBezTo>
                  <a:pt x="1447" y="2556"/>
                  <a:pt x="1452" y="2554"/>
                  <a:pt x="1454" y="2553"/>
                </a:cubicBezTo>
                <a:cubicBezTo>
                  <a:pt x="1455" y="2553"/>
                  <a:pt x="1457" y="2553"/>
                  <a:pt x="1457" y="2553"/>
                </a:cubicBezTo>
                <a:cubicBezTo>
                  <a:pt x="1457" y="2552"/>
                  <a:pt x="1457" y="2550"/>
                  <a:pt x="1456" y="2549"/>
                </a:cubicBezTo>
                <a:cubicBezTo>
                  <a:pt x="1454" y="2544"/>
                  <a:pt x="1456" y="2540"/>
                  <a:pt x="1457" y="2538"/>
                </a:cubicBezTo>
                <a:cubicBezTo>
                  <a:pt x="1457" y="2537"/>
                  <a:pt x="1458" y="2536"/>
                  <a:pt x="1458" y="2535"/>
                </a:cubicBezTo>
                <a:cubicBezTo>
                  <a:pt x="1458" y="2532"/>
                  <a:pt x="1460" y="2529"/>
                  <a:pt x="1461" y="2526"/>
                </a:cubicBezTo>
                <a:cubicBezTo>
                  <a:pt x="1462" y="2524"/>
                  <a:pt x="1463" y="2523"/>
                  <a:pt x="1463" y="2522"/>
                </a:cubicBezTo>
                <a:cubicBezTo>
                  <a:pt x="1464" y="2519"/>
                  <a:pt x="1466" y="2517"/>
                  <a:pt x="1469" y="2516"/>
                </a:cubicBezTo>
                <a:cubicBezTo>
                  <a:pt x="1471" y="2515"/>
                  <a:pt x="1473" y="2515"/>
                  <a:pt x="1475" y="2516"/>
                </a:cubicBezTo>
                <a:cubicBezTo>
                  <a:pt x="1476" y="2516"/>
                  <a:pt x="1476" y="2517"/>
                  <a:pt x="1477" y="2517"/>
                </a:cubicBezTo>
                <a:cubicBezTo>
                  <a:pt x="1478" y="2518"/>
                  <a:pt x="1479" y="2518"/>
                  <a:pt x="1480" y="2518"/>
                </a:cubicBezTo>
                <a:cubicBezTo>
                  <a:pt x="1482" y="2516"/>
                  <a:pt x="1490" y="2509"/>
                  <a:pt x="1493" y="2507"/>
                </a:cubicBezTo>
                <a:cubicBezTo>
                  <a:pt x="1494" y="2506"/>
                  <a:pt x="1494" y="2505"/>
                  <a:pt x="1493" y="2505"/>
                </a:cubicBezTo>
                <a:cubicBezTo>
                  <a:pt x="1491" y="2501"/>
                  <a:pt x="1491" y="2499"/>
                  <a:pt x="1494" y="2496"/>
                </a:cubicBezTo>
                <a:cubicBezTo>
                  <a:pt x="1494" y="2496"/>
                  <a:pt x="1494" y="2496"/>
                  <a:pt x="1494" y="2496"/>
                </a:cubicBezTo>
                <a:cubicBezTo>
                  <a:pt x="1494" y="2495"/>
                  <a:pt x="1494" y="2494"/>
                  <a:pt x="1495" y="2493"/>
                </a:cubicBezTo>
                <a:cubicBezTo>
                  <a:pt x="1495" y="2492"/>
                  <a:pt x="1495" y="2492"/>
                  <a:pt x="1495" y="2492"/>
                </a:cubicBezTo>
                <a:cubicBezTo>
                  <a:pt x="1495" y="2490"/>
                  <a:pt x="1495" y="2487"/>
                  <a:pt x="1497" y="2485"/>
                </a:cubicBezTo>
                <a:cubicBezTo>
                  <a:pt x="1500" y="2484"/>
                  <a:pt x="1502" y="2485"/>
                  <a:pt x="1504" y="2486"/>
                </a:cubicBezTo>
                <a:cubicBezTo>
                  <a:pt x="1504" y="2486"/>
                  <a:pt x="1505" y="2486"/>
                  <a:pt x="1505" y="2486"/>
                </a:cubicBezTo>
                <a:cubicBezTo>
                  <a:pt x="1509" y="2488"/>
                  <a:pt x="1510" y="2490"/>
                  <a:pt x="1511" y="2493"/>
                </a:cubicBezTo>
                <a:cubicBezTo>
                  <a:pt x="1511" y="2494"/>
                  <a:pt x="1511" y="2494"/>
                  <a:pt x="1511" y="2494"/>
                </a:cubicBezTo>
                <a:cubicBezTo>
                  <a:pt x="1511" y="2494"/>
                  <a:pt x="1513" y="2494"/>
                  <a:pt x="1513" y="2494"/>
                </a:cubicBezTo>
                <a:cubicBezTo>
                  <a:pt x="1514" y="2493"/>
                  <a:pt x="1518" y="2487"/>
                  <a:pt x="1520" y="2484"/>
                </a:cubicBezTo>
                <a:cubicBezTo>
                  <a:pt x="1522" y="2481"/>
                  <a:pt x="1524" y="2478"/>
                  <a:pt x="1525" y="2476"/>
                </a:cubicBezTo>
                <a:cubicBezTo>
                  <a:pt x="1530" y="2471"/>
                  <a:pt x="1536" y="2470"/>
                  <a:pt x="1540" y="2472"/>
                </a:cubicBezTo>
                <a:cubicBezTo>
                  <a:pt x="1540" y="2472"/>
                  <a:pt x="1540" y="2471"/>
                  <a:pt x="1540" y="2471"/>
                </a:cubicBezTo>
                <a:cubicBezTo>
                  <a:pt x="1540" y="2469"/>
                  <a:pt x="1537" y="2465"/>
                  <a:pt x="1534" y="2462"/>
                </a:cubicBezTo>
                <a:cubicBezTo>
                  <a:pt x="1534" y="2462"/>
                  <a:pt x="1534" y="2462"/>
                  <a:pt x="1534" y="2462"/>
                </a:cubicBezTo>
                <a:cubicBezTo>
                  <a:pt x="1530" y="2458"/>
                  <a:pt x="1530" y="2456"/>
                  <a:pt x="1532" y="2450"/>
                </a:cubicBezTo>
                <a:cubicBezTo>
                  <a:pt x="1532" y="2449"/>
                  <a:pt x="1532" y="2449"/>
                  <a:pt x="1532" y="2449"/>
                </a:cubicBezTo>
                <a:cubicBezTo>
                  <a:pt x="1533" y="2447"/>
                  <a:pt x="1534" y="2445"/>
                  <a:pt x="1536" y="2444"/>
                </a:cubicBezTo>
                <a:cubicBezTo>
                  <a:pt x="1539" y="2442"/>
                  <a:pt x="1542" y="2443"/>
                  <a:pt x="1544" y="2444"/>
                </a:cubicBezTo>
                <a:cubicBezTo>
                  <a:pt x="1545" y="2445"/>
                  <a:pt x="1545" y="2445"/>
                  <a:pt x="1546" y="2445"/>
                </a:cubicBezTo>
                <a:cubicBezTo>
                  <a:pt x="1546" y="2445"/>
                  <a:pt x="1546" y="2444"/>
                  <a:pt x="1546" y="2444"/>
                </a:cubicBezTo>
                <a:cubicBezTo>
                  <a:pt x="1546" y="2443"/>
                  <a:pt x="1545" y="2441"/>
                  <a:pt x="1544" y="2439"/>
                </a:cubicBezTo>
                <a:cubicBezTo>
                  <a:pt x="1540" y="2434"/>
                  <a:pt x="1546" y="2429"/>
                  <a:pt x="1549" y="2427"/>
                </a:cubicBezTo>
                <a:cubicBezTo>
                  <a:pt x="1550" y="2426"/>
                  <a:pt x="1550" y="2426"/>
                  <a:pt x="1551" y="2425"/>
                </a:cubicBezTo>
                <a:cubicBezTo>
                  <a:pt x="1552" y="2424"/>
                  <a:pt x="1552" y="2420"/>
                  <a:pt x="1552" y="2416"/>
                </a:cubicBezTo>
                <a:cubicBezTo>
                  <a:pt x="1552" y="2412"/>
                  <a:pt x="1554" y="2410"/>
                  <a:pt x="1555" y="2409"/>
                </a:cubicBezTo>
                <a:cubicBezTo>
                  <a:pt x="1555" y="2409"/>
                  <a:pt x="1556" y="2409"/>
                  <a:pt x="1556" y="2409"/>
                </a:cubicBezTo>
                <a:cubicBezTo>
                  <a:pt x="1556" y="2405"/>
                  <a:pt x="1555" y="2385"/>
                  <a:pt x="1555" y="2381"/>
                </a:cubicBezTo>
                <a:cubicBezTo>
                  <a:pt x="1555" y="2377"/>
                  <a:pt x="1556" y="2374"/>
                  <a:pt x="1557" y="2372"/>
                </a:cubicBezTo>
                <a:cubicBezTo>
                  <a:pt x="1558" y="2371"/>
                  <a:pt x="1558" y="2371"/>
                  <a:pt x="1558" y="2371"/>
                </a:cubicBezTo>
                <a:cubicBezTo>
                  <a:pt x="1559" y="2369"/>
                  <a:pt x="1559" y="2369"/>
                  <a:pt x="1555" y="2366"/>
                </a:cubicBezTo>
                <a:cubicBezTo>
                  <a:pt x="1550" y="2361"/>
                  <a:pt x="1553" y="2355"/>
                  <a:pt x="1556" y="2351"/>
                </a:cubicBezTo>
                <a:cubicBezTo>
                  <a:pt x="1557" y="2349"/>
                  <a:pt x="1558" y="2348"/>
                  <a:pt x="1558" y="2346"/>
                </a:cubicBezTo>
                <a:cubicBezTo>
                  <a:pt x="1559" y="2344"/>
                  <a:pt x="1559" y="2343"/>
                  <a:pt x="1559" y="2343"/>
                </a:cubicBezTo>
                <a:cubicBezTo>
                  <a:pt x="1559" y="2343"/>
                  <a:pt x="1559" y="2343"/>
                  <a:pt x="1559" y="2343"/>
                </a:cubicBezTo>
                <a:cubicBezTo>
                  <a:pt x="1558" y="2342"/>
                  <a:pt x="1558" y="2341"/>
                  <a:pt x="1557" y="2338"/>
                </a:cubicBezTo>
                <a:cubicBezTo>
                  <a:pt x="1556" y="2332"/>
                  <a:pt x="1557" y="2330"/>
                  <a:pt x="1558" y="2326"/>
                </a:cubicBezTo>
                <a:cubicBezTo>
                  <a:pt x="1558" y="2326"/>
                  <a:pt x="1558" y="2325"/>
                  <a:pt x="1558" y="2324"/>
                </a:cubicBezTo>
                <a:cubicBezTo>
                  <a:pt x="1558" y="2324"/>
                  <a:pt x="1558" y="2324"/>
                  <a:pt x="1558" y="2324"/>
                </a:cubicBezTo>
                <a:cubicBezTo>
                  <a:pt x="1557" y="2325"/>
                  <a:pt x="1555" y="2326"/>
                  <a:pt x="1553" y="2325"/>
                </a:cubicBezTo>
                <a:cubicBezTo>
                  <a:pt x="1552" y="2324"/>
                  <a:pt x="1551" y="2323"/>
                  <a:pt x="1551" y="2321"/>
                </a:cubicBezTo>
                <a:cubicBezTo>
                  <a:pt x="1550" y="2320"/>
                  <a:pt x="1549" y="2319"/>
                  <a:pt x="1546" y="2317"/>
                </a:cubicBezTo>
                <a:cubicBezTo>
                  <a:pt x="1546" y="2317"/>
                  <a:pt x="1546" y="2317"/>
                  <a:pt x="1546" y="2317"/>
                </a:cubicBezTo>
                <a:cubicBezTo>
                  <a:pt x="1546" y="2317"/>
                  <a:pt x="1546" y="2317"/>
                  <a:pt x="1546" y="2317"/>
                </a:cubicBezTo>
                <a:cubicBezTo>
                  <a:pt x="1546" y="2321"/>
                  <a:pt x="1544" y="2324"/>
                  <a:pt x="1542" y="2326"/>
                </a:cubicBezTo>
                <a:cubicBezTo>
                  <a:pt x="1542" y="2326"/>
                  <a:pt x="1542" y="2326"/>
                  <a:pt x="1542" y="2326"/>
                </a:cubicBezTo>
                <a:cubicBezTo>
                  <a:pt x="1541" y="2327"/>
                  <a:pt x="1539" y="2329"/>
                  <a:pt x="1537" y="2329"/>
                </a:cubicBezTo>
                <a:cubicBezTo>
                  <a:pt x="1537" y="2329"/>
                  <a:pt x="1537" y="2329"/>
                  <a:pt x="1537" y="2329"/>
                </a:cubicBezTo>
                <a:cubicBezTo>
                  <a:pt x="1534" y="2329"/>
                  <a:pt x="1532" y="2327"/>
                  <a:pt x="1530" y="2325"/>
                </a:cubicBezTo>
                <a:cubicBezTo>
                  <a:pt x="1527" y="2321"/>
                  <a:pt x="1527" y="2320"/>
                  <a:pt x="1528" y="2316"/>
                </a:cubicBezTo>
                <a:cubicBezTo>
                  <a:pt x="1528" y="2316"/>
                  <a:pt x="1528" y="2315"/>
                  <a:pt x="1528" y="2314"/>
                </a:cubicBezTo>
                <a:cubicBezTo>
                  <a:pt x="1528" y="2313"/>
                  <a:pt x="1528" y="2311"/>
                  <a:pt x="1528" y="2311"/>
                </a:cubicBezTo>
                <a:cubicBezTo>
                  <a:pt x="1527" y="2311"/>
                  <a:pt x="1527" y="2311"/>
                  <a:pt x="1527" y="2310"/>
                </a:cubicBezTo>
                <a:cubicBezTo>
                  <a:pt x="1522" y="2307"/>
                  <a:pt x="1523" y="2292"/>
                  <a:pt x="1524" y="2290"/>
                </a:cubicBezTo>
                <a:cubicBezTo>
                  <a:pt x="1524" y="2289"/>
                  <a:pt x="1522" y="2286"/>
                  <a:pt x="1521" y="2284"/>
                </a:cubicBezTo>
                <a:cubicBezTo>
                  <a:pt x="1518" y="2280"/>
                  <a:pt x="1519" y="2274"/>
                  <a:pt x="1522" y="2267"/>
                </a:cubicBezTo>
                <a:cubicBezTo>
                  <a:pt x="1522" y="2266"/>
                  <a:pt x="1522" y="2265"/>
                  <a:pt x="1522" y="2265"/>
                </a:cubicBezTo>
                <a:cubicBezTo>
                  <a:pt x="1518" y="2265"/>
                  <a:pt x="1513" y="2264"/>
                  <a:pt x="1511" y="2260"/>
                </a:cubicBezTo>
                <a:cubicBezTo>
                  <a:pt x="1510" y="2257"/>
                  <a:pt x="1509" y="2253"/>
                  <a:pt x="1508" y="2250"/>
                </a:cubicBezTo>
                <a:cubicBezTo>
                  <a:pt x="1503" y="2253"/>
                  <a:pt x="1498" y="2248"/>
                  <a:pt x="1496" y="2247"/>
                </a:cubicBezTo>
                <a:cubicBezTo>
                  <a:pt x="1496" y="2246"/>
                  <a:pt x="1496" y="2246"/>
                  <a:pt x="1496" y="2246"/>
                </a:cubicBezTo>
                <a:cubicBezTo>
                  <a:pt x="1492" y="2244"/>
                  <a:pt x="1492" y="2239"/>
                  <a:pt x="1492" y="2235"/>
                </a:cubicBezTo>
                <a:cubicBezTo>
                  <a:pt x="1492" y="2234"/>
                  <a:pt x="1492" y="2234"/>
                  <a:pt x="1492" y="2234"/>
                </a:cubicBezTo>
                <a:cubicBezTo>
                  <a:pt x="1491" y="2233"/>
                  <a:pt x="1487" y="2231"/>
                  <a:pt x="1484" y="2232"/>
                </a:cubicBezTo>
                <a:cubicBezTo>
                  <a:pt x="1484" y="2232"/>
                  <a:pt x="1483" y="2232"/>
                  <a:pt x="1483" y="2232"/>
                </a:cubicBezTo>
                <a:cubicBezTo>
                  <a:pt x="1483" y="2232"/>
                  <a:pt x="1483" y="2232"/>
                  <a:pt x="1483" y="2232"/>
                </a:cubicBezTo>
                <a:cubicBezTo>
                  <a:pt x="1483" y="2233"/>
                  <a:pt x="1483" y="2233"/>
                  <a:pt x="1483" y="2234"/>
                </a:cubicBezTo>
                <a:cubicBezTo>
                  <a:pt x="1482" y="2235"/>
                  <a:pt x="1482" y="2236"/>
                  <a:pt x="1482" y="2237"/>
                </a:cubicBezTo>
                <a:cubicBezTo>
                  <a:pt x="1482" y="2239"/>
                  <a:pt x="1481" y="2242"/>
                  <a:pt x="1481" y="2244"/>
                </a:cubicBezTo>
                <a:cubicBezTo>
                  <a:pt x="1480" y="2247"/>
                  <a:pt x="1478" y="2250"/>
                  <a:pt x="1472" y="2249"/>
                </a:cubicBezTo>
                <a:cubicBezTo>
                  <a:pt x="1470" y="2251"/>
                  <a:pt x="1467" y="2256"/>
                  <a:pt x="1466" y="2257"/>
                </a:cubicBezTo>
                <a:cubicBezTo>
                  <a:pt x="1465" y="2259"/>
                  <a:pt x="1465" y="2259"/>
                  <a:pt x="1466" y="2261"/>
                </a:cubicBezTo>
                <a:cubicBezTo>
                  <a:pt x="1468" y="2264"/>
                  <a:pt x="1468" y="2268"/>
                  <a:pt x="1467" y="2272"/>
                </a:cubicBezTo>
                <a:cubicBezTo>
                  <a:pt x="1467" y="2273"/>
                  <a:pt x="1467" y="2274"/>
                  <a:pt x="1467" y="2275"/>
                </a:cubicBezTo>
                <a:cubicBezTo>
                  <a:pt x="1467" y="2279"/>
                  <a:pt x="1466" y="2281"/>
                  <a:pt x="1464" y="2283"/>
                </a:cubicBezTo>
                <a:cubicBezTo>
                  <a:pt x="1462" y="2284"/>
                  <a:pt x="1460" y="2284"/>
                  <a:pt x="1458" y="2283"/>
                </a:cubicBezTo>
                <a:cubicBezTo>
                  <a:pt x="1458" y="2283"/>
                  <a:pt x="1458" y="2283"/>
                  <a:pt x="1458" y="2283"/>
                </a:cubicBezTo>
                <a:cubicBezTo>
                  <a:pt x="1458" y="2283"/>
                  <a:pt x="1458" y="2283"/>
                  <a:pt x="1457" y="2283"/>
                </a:cubicBezTo>
                <a:cubicBezTo>
                  <a:pt x="1456" y="2285"/>
                  <a:pt x="1454" y="2286"/>
                  <a:pt x="1451" y="2288"/>
                </a:cubicBezTo>
                <a:cubicBezTo>
                  <a:pt x="1450" y="2288"/>
                  <a:pt x="1449" y="2289"/>
                  <a:pt x="1449" y="2289"/>
                </a:cubicBezTo>
                <a:cubicBezTo>
                  <a:pt x="1447" y="2290"/>
                  <a:pt x="1445" y="2292"/>
                  <a:pt x="1441" y="2293"/>
                </a:cubicBezTo>
                <a:cubicBezTo>
                  <a:pt x="1438" y="2295"/>
                  <a:pt x="1435" y="2294"/>
                  <a:pt x="1434" y="2293"/>
                </a:cubicBezTo>
                <a:cubicBezTo>
                  <a:pt x="1430" y="2291"/>
                  <a:pt x="1429" y="2286"/>
                  <a:pt x="1429" y="2283"/>
                </a:cubicBezTo>
                <a:cubicBezTo>
                  <a:pt x="1427" y="2282"/>
                  <a:pt x="1424" y="2280"/>
                  <a:pt x="1423" y="2280"/>
                </a:cubicBezTo>
                <a:cubicBezTo>
                  <a:pt x="1421" y="2280"/>
                  <a:pt x="1419" y="2280"/>
                  <a:pt x="1417" y="2278"/>
                </a:cubicBezTo>
                <a:cubicBezTo>
                  <a:pt x="1415" y="2277"/>
                  <a:pt x="1414" y="2275"/>
                  <a:pt x="1414" y="2272"/>
                </a:cubicBezTo>
                <a:cubicBezTo>
                  <a:pt x="1414" y="2271"/>
                  <a:pt x="1412" y="2271"/>
                  <a:pt x="1411" y="2270"/>
                </a:cubicBezTo>
                <a:cubicBezTo>
                  <a:pt x="1409" y="2269"/>
                  <a:pt x="1408" y="2268"/>
                  <a:pt x="1405" y="2266"/>
                </a:cubicBezTo>
                <a:cubicBezTo>
                  <a:pt x="1404" y="2265"/>
                  <a:pt x="1401" y="2262"/>
                  <a:pt x="1399" y="2261"/>
                </a:cubicBezTo>
                <a:cubicBezTo>
                  <a:pt x="1398" y="2261"/>
                  <a:pt x="1398" y="2261"/>
                  <a:pt x="1398" y="2261"/>
                </a:cubicBezTo>
                <a:cubicBezTo>
                  <a:pt x="1396" y="2260"/>
                  <a:pt x="1393" y="2259"/>
                  <a:pt x="1394" y="2255"/>
                </a:cubicBezTo>
                <a:cubicBezTo>
                  <a:pt x="1394" y="2254"/>
                  <a:pt x="1394" y="2254"/>
                  <a:pt x="1394" y="2254"/>
                </a:cubicBezTo>
                <a:cubicBezTo>
                  <a:pt x="1394" y="2253"/>
                  <a:pt x="1394" y="2252"/>
                  <a:pt x="1391" y="2250"/>
                </a:cubicBezTo>
                <a:cubicBezTo>
                  <a:pt x="1390" y="2251"/>
                  <a:pt x="1389" y="2251"/>
                  <a:pt x="1388" y="2252"/>
                </a:cubicBezTo>
                <a:cubicBezTo>
                  <a:pt x="1386" y="2253"/>
                  <a:pt x="1383" y="2252"/>
                  <a:pt x="1382" y="2251"/>
                </a:cubicBezTo>
                <a:cubicBezTo>
                  <a:pt x="1379" y="2249"/>
                  <a:pt x="1378" y="2245"/>
                  <a:pt x="1377" y="2243"/>
                </a:cubicBezTo>
                <a:cubicBezTo>
                  <a:pt x="1377" y="2243"/>
                  <a:pt x="1376" y="2242"/>
                  <a:pt x="1375" y="2242"/>
                </a:cubicBezTo>
                <a:cubicBezTo>
                  <a:pt x="1375" y="2242"/>
                  <a:pt x="1374" y="2242"/>
                  <a:pt x="1372" y="2242"/>
                </a:cubicBezTo>
                <a:cubicBezTo>
                  <a:pt x="1367" y="2243"/>
                  <a:pt x="1365" y="2243"/>
                  <a:pt x="1363" y="2243"/>
                </a:cubicBezTo>
                <a:cubicBezTo>
                  <a:pt x="1363" y="2243"/>
                  <a:pt x="1353" y="2242"/>
                  <a:pt x="1348" y="2234"/>
                </a:cubicBezTo>
                <a:cubicBezTo>
                  <a:pt x="1345" y="2231"/>
                  <a:pt x="1344" y="2231"/>
                  <a:pt x="1341" y="2233"/>
                </a:cubicBezTo>
                <a:cubicBezTo>
                  <a:pt x="1340" y="2233"/>
                  <a:pt x="1340" y="2233"/>
                  <a:pt x="1340" y="2233"/>
                </a:cubicBezTo>
                <a:cubicBezTo>
                  <a:pt x="1337" y="2235"/>
                  <a:pt x="1329" y="2236"/>
                  <a:pt x="1321" y="2237"/>
                </a:cubicBezTo>
                <a:cubicBezTo>
                  <a:pt x="1319" y="2237"/>
                  <a:pt x="1319" y="2237"/>
                  <a:pt x="1319" y="2237"/>
                </a:cubicBezTo>
                <a:cubicBezTo>
                  <a:pt x="1314" y="2238"/>
                  <a:pt x="1313" y="2240"/>
                  <a:pt x="1313" y="2240"/>
                </a:cubicBezTo>
                <a:cubicBezTo>
                  <a:pt x="1312" y="2241"/>
                  <a:pt x="1312" y="2242"/>
                  <a:pt x="1311" y="2243"/>
                </a:cubicBezTo>
                <a:cubicBezTo>
                  <a:pt x="1309" y="2246"/>
                  <a:pt x="1306" y="2251"/>
                  <a:pt x="1304" y="2253"/>
                </a:cubicBezTo>
                <a:cubicBezTo>
                  <a:pt x="1300" y="2258"/>
                  <a:pt x="1297" y="2260"/>
                  <a:pt x="1291" y="2261"/>
                </a:cubicBezTo>
                <a:cubicBezTo>
                  <a:pt x="1290" y="2261"/>
                  <a:pt x="1288" y="2262"/>
                  <a:pt x="1286" y="2262"/>
                </a:cubicBezTo>
                <a:cubicBezTo>
                  <a:pt x="1281" y="2264"/>
                  <a:pt x="1273" y="2266"/>
                  <a:pt x="1269" y="2268"/>
                </a:cubicBezTo>
                <a:cubicBezTo>
                  <a:pt x="1267" y="2268"/>
                  <a:pt x="1267" y="2268"/>
                  <a:pt x="1267" y="2268"/>
                </a:cubicBezTo>
                <a:cubicBezTo>
                  <a:pt x="1261" y="2271"/>
                  <a:pt x="1252" y="2275"/>
                  <a:pt x="1244" y="2277"/>
                </a:cubicBezTo>
                <a:cubicBezTo>
                  <a:pt x="1237" y="2278"/>
                  <a:pt x="1233" y="2277"/>
                  <a:pt x="1232" y="2277"/>
                </a:cubicBezTo>
                <a:cubicBezTo>
                  <a:pt x="1229" y="2277"/>
                  <a:pt x="1218" y="2277"/>
                  <a:pt x="1215" y="2277"/>
                </a:cubicBezTo>
                <a:cubicBezTo>
                  <a:pt x="1214" y="2277"/>
                  <a:pt x="1213" y="2278"/>
                  <a:pt x="1212" y="2279"/>
                </a:cubicBezTo>
                <a:cubicBezTo>
                  <a:pt x="1211" y="2280"/>
                  <a:pt x="1211" y="2281"/>
                  <a:pt x="1210" y="2282"/>
                </a:cubicBezTo>
                <a:cubicBezTo>
                  <a:pt x="1210" y="2282"/>
                  <a:pt x="1209" y="2283"/>
                  <a:pt x="1208" y="2284"/>
                </a:cubicBezTo>
                <a:cubicBezTo>
                  <a:pt x="1204" y="2287"/>
                  <a:pt x="1199" y="2292"/>
                  <a:pt x="1194" y="2296"/>
                </a:cubicBezTo>
                <a:cubicBezTo>
                  <a:pt x="1189" y="2300"/>
                  <a:pt x="1185" y="2307"/>
                  <a:pt x="1182" y="2313"/>
                </a:cubicBezTo>
                <a:cubicBezTo>
                  <a:pt x="1182" y="2314"/>
                  <a:pt x="1181" y="2315"/>
                  <a:pt x="1180" y="2316"/>
                </a:cubicBezTo>
                <a:cubicBezTo>
                  <a:pt x="1177" y="2323"/>
                  <a:pt x="1169" y="2326"/>
                  <a:pt x="1163" y="2326"/>
                </a:cubicBezTo>
                <a:cubicBezTo>
                  <a:pt x="1160" y="2327"/>
                  <a:pt x="1150" y="2327"/>
                  <a:pt x="1145" y="2327"/>
                </a:cubicBezTo>
                <a:cubicBezTo>
                  <a:pt x="1143" y="2327"/>
                  <a:pt x="1143" y="2327"/>
                  <a:pt x="1143" y="2327"/>
                </a:cubicBezTo>
                <a:cubicBezTo>
                  <a:pt x="1127" y="2326"/>
                  <a:pt x="1122" y="2326"/>
                  <a:pt x="1121" y="2326"/>
                </a:cubicBezTo>
                <a:cubicBezTo>
                  <a:pt x="1117" y="2328"/>
                  <a:pt x="1110" y="2327"/>
                  <a:pt x="1107" y="2325"/>
                </a:cubicBezTo>
                <a:cubicBezTo>
                  <a:pt x="1105" y="2324"/>
                  <a:pt x="1098" y="2320"/>
                  <a:pt x="1092" y="2320"/>
                </a:cubicBezTo>
                <a:cubicBezTo>
                  <a:pt x="1087" y="2319"/>
                  <a:pt x="1084" y="2316"/>
                  <a:pt x="1081" y="2314"/>
                </a:cubicBezTo>
                <a:cubicBezTo>
                  <a:pt x="1080" y="2313"/>
                  <a:pt x="1080" y="2313"/>
                  <a:pt x="1079" y="2312"/>
                </a:cubicBezTo>
                <a:cubicBezTo>
                  <a:pt x="1078" y="2311"/>
                  <a:pt x="1075" y="2312"/>
                  <a:pt x="1072" y="2313"/>
                </a:cubicBezTo>
                <a:cubicBezTo>
                  <a:pt x="1070" y="2313"/>
                  <a:pt x="1068" y="2314"/>
                  <a:pt x="1066" y="2314"/>
                </a:cubicBezTo>
                <a:cubicBezTo>
                  <a:pt x="1063" y="2314"/>
                  <a:pt x="1059" y="2314"/>
                  <a:pt x="1056" y="2314"/>
                </a:cubicBezTo>
                <a:cubicBezTo>
                  <a:pt x="1052" y="2314"/>
                  <a:pt x="1049" y="2313"/>
                  <a:pt x="1047" y="2314"/>
                </a:cubicBezTo>
                <a:cubicBezTo>
                  <a:pt x="1043" y="2314"/>
                  <a:pt x="1039" y="2312"/>
                  <a:pt x="1036" y="2309"/>
                </a:cubicBezTo>
                <a:cubicBezTo>
                  <a:pt x="1035" y="2307"/>
                  <a:pt x="1034" y="2305"/>
                  <a:pt x="1034" y="2303"/>
                </a:cubicBezTo>
                <a:cubicBezTo>
                  <a:pt x="1034" y="2302"/>
                  <a:pt x="1034" y="2300"/>
                  <a:pt x="1033" y="2298"/>
                </a:cubicBezTo>
                <a:cubicBezTo>
                  <a:pt x="1032" y="2295"/>
                  <a:pt x="1031" y="2290"/>
                  <a:pt x="1031" y="2286"/>
                </a:cubicBezTo>
                <a:cubicBezTo>
                  <a:pt x="1031" y="2277"/>
                  <a:pt x="1033" y="2275"/>
                  <a:pt x="1038" y="2271"/>
                </a:cubicBezTo>
                <a:cubicBezTo>
                  <a:pt x="1038" y="2270"/>
                  <a:pt x="1038" y="2270"/>
                  <a:pt x="1038" y="2270"/>
                </a:cubicBezTo>
                <a:cubicBezTo>
                  <a:pt x="1042" y="2267"/>
                  <a:pt x="1039" y="2263"/>
                  <a:pt x="1039" y="2262"/>
                </a:cubicBezTo>
                <a:cubicBezTo>
                  <a:pt x="1037" y="2259"/>
                  <a:pt x="1033" y="2256"/>
                  <a:pt x="1033" y="2256"/>
                </a:cubicBezTo>
                <a:cubicBezTo>
                  <a:pt x="1031" y="2255"/>
                  <a:pt x="1024" y="2254"/>
                  <a:pt x="1019" y="2253"/>
                </a:cubicBezTo>
                <a:cubicBezTo>
                  <a:pt x="1013" y="2253"/>
                  <a:pt x="1010" y="2252"/>
                  <a:pt x="1007" y="2245"/>
                </a:cubicBezTo>
                <a:cubicBezTo>
                  <a:pt x="1006" y="2240"/>
                  <a:pt x="1005" y="2232"/>
                  <a:pt x="1009" y="2226"/>
                </a:cubicBezTo>
                <a:cubicBezTo>
                  <a:pt x="1010" y="2224"/>
                  <a:pt x="1008" y="2222"/>
                  <a:pt x="1008" y="2222"/>
                </a:cubicBezTo>
                <a:cubicBezTo>
                  <a:pt x="1006" y="2221"/>
                  <a:pt x="1005" y="2220"/>
                  <a:pt x="1005" y="2218"/>
                </a:cubicBezTo>
                <a:cubicBezTo>
                  <a:pt x="1005" y="2215"/>
                  <a:pt x="1006" y="2213"/>
                  <a:pt x="1007" y="2211"/>
                </a:cubicBezTo>
                <a:cubicBezTo>
                  <a:pt x="1007" y="2211"/>
                  <a:pt x="1006" y="2211"/>
                  <a:pt x="1006" y="2210"/>
                </a:cubicBezTo>
                <a:cubicBezTo>
                  <a:pt x="1002" y="2208"/>
                  <a:pt x="1001" y="2205"/>
                  <a:pt x="999" y="2201"/>
                </a:cubicBezTo>
                <a:cubicBezTo>
                  <a:pt x="999" y="2200"/>
                  <a:pt x="999" y="2199"/>
                  <a:pt x="998" y="2198"/>
                </a:cubicBezTo>
                <a:cubicBezTo>
                  <a:pt x="998" y="2197"/>
                  <a:pt x="997" y="2197"/>
                  <a:pt x="997" y="2197"/>
                </a:cubicBezTo>
                <a:cubicBezTo>
                  <a:pt x="996" y="2197"/>
                  <a:pt x="996" y="2197"/>
                  <a:pt x="996" y="2197"/>
                </a:cubicBezTo>
                <a:cubicBezTo>
                  <a:pt x="994" y="2203"/>
                  <a:pt x="986" y="2202"/>
                  <a:pt x="983" y="2201"/>
                </a:cubicBezTo>
                <a:cubicBezTo>
                  <a:pt x="983" y="2201"/>
                  <a:pt x="983" y="2201"/>
                  <a:pt x="983" y="2201"/>
                </a:cubicBezTo>
                <a:cubicBezTo>
                  <a:pt x="982" y="2202"/>
                  <a:pt x="982" y="2203"/>
                  <a:pt x="981" y="2204"/>
                </a:cubicBezTo>
                <a:cubicBezTo>
                  <a:pt x="981" y="2204"/>
                  <a:pt x="980" y="2207"/>
                  <a:pt x="977" y="2207"/>
                </a:cubicBezTo>
                <a:cubicBezTo>
                  <a:pt x="974" y="2208"/>
                  <a:pt x="972" y="2206"/>
                  <a:pt x="971" y="2205"/>
                </a:cubicBezTo>
                <a:cubicBezTo>
                  <a:pt x="970" y="2204"/>
                  <a:pt x="970" y="2204"/>
                  <a:pt x="970" y="2204"/>
                </a:cubicBezTo>
                <a:cubicBezTo>
                  <a:pt x="969" y="2203"/>
                  <a:pt x="967" y="2203"/>
                  <a:pt x="966" y="2202"/>
                </a:cubicBezTo>
                <a:cubicBezTo>
                  <a:pt x="964" y="2201"/>
                  <a:pt x="962" y="2200"/>
                  <a:pt x="960" y="2198"/>
                </a:cubicBezTo>
                <a:cubicBezTo>
                  <a:pt x="958" y="2196"/>
                  <a:pt x="951" y="2189"/>
                  <a:pt x="949" y="2187"/>
                </a:cubicBezTo>
                <a:cubicBezTo>
                  <a:pt x="947" y="2186"/>
                  <a:pt x="943" y="2186"/>
                  <a:pt x="941" y="2186"/>
                </a:cubicBezTo>
                <a:cubicBezTo>
                  <a:pt x="940" y="2186"/>
                  <a:pt x="939" y="2186"/>
                  <a:pt x="939" y="2186"/>
                </a:cubicBezTo>
                <a:cubicBezTo>
                  <a:pt x="935" y="2185"/>
                  <a:pt x="927" y="2181"/>
                  <a:pt x="924" y="2178"/>
                </a:cubicBezTo>
                <a:cubicBezTo>
                  <a:pt x="924" y="2178"/>
                  <a:pt x="921" y="2176"/>
                  <a:pt x="920" y="2175"/>
                </a:cubicBezTo>
                <a:cubicBezTo>
                  <a:pt x="917" y="2173"/>
                  <a:pt x="914" y="2172"/>
                  <a:pt x="912" y="2170"/>
                </a:cubicBezTo>
                <a:cubicBezTo>
                  <a:pt x="910" y="2168"/>
                  <a:pt x="909" y="2168"/>
                  <a:pt x="908" y="2168"/>
                </a:cubicBezTo>
                <a:cubicBezTo>
                  <a:pt x="904" y="2169"/>
                  <a:pt x="899" y="2169"/>
                  <a:pt x="897" y="2169"/>
                </a:cubicBezTo>
                <a:cubicBezTo>
                  <a:pt x="896" y="2168"/>
                  <a:pt x="895" y="2168"/>
                  <a:pt x="893" y="2165"/>
                </a:cubicBezTo>
                <a:cubicBezTo>
                  <a:pt x="890" y="2163"/>
                  <a:pt x="886" y="2160"/>
                  <a:pt x="882" y="2158"/>
                </a:cubicBezTo>
                <a:cubicBezTo>
                  <a:pt x="882" y="2158"/>
                  <a:pt x="881" y="2158"/>
                  <a:pt x="880" y="2157"/>
                </a:cubicBezTo>
                <a:cubicBezTo>
                  <a:pt x="880" y="2158"/>
                  <a:pt x="880" y="2158"/>
                  <a:pt x="880" y="2158"/>
                </a:cubicBezTo>
                <a:cubicBezTo>
                  <a:pt x="877" y="2162"/>
                  <a:pt x="873" y="2161"/>
                  <a:pt x="872" y="2160"/>
                </a:cubicBezTo>
                <a:cubicBezTo>
                  <a:pt x="871" y="2160"/>
                  <a:pt x="870" y="2160"/>
                  <a:pt x="869" y="2160"/>
                </a:cubicBezTo>
                <a:cubicBezTo>
                  <a:pt x="868" y="2160"/>
                  <a:pt x="865" y="2159"/>
                  <a:pt x="864" y="2161"/>
                </a:cubicBezTo>
                <a:cubicBezTo>
                  <a:pt x="861" y="2164"/>
                  <a:pt x="859" y="2164"/>
                  <a:pt x="857" y="2165"/>
                </a:cubicBezTo>
                <a:cubicBezTo>
                  <a:pt x="856" y="2165"/>
                  <a:pt x="855" y="2166"/>
                  <a:pt x="854" y="2166"/>
                </a:cubicBezTo>
                <a:cubicBezTo>
                  <a:pt x="853" y="2167"/>
                  <a:pt x="853" y="2167"/>
                  <a:pt x="853" y="2167"/>
                </a:cubicBezTo>
                <a:cubicBezTo>
                  <a:pt x="853" y="2167"/>
                  <a:pt x="853" y="2168"/>
                  <a:pt x="853" y="2168"/>
                </a:cubicBezTo>
                <a:cubicBezTo>
                  <a:pt x="852" y="2169"/>
                  <a:pt x="852" y="2171"/>
                  <a:pt x="850" y="2173"/>
                </a:cubicBezTo>
                <a:cubicBezTo>
                  <a:pt x="848" y="2176"/>
                  <a:pt x="843" y="2180"/>
                  <a:pt x="836" y="2184"/>
                </a:cubicBezTo>
                <a:cubicBezTo>
                  <a:pt x="834" y="2186"/>
                  <a:pt x="831" y="2187"/>
                  <a:pt x="830" y="2188"/>
                </a:cubicBezTo>
                <a:cubicBezTo>
                  <a:pt x="828" y="2190"/>
                  <a:pt x="828" y="2190"/>
                  <a:pt x="828" y="2190"/>
                </a:cubicBezTo>
                <a:cubicBezTo>
                  <a:pt x="826" y="2192"/>
                  <a:pt x="825" y="2192"/>
                  <a:pt x="825" y="2193"/>
                </a:cubicBezTo>
                <a:cubicBezTo>
                  <a:pt x="825" y="2194"/>
                  <a:pt x="825" y="2194"/>
                  <a:pt x="825" y="2195"/>
                </a:cubicBezTo>
                <a:cubicBezTo>
                  <a:pt x="824" y="2198"/>
                  <a:pt x="823" y="2204"/>
                  <a:pt x="820" y="2207"/>
                </a:cubicBezTo>
                <a:cubicBezTo>
                  <a:pt x="819" y="2208"/>
                  <a:pt x="819" y="2208"/>
                  <a:pt x="820" y="2211"/>
                </a:cubicBezTo>
                <a:cubicBezTo>
                  <a:pt x="820" y="2212"/>
                  <a:pt x="821" y="2214"/>
                  <a:pt x="821" y="2215"/>
                </a:cubicBezTo>
                <a:cubicBezTo>
                  <a:pt x="821" y="2219"/>
                  <a:pt x="821" y="2223"/>
                  <a:pt x="819" y="2226"/>
                </a:cubicBezTo>
                <a:cubicBezTo>
                  <a:pt x="816" y="2229"/>
                  <a:pt x="812" y="2230"/>
                  <a:pt x="807" y="2231"/>
                </a:cubicBezTo>
                <a:cubicBezTo>
                  <a:pt x="798" y="2232"/>
                  <a:pt x="795" y="2226"/>
                  <a:pt x="793" y="2222"/>
                </a:cubicBezTo>
                <a:cubicBezTo>
                  <a:pt x="793" y="2220"/>
                  <a:pt x="793" y="2220"/>
                  <a:pt x="793" y="2220"/>
                </a:cubicBezTo>
                <a:cubicBezTo>
                  <a:pt x="792" y="2219"/>
                  <a:pt x="792" y="2218"/>
                  <a:pt x="791" y="2216"/>
                </a:cubicBezTo>
                <a:cubicBezTo>
                  <a:pt x="788" y="2210"/>
                  <a:pt x="785" y="2204"/>
                  <a:pt x="785" y="2201"/>
                </a:cubicBezTo>
                <a:cubicBezTo>
                  <a:pt x="785" y="2196"/>
                  <a:pt x="789" y="2191"/>
                  <a:pt x="792" y="2187"/>
                </a:cubicBezTo>
                <a:cubicBezTo>
                  <a:pt x="795" y="2183"/>
                  <a:pt x="798" y="2176"/>
                  <a:pt x="798" y="2173"/>
                </a:cubicBezTo>
                <a:cubicBezTo>
                  <a:pt x="798" y="2168"/>
                  <a:pt x="798" y="2157"/>
                  <a:pt x="797" y="2154"/>
                </a:cubicBezTo>
                <a:cubicBezTo>
                  <a:pt x="796" y="2153"/>
                  <a:pt x="794" y="2152"/>
                  <a:pt x="793" y="2152"/>
                </a:cubicBezTo>
                <a:cubicBezTo>
                  <a:pt x="792" y="2152"/>
                  <a:pt x="791" y="2151"/>
                  <a:pt x="790" y="2151"/>
                </a:cubicBezTo>
                <a:cubicBezTo>
                  <a:pt x="789" y="2151"/>
                  <a:pt x="786" y="2150"/>
                  <a:pt x="786" y="2150"/>
                </a:cubicBezTo>
                <a:cubicBezTo>
                  <a:pt x="783" y="2152"/>
                  <a:pt x="780" y="2153"/>
                  <a:pt x="777" y="2154"/>
                </a:cubicBezTo>
                <a:cubicBezTo>
                  <a:pt x="777" y="2154"/>
                  <a:pt x="776" y="2154"/>
                  <a:pt x="776" y="2154"/>
                </a:cubicBezTo>
                <a:cubicBezTo>
                  <a:pt x="775" y="2154"/>
                  <a:pt x="774" y="2155"/>
                  <a:pt x="772" y="2156"/>
                </a:cubicBezTo>
                <a:cubicBezTo>
                  <a:pt x="769" y="2157"/>
                  <a:pt x="765" y="2159"/>
                  <a:pt x="763" y="2159"/>
                </a:cubicBezTo>
                <a:cubicBezTo>
                  <a:pt x="758" y="2161"/>
                  <a:pt x="755" y="2159"/>
                  <a:pt x="753" y="2157"/>
                </a:cubicBezTo>
                <a:cubicBezTo>
                  <a:pt x="752" y="2156"/>
                  <a:pt x="752" y="2156"/>
                  <a:pt x="752" y="2156"/>
                </a:cubicBezTo>
                <a:cubicBezTo>
                  <a:pt x="752" y="2156"/>
                  <a:pt x="748" y="2157"/>
                  <a:pt x="746" y="2158"/>
                </a:cubicBezTo>
                <a:cubicBezTo>
                  <a:pt x="741" y="2161"/>
                  <a:pt x="732" y="2156"/>
                  <a:pt x="726" y="2153"/>
                </a:cubicBezTo>
                <a:cubicBezTo>
                  <a:pt x="725" y="2152"/>
                  <a:pt x="724" y="2152"/>
                  <a:pt x="723" y="2151"/>
                </a:cubicBezTo>
                <a:cubicBezTo>
                  <a:pt x="723" y="2151"/>
                  <a:pt x="722" y="2151"/>
                  <a:pt x="719" y="2154"/>
                </a:cubicBezTo>
                <a:cubicBezTo>
                  <a:pt x="719" y="2155"/>
                  <a:pt x="719" y="2155"/>
                  <a:pt x="718" y="2156"/>
                </a:cubicBezTo>
                <a:cubicBezTo>
                  <a:pt x="716" y="2159"/>
                  <a:pt x="713" y="2162"/>
                  <a:pt x="707" y="2158"/>
                </a:cubicBezTo>
                <a:cubicBezTo>
                  <a:pt x="705" y="2157"/>
                  <a:pt x="702" y="2155"/>
                  <a:pt x="700" y="2154"/>
                </a:cubicBezTo>
                <a:cubicBezTo>
                  <a:pt x="700" y="2153"/>
                  <a:pt x="699" y="2153"/>
                  <a:pt x="699" y="2154"/>
                </a:cubicBezTo>
                <a:cubicBezTo>
                  <a:pt x="698" y="2154"/>
                  <a:pt x="696" y="2155"/>
                  <a:pt x="694" y="2155"/>
                </a:cubicBezTo>
                <a:cubicBezTo>
                  <a:pt x="692" y="2154"/>
                  <a:pt x="690" y="2153"/>
                  <a:pt x="689" y="2152"/>
                </a:cubicBezTo>
                <a:cubicBezTo>
                  <a:pt x="689" y="2152"/>
                  <a:pt x="688" y="2151"/>
                  <a:pt x="688" y="2151"/>
                </a:cubicBezTo>
                <a:cubicBezTo>
                  <a:pt x="685" y="2152"/>
                  <a:pt x="682" y="2153"/>
                  <a:pt x="679" y="2152"/>
                </a:cubicBezTo>
                <a:cubicBezTo>
                  <a:pt x="679" y="2152"/>
                  <a:pt x="678" y="2152"/>
                  <a:pt x="678" y="2152"/>
                </a:cubicBezTo>
                <a:cubicBezTo>
                  <a:pt x="676" y="2151"/>
                  <a:pt x="673" y="2150"/>
                  <a:pt x="671" y="2148"/>
                </a:cubicBezTo>
                <a:cubicBezTo>
                  <a:pt x="670" y="2148"/>
                  <a:pt x="670" y="2147"/>
                  <a:pt x="670" y="2147"/>
                </a:cubicBezTo>
                <a:cubicBezTo>
                  <a:pt x="667" y="2145"/>
                  <a:pt x="664" y="2143"/>
                  <a:pt x="664" y="2139"/>
                </a:cubicBezTo>
                <a:cubicBezTo>
                  <a:pt x="664" y="2138"/>
                  <a:pt x="664" y="2138"/>
                  <a:pt x="664" y="2137"/>
                </a:cubicBezTo>
                <a:cubicBezTo>
                  <a:pt x="664" y="2137"/>
                  <a:pt x="664" y="2137"/>
                  <a:pt x="664" y="2137"/>
                </a:cubicBezTo>
                <a:cubicBezTo>
                  <a:pt x="664" y="2137"/>
                  <a:pt x="664" y="2137"/>
                  <a:pt x="664" y="2137"/>
                </a:cubicBezTo>
                <a:cubicBezTo>
                  <a:pt x="659" y="2136"/>
                  <a:pt x="656" y="2136"/>
                  <a:pt x="655" y="2133"/>
                </a:cubicBezTo>
                <a:cubicBezTo>
                  <a:pt x="654" y="2132"/>
                  <a:pt x="652" y="2130"/>
                  <a:pt x="651" y="2129"/>
                </a:cubicBezTo>
                <a:cubicBezTo>
                  <a:pt x="651" y="2129"/>
                  <a:pt x="651" y="2129"/>
                  <a:pt x="651" y="2129"/>
                </a:cubicBezTo>
                <a:cubicBezTo>
                  <a:pt x="649" y="2129"/>
                  <a:pt x="644" y="2127"/>
                  <a:pt x="644" y="2122"/>
                </a:cubicBezTo>
                <a:cubicBezTo>
                  <a:pt x="644" y="2120"/>
                  <a:pt x="642" y="2119"/>
                  <a:pt x="641" y="2118"/>
                </a:cubicBezTo>
                <a:cubicBezTo>
                  <a:pt x="639" y="2117"/>
                  <a:pt x="636" y="2117"/>
                  <a:pt x="633" y="2115"/>
                </a:cubicBezTo>
                <a:cubicBezTo>
                  <a:pt x="632" y="2115"/>
                  <a:pt x="632" y="2115"/>
                  <a:pt x="632" y="2115"/>
                </a:cubicBezTo>
                <a:cubicBezTo>
                  <a:pt x="631" y="2115"/>
                  <a:pt x="630" y="2116"/>
                  <a:pt x="630" y="2116"/>
                </a:cubicBezTo>
                <a:cubicBezTo>
                  <a:pt x="629" y="2119"/>
                  <a:pt x="628" y="2120"/>
                  <a:pt x="625" y="2124"/>
                </a:cubicBezTo>
                <a:cubicBezTo>
                  <a:pt x="624" y="2127"/>
                  <a:pt x="621" y="2128"/>
                  <a:pt x="620" y="2128"/>
                </a:cubicBezTo>
                <a:cubicBezTo>
                  <a:pt x="616" y="2129"/>
                  <a:pt x="613" y="2126"/>
                  <a:pt x="611" y="2124"/>
                </a:cubicBezTo>
                <a:cubicBezTo>
                  <a:pt x="611" y="2124"/>
                  <a:pt x="609" y="2123"/>
                  <a:pt x="608" y="2122"/>
                </a:cubicBezTo>
                <a:cubicBezTo>
                  <a:pt x="607" y="2121"/>
                  <a:pt x="605" y="2120"/>
                  <a:pt x="603" y="2119"/>
                </a:cubicBezTo>
                <a:cubicBezTo>
                  <a:pt x="600" y="2117"/>
                  <a:pt x="598" y="2114"/>
                  <a:pt x="599" y="2109"/>
                </a:cubicBezTo>
                <a:cubicBezTo>
                  <a:pt x="600" y="2105"/>
                  <a:pt x="601" y="2103"/>
                  <a:pt x="604" y="2101"/>
                </a:cubicBezTo>
                <a:cubicBezTo>
                  <a:pt x="599" y="2104"/>
                  <a:pt x="598" y="2106"/>
                  <a:pt x="598" y="2107"/>
                </a:cubicBezTo>
                <a:cubicBezTo>
                  <a:pt x="598" y="2107"/>
                  <a:pt x="597" y="2108"/>
                  <a:pt x="597" y="2109"/>
                </a:cubicBezTo>
                <a:cubicBezTo>
                  <a:pt x="597" y="2112"/>
                  <a:pt x="596" y="2116"/>
                  <a:pt x="593" y="2118"/>
                </a:cubicBezTo>
                <a:cubicBezTo>
                  <a:pt x="593" y="2118"/>
                  <a:pt x="593" y="2118"/>
                  <a:pt x="593" y="2118"/>
                </a:cubicBezTo>
                <a:cubicBezTo>
                  <a:pt x="592" y="2122"/>
                  <a:pt x="589" y="2123"/>
                  <a:pt x="588" y="2123"/>
                </a:cubicBezTo>
                <a:cubicBezTo>
                  <a:pt x="584" y="2124"/>
                  <a:pt x="580" y="2121"/>
                  <a:pt x="579" y="2119"/>
                </a:cubicBezTo>
                <a:cubicBezTo>
                  <a:pt x="575" y="2116"/>
                  <a:pt x="575" y="2112"/>
                  <a:pt x="577" y="2108"/>
                </a:cubicBezTo>
                <a:cubicBezTo>
                  <a:pt x="577" y="2108"/>
                  <a:pt x="577" y="2108"/>
                  <a:pt x="577" y="2108"/>
                </a:cubicBezTo>
                <a:cubicBezTo>
                  <a:pt x="576" y="2108"/>
                  <a:pt x="576" y="2107"/>
                  <a:pt x="575" y="2106"/>
                </a:cubicBezTo>
                <a:cubicBezTo>
                  <a:pt x="574" y="2103"/>
                  <a:pt x="575" y="2099"/>
                  <a:pt x="575" y="2095"/>
                </a:cubicBezTo>
                <a:cubicBezTo>
                  <a:pt x="575" y="2094"/>
                  <a:pt x="575" y="2094"/>
                  <a:pt x="576" y="2093"/>
                </a:cubicBezTo>
                <a:cubicBezTo>
                  <a:pt x="575" y="2093"/>
                  <a:pt x="573" y="2092"/>
                  <a:pt x="573" y="2091"/>
                </a:cubicBezTo>
                <a:cubicBezTo>
                  <a:pt x="571" y="2090"/>
                  <a:pt x="571" y="2090"/>
                  <a:pt x="571" y="2090"/>
                </a:cubicBezTo>
                <a:cubicBezTo>
                  <a:pt x="568" y="2088"/>
                  <a:pt x="568" y="2084"/>
                  <a:pt x="568" y="2080"/>
                </a:cubicBezTo>
                <a:cubicBezTo>
                  <a:pt x="568" y="2080"/>
                  <a:pt x="567" y="2080"/>
                  <a:pt x="566" y="2081"/>
                </a:cubicBezTo>
                <a:cubicBezTo>
                  <a:pt x="566" y="2081"/>
                  <a:pt x="565" y="2081"/>
                  <a:pt x="565" y="2081"/>
                </a:cubicBezTo>
                <a:cubicBezTo>
                  <a:pt x="564" y="2082"/>
                  <a:pt x="562" y="2084"/>
                  <a:pt x="559" y="2083"/>
                </a:cubicBezTo>
                <a:cubicBezTo>
                  <a:pt x="557" y="2082"/>
                  <a:pt x="556" y="2080"/>
                  <a:pt x="556" y="2078"/>
                </a:cubicBezTo>
                <a:cubicBezTo>
                  <a:pt x="555" y="2077"/>
                  <a:pt x="555" y="2075"/>
                  <a:pt x="554" y="2073"/>
                </a:cubicBezTo>
                <a:cubicBezTo>
                  <a:pt x="554" y="2071"/>
                  <a:pt x="549" y="2073"/>
                  <a:pt x="545" y="2074"/>
                </a:cubicBezTo>
                <a:cubicBezTo>
                  <a:pt x="544" y="2074"/>
                  <a:pt x="544" y="2074"/>
                  <a:pt x="544" y="2074"/>
                </a:cubicBezTo>
                <a:cubicBezTo>
                  <a:pt x="542" y="2075"/>
                  <a:pt x="540" y="2074"/>
                  <a:pt x="538" y="2073"/>
                </a:cubicBezTo>
                <a:cubicBezTo>
                  <a:pt x="536" y="2072"/>
                  <a:pt x="535" y="2070"/>
                  <a:pt x="535" y="2067"/>
                </a:cubicBezTo>
                <a:cubicBezTo>
                  <a:pt x="534" y="2068"/>
                  <a:pt x="533" y="2068"/>
                  <a:pt x="532" y="2068"/>
                </a:cubicBezTo>
                <a:cubicBezTo>
                  <a:pt x="529" y="2069"/>
                  <a:pt x="527" y="2069"/>
                  <a:pt x="525" y="2067"/>
                </a:cubicBezTo>
                <a:cubicBezTo>
                  <a:pt x="523" y="2065"/>
                  <a:pt x="521" y="2062"/>
                  <a:pt x="522" y="2056"/>
                </a:cubicBezTo>
                <a:cubicBezTo>
                  <a:pt x="522" y="2050"/>
                  <a:pt x="524" y="2048"/>
                  <a:pt x="527" y="2046"/>
                </a:cubicBezTo>
                <a:cubicBezTo>
                  <a:pt x="527" y="2045"/>
                  <a:pt x="528" y="2044"/>
                  <a:pt x="529" y="2043"/>
                </a:cubicBezTo>
                <a:cubicBezTo>
                  <a:pt x="530" y="2042"/>
                  <a:pt x="532" y="2040"/>
                  <a:pt x="534" y="2039"/>
                </a:cubicBezTo>
                <a:cubicBezTo>
                  <a:pt x="534" y="2039"/>
                  <a:pt x="534" y="2039"/>
                  <a:pt x="534" y="2039"/>
                </a:cubicBezTo>
                <a:cubicBezTo>
                  <a:pt x="534" y="2038"/>
                  <a:pt x="533" y="2037"/>
                  <a:pt x="533" y="2037"/>
                </a:cubicBezTo>
                <a:cubicBezTo>
                  <a:pt x="532" y="2036"/>
                  <a:pt x="529" y="2035"/>
                  <a:pt x="528" y="2036"/>
                </a:cubicBezTo>
                <a:cubicBezTo>
                  <a:pt x="527" y="2036"/>
                  <a:pt x="526" y="2037"/>
                  <a:pt x="525" y="2037"/>
                </a:cubicBezTo>
                <a:cubicBezTo>
                  <a:pt x="524" y="2038"/>
                  <a:pt x="523" y="2039"/>
                  <a:pt x="521" y="2040"/>
                </a:cubicBezTo>
                <a:cubicBezTo>
                  <a:pt x="514" y="2044"/>
                  <a:pt x="506" y="2039"/>
                  <a:pt x="502" y="2034"/>
                </a:cubicBezTo>
                <a:cubicBezTo>
                  <a:pt x="501" y="2034"/>
                  <a:pt x="501" y="2033"/>
                  <a:pt x="500" y="2032"/>
                </a:cubicBezTo>
                <a:cubicBezTo>
                  <a:pt x="498" y="2031"/>
                  <a:pt x="495" y="2028"/>
                  <a:pt x="496" y="2023"/>
                </a:cubicBezTo>
                <a:cubicBezTo>
                  <a:pt x="496" y="2022"/>
                  <a:pt x="493" y="2022"/>
                  <a:pt x="493" y="2022"/>
                </a:cubicBezTo>
                <a:cubicBezTo>
                  <a:pt x="490" y="2022"/>
                  <a:pt x="487" y="2019"/>
                  <a:pt x="484" y="2017"/>
                </a:cubicBezTo>
                <a:cubicBezTo>
                  <a:pt x="481" y="2015"/>
                  <a:pt x="480" y="2013"/>
                  <a:pt x="480" y="2010"/>
                </a:cubicBezTo>
                <a:cubicBezTo>
                  <a:pt x="480" y="2009"/>
                  <a:pt x="480" y="2008"/>
                  <a:pt x="480" y="2007"/>
                </a:cubicBezTo>
                <a:cubicBezTo>
                  <a:pt x="480" y="2006"/>
                  <a:pt x="480" y="2006"/>
                  <a:pt x="478" y="2005"/>
                </a:cubicBezTo>
                <a:cubicBezTo>
                  <a:pt x="477" y="2005"/>
                  <a:pt x="476" y="2005"/>
                  <a:pt x="476" y="2004"/>
                </a:cubicBezTo>
                <a:cubicBezTo>
                  <a:pt x="475" y="2004"/>
                  <a:pt x="475" y="2004"/>
                  <a:pt x="474" y="2003"/>
                </a:cubicBezTo>
                <a:cubicBezTo>
                  <a:pt x="472" y="2002"/>
                  <a:pt x="470" y="2001"/>
                  <a:pt x="468" y="1999"/>
                </a:cubicBezTo>
                <a:cubicBezTo>
                  <a:pt x="467" y="1998"/>
                  <a:pt x="466" y="1997"/>
                  <a:pt x="466" y="1995"/>
                </a:cubicBezTo>
                <a:cubicBezTo>
                  <a:pt x="466" y="1992"/>
                  <a:pt x="468" y="1988"/>
                  <a:pt x="470" y="1986"/>
                </a:cubicBezTo>
                <a:cubicBezTo>
                  <a:pt x="470" y="1986"/>
                  <a:pt x="470" y="1985"/>
                  <a:pt x="469" y="1985"/>
                </a:cubicBezTo>
                <a:cubicBezTo>
                  <a:pt x="467" y="1983"/>
                  <a:pt x="467" y="1980"/>
                  <a:pt x="467" y="1978"/>
                </a:cubicBezTo>
                <a:cubicBezTo>
                  <a:pt x="467" y="1976"/>
                  <a:pt x="467" y="1976"/>
                  <a:pt x="467" y="1976"/>
                </a:cubicBezTo>
                <a:cubicBezTo>
                  <a:pt x="467" y="1972"/>
                  <a:pt x="467" y="1969"/>
                  <a:pt x="471" y="1967"/>
                </a:cubicBezTo>
                <a:cubicBezTo>
                  <a:pt x="471" y="1967"/>
                  <a:pt x="471" y="1967"/>
                  <a:pt x="471" y="1967"/>
                </a:cubicBezTo>
                <a:cubicBezTo>
                  <a:pt x="468" y="1965"/>
                  <a:pt x="465" y="1963"/>
                  <a:pt x="464" y="1962"/>
                </a:cubicBezTo>
                <a:cubicBezTo>
                  <a:pt x="464" y="1961"/>
                  <a:pt x="464" y="1961"/>
                  <a:pt x="463" y="1961"/>
                </a:cubicBezTo>
                <a:cubicBezTo>
                  <a:pt x="462" y="1960"/>
                  <a:pt x="460" y="1959"/>
                  <a:pt x="459" y="1957"/>
                </a:cubicBezTo>
                <a:cubicBezTo>
                  <a:pt x="458" y="1957"/>
                  <a:pt x="456" y="1957"/>
                  <a:pt x="456" y="1957"/>
                </a:cubicBezTo>
                <a:cubicBezTo>
                  <a:pt x="456" y="1957"/>
                  <a:pt x="456" y="1957"/>
                  <a:pt x="456" y="1957"/>
                </a:cubicBezTo>
                <a:cubicBezTo>
                  <a:pt x="455" y="1957"/>
                  <a:pt x="455" y="1957"/>
                  <a:pt x="454" y="1957"/>
                </a:cubicBezTo>
                <a:cubicBezTo>
                  <a:pt x="453" y="1957"/>
                  <a:pt x="453" y="1957"/>
                  <a:pt x="452" y="1957"/>
                </a:cubicBezTo>
                <a:cubicBezTo>
                  <a:pt x="450" y="1960"/>
                  <a:pt x="447" y="1960"/>
                  <a:pt x="444" y="1959"/>
                </a:cubicBezTo>
                <a:cubicBezTo>
                  <a:pt x="444" y="1959"/>
                  <a:pt x="443" y="1959"/>
                  <a:pt x="442" y="1959"/>
                </a:cubicBezTo>
                <a:cubicBezTo>
                  <a:pt x="442" y="1959"/>
                  <a:pt x="441" y="1959"/>
                  <a:pt x="441" y="1959"/>
                </a:cubicBezTo>
                <a:cubicBezTo>
                  <a:pt x="441" y="1959"/>
                  <a:pt x="441" y="1960"/>
                  <a:pt x="440" y="1961"/>
                </a:cubicBezTo>
                <a:cubicBezTo>
                  <a:pt x="440" y="1962"/>
                  <a:pt x="440" y="1962"/>
                  <a:pt x="439" y="1963"/>
                </a:cubicBezTo>
                <a:cubicBezTo>
                  <a:pt x="438" y="1965"/>
                  <a:pt x="436" y="1966"/>
                  <a:pt x="434" y="1966"/>
                </a:cubicBezTo>
                <a:cubicBezTo>
                  <a:pt x="434" y="1966"/>
                  <a:pt x="434" y="1966"/>
                  <a:pt x="434" y="1966"/>
                </a:cubicBezTo>
                <a:cubicBezTo>
                  <a:pt x="433" y="1966"/>
                  <a:pt x="428" y="1966"/>
                  <a:pt x="421" y="1956"/>
                </a:cubicBezTo>
                <a:cubicBezTo>
                  <a:pt x="418" y="1952"/>
                  <a:pt x="416" y="1947"/>
                  <a:pt x="416" y="1938"/>
                </a:cubicBezTo>
                <a:cubicBezTo>
                  <a:pt x="416" y="1930"/>
                  <a:pt x="416" y="1929"/>
                  <a:pt x="414" y="1927"/>
                </a:cubicBezTo>
                <a:cubicBezTo>
                  <a:pt x="410" y="1923"/>
                  <a:pt x="410" y="1922"/>
                  <a:pt x="410" y="1919"/>
                </a:cubicBezTo>
                <a:cubicBezTo>
                  <a:pt x="410" y="1918"/>
                  <a:pt x="410" y="1918"/>
                  <a:pt x="409" y="1917"/>
                </a:cubicBezTo>
                <a:cubicBezTo>
                  <a:pt x="409" y="1916"/>
                  <a:pt x="409" y="1916"/>
                  <a:pt x="408" y="1915"/>
                </a:cubicBezTo>
                <a:cubicBezTo>
                  <a:pt x="408" y="1915"/>
                  <a:pt x="407" y="1914"/>
                  <a:pt x="406" y="1914"/>
                </a:cubicBezTo>
                <a:cubicBezTo>
                  <a:pt x="406" y="1914"/>
                  <a:pt x="405" y="1914"/>
                  <a:pt x="405" y="1914"/>
                </a:cubicBezTo>
                <a:cubicBezTo>
                  <a:pt x="403" y="1914"/>
                  <a:pt x="399" y="1914"/>
                  <a:pt x="397" y="1911"/>
                </a:cubicBezTo>
                <a:cubicBezTo>
                  <a:pt x="397" y="1911"/>
                  <a:pt x="396" y="1910"/>
                  <a:pt x="396" y="1909"/>
                </a:cubicBezTo>
                <a:cubicBezTo>
                  <a:pt x="394" y="1908"/>
                  <a:pt x="392" y="1904"/>
                  <a:pt x="390" y="1903"/>
                </a:cubicBezTo>
                <a:cubicBezTo>
                  <a:pt x="388" y="1903"/>
                  <a:pt x="387" y="1902"/>
                  <a:pt x="386" y="1902"/>
                </a:cubicBezTo>
                <a:cubicBezTo>
                  <a:pt x="383" y="1901"/>
                  <a:pt x="381" y="1899"/>
                  <a:pt x="378" y="1896"/>
                </a:cubicBezTo>
                <a:cubicBezTo>
                  <a:pt x="378" y="1895"/>
                  <a:pt x="378" y="1895"/>
                  <a:pt x="378" y="1895"/>
                </a:cubicBezTo>
                <a:cubicBezTo>
                  <a:pt x="376" y="1894"/>
                  <a:pt x="374" y="1891"/>
                  <a:pt x="374" y="1886"/>
                </a:cubicBezTo>
                <a:cubicBezTo>
                  <a:pt x="374" y="1886"/>
                  <a:pt x="374" y="1886"/>
                  <a:pt x="374" y="1886"/>
                </a:cubicBezTo>
                <a:cubicBezTo>
                  <a:pt x="374" y="1886"/>
                  <a:pt x="373" y="1886"/>
                  <a:pt x="373" y="1886"/>
                </a:cubicBezTo>
                <a:cubicBezTo>
                  <a:pt x="369" y="1883"/>
                  <a:pt x="369" y="1880"/>
                  <a:pt x="369" y="1877"/>
                </a:cubicBezTo>
                <a:cubicBezTo>
                  <a:pt x="369" y="1875"/>
                  <a:pt x="368" y="1874"/>
                  <a:pt x="368" y="1874"/>
                </a:cubicBezTo>
                <a:cubicBezTo>
                  <a:pt x="361" y="1868"/>
                  <a:pt x="349" y="1858"/>
                  <a:pt x="348" y="1857"/>
                </a:cubicBezTo>
                <a:cubicBezTo>
                  <a:pt x="345" y="1854"/>
                  <a:pt x="343" y="1848"/>
                  <a:pt x="344" y="1843"/>
                </a:cubicBezTo>
                <a:cubicBezTo>
                  <a:pt x="345" y="1843"/>
                  <a:pt x="344" y="1843"/>
                  <a:pt x="344" y="1843"/>
                </a:cubicBezTo>
                <a:cubicBezTo>
                  <a:pt x="344" y="1843"/>
                  <a:pt x="344" y="1842"/>
                  <a:pt x="344" y="1842"/>
                </a:cubicBezTo>
                <a:cubicBezTo>
                  <a:pt x="344" y="1842"/>
                  <a:pt x="343" y="1841"/>
                  <a:pt x="343" y="1841"/>
                </a:cubicBezTo>
                <a:cubicBezTo>
                  <a:pt x="340" y="1837"/>
                  <a:pt x="341" y="1834"/>
                  <a:pt x="343" y="1830"/>
                </a:cubicBezTo>
                <a:cubicBezTo>
                  <a:pt x="343" y="1830"/>
                  <a:pt x="343" y="1830"/>
                  <a:pt x="343" y="1829"/>
                </a:cubicBezTo>
                <a:cubicBezTo>
                  <a:pt x="342" y="1829"/>
                  <a:pt x="341" y="1829"/>
                  <a:pt x="339" y="1829"/>
                </a:cubicBezTo>
                <a:cubicBezTo>
                  <a:pt x="337" y="1828"/>
                  <a:pt x="337" y="1828"/>
                  <a:pt x="337" y="1828"/>
                </a:cubicBezTo>
                <a:cubicBezTo>
                  <a:pt x="333" y="1827"/>
                  <a:pt x="327" y="1823"/>
                  <a:pt x="321" y="1817"/>
                </a:cubicBezTo>
                <a:cubicBezTo>
                  <a:pt x="320" y="1816"/>
                  <a:pt x="320" y="1816"/>
                  <a:pt x="320" y="1816"/>
                </a:cubicBezTo>
                <a:cubicBezTo>
                  <a:pt x="318" y="1814"/>
                  <a:pt x="316" y="1813"/>
                  <a:pt x="314" y="1812"/>
                </a:cubicBezTo>
                <a:cubicBezTo>
                  <a:pt x="312" y="1814"/>
                  <a:pt x="310" y="1815"/>
                  <a:pt x="307" y="1815"/>
                </a:cubicBezTo>
                <a:cubicBezTo>
                  <a:pt x="303" y="1815"/>
                  <a:pt x="302" y="1812"/>
                  <a:pt x="301" y="1810"/>
                </a:cubicBezTo>
                <a:cubicBezTo>
                  <a:pt x="301" y="1810"/>
                  <a:pt x="300" y="1811"/>
                  <a:pt x="299" y="1813"/>
                </a:cubicBezTo>
                <a:cubicBezTo>
                  <a:pt x="298" y="1815"/>
                  <a:pt x="296" y="1819"/>
                  <a:pt x="296" y="1820"/>
                </a:cubicBezTo>
                <a:cubicBezTo>
                  <a:pt x="296" y="1823"/>
                  <a:pt x="295" y="1825"/>
                  <a:pt x="293" y="1826"/>
                </a:cubicBezTo>
                <a:cubicBezTo>
                  <a:pt x="291" y="1828"/>
                  <a:pt x="288" y="1829"/>
                  <a:pt x="283" y="1828"/>
                </a:cubicBezTo>
                <a:cubicBezTo>
                  <a:pt x="283" y="1828"/>
                  <a:pt x="283" y="1828"/>
                  <a:pt x="282" y="1828"/>
                </a:cubicBezTo>
                <a:cubicBezTo>
                  <a:pt x="282" y="1829"/>
                  <a:pt x="282" y="1830"/>
                  <a:pt x="282" y="1830"/>
                </a:cubicBezTo>
                <a:cubicBezTo>
                  <a:pt x="281" y="1833"/>
                  <a:pt x="280" y="1835"/>
                  <a:pt x="277" y="1836"/>
                </a:cubicBezTo>
                <a:cubicBezTo>
                  <a:pt x="274" y="1837"/>
                  <a:pt x="268" y="1836"/>
                  <a:pt x="265" y="1834"/>
                </a:cubicBezTo>
                <a:cubicBezTo>
                  <a:pt x="260" y="1831"/>
                  <a:pt x="261" y="1828"/>
                  <a:pt x="261" y="1823"/>
                </a:cubicBezTo>
                <a:cubicBezTo>
                  <a:pt x="261" y="1822"/>
                  <a:pt x="261" y="1821"/>
                  <a:pt x="261" y="1819"/>
                </a:cubicBezTo>
                <a:cubicBezTo>
                  <a:pt x="262" y="1815"/>
                  <a:pt x="261" y="1814"/>
                  <a:pt x="259" y="1813"/>
                </a:cubicBezTo>
                <a:cubicBezTo>
                  <a:pt x="258" y="1812"/>
                  <a:pt x="257" y="1811"/>
                  <a:pt x="256" y="1810"/>
                </a:cubicBezTo>
                <a:cubicBezTo>
                  <a:pt x="254" y="1808"/>
                  <a:pt x="253" y="1807"/>
                  <a:pt x="251" y="1806"/>
                </a:cubicBezTo>
                <a:cubicBezTo>
                  <a:pt x="249" y="1803"/>
                  <a:pt x="246" y="1801"/>
                  <a:pt x="246" y="1799"/>
                </a:cubicBezTo>
                <a:cubicBezTo>
                  <a:pt x="246" y="1798"/>
                  <a:pt x="245" y="1797"/>
                  <a:pt x="244" y="1796"/>
                </a:cubicBezTo>
                <a:cubicBezTo>
                  <a:pt x="243" y="1795"/>
                  <a:pt x="242" y="1794"/>
                  <a:pt x="241" y="1792"/>
                </a:cubicBezTo>
                <a:cubicBezTo>
                  <a:pt x="239" y="1790"/>
                  <a:pt x="236" y="1788"/>
                  <a:pt x="233" y="1787"/>
                </a:cubicBezTo>
                <a:cubicBezTo>
                  <a:pt x="230" y="1785"/>
                  <a:pt x="228" y="1782"/>
                  <a:pt x="224" y="1778"/>
                </a:cubicBezTo>
                <a:cubicBezTo>
                  <a:pt x="222" y="1776"/>
                  <a:pt x="220" y="1774"/>
                  <a:pt x="219" y="1773"/>
                </a:cubicBezTo>
                <a:cubicBezTo>
                  <a:pt x="218" y="1772"/>
                  <a:pt x="216" y="1771"/>
                  <a:pt x="213" y="1770"/>
                </a:cubicBezTo>
                <a:cubicBezTo>
                  <a:pt x="209" y="1768"/>
                  <a:pt x="204" y="1765"/>
                  <a:pt x="200" y="1761"/>
                </a:cubicBezTo>
                <a:cubicBezTo>
                  <a:pt x="194" y="1755"/>
                  <a:pt x="194" y="1753"/>
                  <a:pt x="195" y="1747"/>
                </a:cubicBezTo>
                <a:cubicBezTo>
                  <a:pt x="195" y="1746"/>
                  <a:pt x="195" y="1745"/>
                  <a:pt x="195" y="1744"/>
                </a:cubicBezTo>
                <a:cubicBezTo>
                  <a:pt x="196" y="1740"/>
                  <a:pt x="194" y="1738"/>
                  <a:pt x="193" y="1736"/>
                </a:cubicBezTo>
                <a:cubicBezTo>
                  <a:pt x="192" y="1735"/>
                  <a:pt x="192" y="1734"/>
                  <a:pt x="191" y="1734"/>
                </a:cubicBezTo>
                <a:cubicBezTo>
                  <a:pt x="191" y="1733"/>
                  <a:pt x="190" y="1732"/>
                  <a:pt x="190" y="1732"/>
                </a:cubicBezTo>
                <a:cubicBezTo>
                  <a:pt x="189" y="1730"/>
                  <a:pt x="187" y="1728"/>
                  <a:pt x="187" y="1724"/>
                </a:cubicBezTo>
                <a:cubicBezTo>
                  <a:pt x="187" y="1724"/>
                  <a:pt x="187" y="1724"/>
                  <a:pt x="187" y="1724"/>
                </a:cubicBezTo>
                <a:cubicBezTo>
                  <a:pt x="186" y="1724"/>
                  <a:pt x="185" y="1723"/>
                  <a:pt x="184" y="1723"/>
                </a:cubicBezTo>
                <a:cubicBezTo>
                  <a:pt x="183" y="1723"/>
                  <a:pt x="182" y="1723"/>
                  <a:pt x="181" y="1723"/>
                </a:cubicBezTo>
                <a:cubicBezTo>
                  <a:pt x="180" y="1723"/>
                  <a:pt x="180" y="1723"/>
                  <a:pt x="180" y="1723"/>
                </a:cubicBezTo>
                <a:cubicBezTo>
                  <a:pt x="178" y="1723"/>
                  <a:pt x="173" y="1722"/>
                  <a:pt x="172" y="1718"/>
                </a:cubicBezTo>
                <a:cubicBezTo>
                  <a:pt x="172" y="1718"/>
                  <a:pt x="172" y="1718"/>
                  <a:pt x="172" y="1718"/>
                </a:cubicBezTo>
                <a:cubicBezTo>
                  <a:pt x="172" y="1716"/>
                  <a:pt x="171" y="1715"/>
                  <a:pt x="171" y="1714"/>
                </a:cubicBezTo>
                <a:cubicBezTo>
                  <a:pt x="168" y="1713"/>
                  <a:pt x="167" y="1712"/>
                  <a:pt x="166" y="1709"/>
                </a:cubicBezTo>
                <a:cubicBezTo>
                  <a:pt x="166" y="1709"/>
                  <a:pt x="166" y="1709"/>
                  <a:pt x="166" y="1710"/>
                </a:cubicBezTo>
                <a:cubicBezTo>
                  <a:pt x="164" y="1712"/>
                  <a:pt x="161" y="1713"/>
                  <a:pt x="157" y="1713"/>
                </a:cubicBezTo>
                <a:cubicBezTo>
                  <a:pt x="150" y="1713"/>
                  <a:pt x="149" y="1709"/>
                  <a:pt x="148" y="1707"/>
                </a:cubicBezTo>
                <a:cubicBezTo>
                  <a:pt x="148" y="1707"/>
                  <a:pt x="148" y="1707"/>
                  <a:pt x="147" y="1707"/>
                </a:cubicBezTo>
                <a:cubicBezTo>
                  <a:pt x="143" y="1707"/>
                  <a:pt x="137" y="1700"/>
                  <a:pt x="136" y="1696"/>
                </a:cubicBezTo>
                <a:cubicBezTo>
                  <a:pt x="134" y="1690"/>
                  <a:pt x="135" y="1679"/>
                  <a:pt x="135" y="1678"/>
                </a:cubicBezTo>
                <a:cubicBezTo>
                  <a:pt x="135" y="1676"/>
                  <a:pt x="135" y="1674"/>
                  <a:pt x="135" y="1674"/>
                </a:cubicBezTo>
                <a:cubicBezTo>
                  <a:pt x="133" y="1673"/>
                  <a:pt x="130" y="1670"/>
                  <a:pt x="128" y="1668"/>
                </a:cubicBezTo>
                <a:cubicBezTo>
                  <a:pt x="126" y="1666"/>
                  <a:pt x="126" y="1664"/>
                  <a:pt x="126" y="1663"/>
                </a:cubicBezTo>
                <a:cubicBezTo>
                  <a:pt x="126" y="1660"/>
                  <a:pt x="128" y="1659"/>
                  <a:pt x="130" y="1658"/>
                </a:cubicBezTo>
                <a:cubicBezTo>
                  <a:pt x="130" y="1658"/>
                  <a:pt x="130" y="1658"/>
                  <a:pt x="130" y="1658"/>
                </a:cubicBezTo>
                <a:cubicBezTo>
                  <a:pt x="130" y="1658"/>
                  <a:pt x="130" y="1658"/>
                  <a:pt x="130" y="1658"/>
                </a:cubicBezTo>
                <a:cubicBezTo>
                  <a:pt x="129" y="1656"/>
                  <a:pt x="129" y="1654"/>
                  <a:pt x="129" y="1652"/>
                </a:cubicBezTo>
                <a:cubicBezTo>
                  <a:pt x="130" y="1647"/>
                  <a:pt x="134" y="1643"/>
                  <a:pt x="138" y="1642"/>
                </a:cubicBezTo>
                <a:cubicBezTo>
                  <a:pt x="138" y="1641"/>
                  <a:pt x="138" y="1640"/>
                  <a:pt x="137" y="1639"/>
                </a:cubicBezTo>
                <a:cubicBezTo>
                  <a:pt x="137" y="1638"/>
                  <a:pt x="137" y="1638"/>
                  <a:pt x="137" y="1638"/>
                </a:cubicBezTo>
                <a:cubicBezTo>
                  <a:pt x="136" y="1636"/>
                  <a:pt x="135" y="1632"/>
                  <a:pt x="134" y="1626"/>
                </a:cubicBezTo>
                <a:cubicBezTo>
                  <a:pt x="133" y="1619"/>
                  <a:pt x="138" y="1616"/>
                  <a:pt x="142" y="1614"/>
                </a:cubicBezTo>
                <a:cubicBezTo>
                  <a:pt x="140" y="1613"/>
                  <a:pt x="135" y="1610"/>
                  <a:pt x="134" y="1606"/>
                </a:cubicBezTo>
                <a:cubicBezTo>
                  <a:pt x="130" y="1598"/>
                  <a:pt x="133" y="1593"/>
                  <a:pt x="136" y="1591"/>
                </a:cubicBezTo>
                <a:cubicBezTo>
                  <a:pt x="139" y="1590"/>
                  <a:pt x="139" y="1587"/>
                  <a:pt x="139" y="1586"/>
                </a:cubicBezTo>
                <a:cubicBezTo>
                  <a:pt x="139" y="1585"/>
                  <a:pt x="139" y="1585"/>
                  <a:pt x="138" y="1584"/>
                </a:cubicBezTo>
                <a:cubicBezTo>
                  <a:pt x="138" y="1583"/>
                  <a:pt x="137" y="1581"/>
                  <a:pt x="137" y="1577"/>
                </a:cubicBezTo>
                <a:cubicBezTo>
                  <a:pt x="137" y="1573"/>
                  <a:pt x="137" y="1569"/>
                  <a:pt x="142" y="1566"/>
                </a:cubicBezTo>
                <a:cubicBezTo>
                  <a:pt x="146" y="1563"/>
                  <a:pt x="160" y="1559"/>
                  <a:pt x="166" y="1558"/>
                </a:cubicBezTo>
                <a:cubicBezTo>
                  <a:pt x="170" y="1558"/>
                  <a:pt x="172" y="1559"/>
                  <a:pt x="174" y="1561"/>
                </a:cubicBezTo>
                <a:cubicBezTo>
                  <a:pt x="176" y="1563"/>
                  <a:pt x="176" y="1566"/>
                  <a:pt x="175" y="1568"/>
                </a:cubicBezTo>
                <a:cubicBezTo>
                  <a:pt x="175" y="1572"/>
                  <a:pt x="174" y="1579"/>
                  <a:pt x="173" y="1584"/>
                </a:cubicBezTo>
                <a:cubicBezTo>
                  <a:pt x="172" y="1588"/>
                  <a:pt x="176" y="1594"/>
                  <a:pt x="180" y="1599"/>
                </a:cubicBezTo>
                <a:cubicBezTo>
                  <a:pt x="181" y="1600"/>
                  <a:pt x="181" y="1600"/>
                  <a:pt x="182" y="1601"/>
                </a:cubicBezTo>
                <a:cubicBezTo>
                  <a:pt x="182" y="1601"/>
                  <a:pt x="182" y="1600"/>
                  <a:pt x="182" y="1600"/>
                </a:cubicBezTo>
                <a:cubicBezTo>
                  <a:pt x="184" y="1597"/>
                  <a:pt x="186" y="1595"/>
                  <a:pt x="187" y="1594"/>
                </a:cubicBezTo>
                <a:cubicBezTo>
                  <a:pt x="188" y="1593"/>
                  <a:pt x="188" y="1592"/>
                  <a:pt x="189" y="1591"/>
                </a:cubicBezTo>
                <a:cubicBezTo>
                  <a:pt x="191" y="1587"/>
                  <a:pt x="193" y="1586"/>
                  <a:pt x="198" y="1586"/>
                </a:cubicBezTo>
                <a:cubicBezTo>
                  <a:pt x="198" y="1585"/>
                  <a:pt x="200" y="1582"/>
                  <a:pt x="201" y="1581"/>
                </a:cubicBezTo>
                <a:cubicBezTo>
                  <a:pt x="202" y="1578"/>
                  <a:pt x="203" y="1576"/>
                  <a:pt x="204" y="1574"/>
                </a:cubicBezTo>
                <a:cubicBezTo>
                  <a:pt x="206" y="1573"/>
                  <a:pt x="205" y="1572"/>
                  <a:pt x="205" y="1570"/>
                </a:cubicBezTo>
                <a:cubicBezTo>
                  <a:pt x="204" y="1569"/>
                  <a:pt x="204" y="1567"/>
                  <a:pt x="203" y="1565"/>
                </a:cubicBezTo>
                <a:cubicBezTo>
                  <a:pt x="203" y="1561"/>
                  <a:pt x="204" y="1557"/>
                  <a:pt x="208" y="1553"/>
                </a:cubicBezTo>
                <a:cubicBezTo>
                  <a:pt x="208" y="1553"/>
                  <a:pt x="208" y="1553"/>
                  <a:pt x="207" y="1553"/>
                </a:cubicBezTo>
                <a:cubicBezTo>
                  <a:pt x="207" y="1553"/>
                  <a:pt x="202" y="1549"/>
                  <a:pt x="200" y="1545"/>
                </a:cubicBezTo>
                <a:cubicBezTo>
                  <a:pt x="198" y="1541"/>
                  <a:pt x="200" y="1535"/>
                  <a:pt x="205" y="1532"/>
                </a:cubicBezTo>
                <a:cubicBezTo>
                  <a:pt x="205" y="1532"/>
                  <a:pt x="205" y="1530"/>
                  <a:pt x="205" y="1530"/>
                </a:cubicBezTo>
                <a:cubicBezTo>
                  <a:pt x="204" y="1529"/>
                  <a:pt x="204" y="1527"/>
                  <a:pt x="203" y="1524"/>
                </a:cubicBezTo>
                <a:cubicBezTo>
                  <a:pt x="203" y="1522"/>
                  <a:pt x="203" y="1519"/>
                  <a:pt x="202" y="1517"/>
                </a:cubicBezTo>
                <a:cubicBezTo>
                  <a:pt x="201" y="1514"/>
                  <a:pt x="200" y="1513"/>
                  <a:pt x="199" y="1511"/>
                </a:cubicBezTo>
                <a:cubicBezTo>
                  <a:pt x="198" y="1511"/>
                  <a:pt x="198" y="1511"/>
                  <a:pt x="198" y="1511"/>
                </a:cubicBezTo>
                <a:cubicBezTo>
                  <a:pt x="197" y="1509"/>
                  <a:pt x="196" y="1507"/>
                  <a:pt x="195" y="1505"/>
                </a:cubicBezTo>
                <a:cubicBezTo>
                  <a:pt x="195" y="1504"/>
                  <a:pt x="194" y="1503"/>
                  <a:pt x="194" y="1503"/>
                </a:cubicBezTo>
                <a:cubicBezTo>
                  <a:pt x="194" y="1502"/>
                  <a:pt x="194" y="1502"/>
                  <a:pt x="194" y="1502"/>
                </a:cubicBezTo>
                <a:cubicBezTo>
                  <a:pt x="193" y="1501"/>
                  <a:pt x="191" y="1498"/>
                  <a:pt x="189" y="1486"/>
                </a:cubicBezTo>
                <a:cubicBezTo>
                  <a:pt x="188" y="1481"/>
                  <a:pt x="188" y="1478"/>
                  <a:pt x="190" y="1475"/>
                </a:cubicBezTo>
                <a:cubicBezTo>
                  <a:pt x="192" y="1473"/>
                  <a:pt x="194" y="1472"/>
                  <a:pt x="196" y="1472"/>
                </a:cubicBezTo>
                <a:cubicBezTo>
                  <a:pt x="196" y="1472"/>
                  <a:pt x="196" y="1472"/>
                  <a:pt x="196" y="1472"/>
                </a:cubicBezTo>
                <a:cubicBezTo>
                  <a:pt x="197" y="1471"/>
                  <a:pt x="199" y="1466"/>
                  <a:pt x="199" y="1464"/>
                </a:cubicBezTo>
                <a:cubicBezTo>
                  <a:pt x="200" y="1462"/>
                  <a:pt x="200" y="1460"/>
                  <a:pt x="201" y="1459"/>
                </a:cubicBezTo>
                <a:cubicBezTo>
                  <a:pt x="202" y="1455"/>
                  <a:pt x="202" y="1454"/>
                  <a:pt x="201" y="1453"/>
                </a:cubicBezTo>
                <a:cubicBezTo>
                  <a:pt x="201" y="1452"/>
                  <a:pt x="200" y="1450"/>
                  <a:pt x="199" y="1449"/>
                </a:cubicBezTo>
                <a:cubicBezTo>
                  <a:pt x="199" y="1448"/>
                  <a:pt x="199" y="1447"/>
                  <a:pt x="198" y="1446"/>
                </a:cubicBezTo>
                <a:cubicBezTo>
                  <a:pt x="197" y="1445"/>
                  <a:pt x="197" y="1443"/>
                  <a:pt x="199" y="1441"/>
                </a:cubicBezTo>
                <a:cubicBezTo>
                  <a:pt x="201" y="1438"/>
                  <a:pt x="206" y="1437"/>
                  <a:pt x="210" y="1438"/>
                </a:cubicBezTo>
                <a:cubicBezTo>
                  <a:pt x="210" y="1438"/>
                  <a:pt x="211" y="1438"/>
                  <a:pt x="212" y="1438"/>
                </a:cubicBezTo>
                <a:cubicBezTo>
                  <a:pt x="214" y="1437"/>
                  <a:pt x="216" y="1436"/>
                  <a:pt x="218" y="1437"/>
                </a:cubicBezTo>
                <a:cubicBezTo>
                  <a:pt x="219" y="1437"/>
                  <a:pt x="222" y="1436"/>
                  <a:pt x="223" y="1435"/>
                </a:cubicBezTo>
                <a:cubicBezTo>
                  <a:pt x="223" y="1434"/>
                  <a:pt x="224" y="1434"/>
                  <a:pt x="224" y="1433"/>
                </a:cubicBezTo>
                <a:cubicBezTo>
                  <a:pt x="225" y="1432"/>
                  <a:pt x="225" y="1432"/>
                  <a:pt x="225" y="1431"/>
                </a:cubicBezTo>
                <a:cubicBezTo>
                  <a:pt x="225" y="1428"/>
                  <a:pt x="228" y="1427"/>
                  <a:pt x="229" y="1426"/>
                </a:cubicBezTo>
                <a:cubicBezTo>
                  <a:pt x="229" y="1426"/>
                  <a:pt x="229" y="1426"/>
                  <a:pt x="229" y="1426"/>
                </a:cubicBezTo>
                <a:cubicBezTo>
                  <a:pt x="227" y="1426"/>
                  <a:pt x="225" y="1425"/>
                  <a:pt x="223" y="1423"/>
                </a:cubicBezTo>
                <a:cubicBezTo>
                  <a:pt x="223" y="1423"/>
                  <a:pt x="223" y="1423"/>
                  <a:pt x="223" y="1423"/>
                </a:cubicBezTo>
                <a:cubicBezTo>
                  <a:pt x="221" y="1421"/>
                  <a:pt x="219" y="1419"/>
                  <a:pt x="218" y="1416"/>
                </a:cubicBezTo>
                <a:cubicBezTo>
                  <a:pt x="218" y="1415"/>
                  <a:pt x="217" y="1414"/>
                  <a:pt x="217" y="1413"/>
                </a:cubicBezTo>
                <a:cubicBezTo>
                  <a:pt x="216" y="1412"/>
                  <a:pt x="215" y="1410"/>
                  <a:pt x="215" y="1409"/>
                </a:cubicBezTo>
                <a:cubicBezTo>
                  <a:pt x="214" y="1408"/>
                  <a:pt x="214" y="1408"/>
                  <a:pt x="213" y="1407"/>
                </a:cubicBezTo>
                <a:cubicBezTo>
                  <a:pt x="210" y="1407"/>
                  <a:pt x="204" y="1403"/>
                  <a:pt x="203" y="1399"/>
                </a:cubicBezTo>
                <a:cubicBezTo>
                  <a:pt x="202" y="1399"/>
                  <a:pt x="202" y="1399"/>
                  <a:pt x="202" y="1399"/>
                </a:cubicBezTo>
                <a:cubicBezTo>
                  <a:pt x="201" y="1399"/>
                  <a:pt x="199" y="1399"/>
                  <a:pt x="198" y="1399"/>
                </a:cubicBezTo>
                <a:cubicBezTo>
                  <a:pt x="195" y="1398"/>
                  <a:pt x="193" y="1396"/>
                  <a:pt x="192" y="1394"/>
                </a:cubicBezTo>
                <a:cubicBezTo>
                  <a:pt x="191" y="1393"/>
                  <a:pt x="191" y="1393"/>
                  <a:pt x="190" y="1392"/>
                </a:cubicBezTo>
                <a:cubicBezTo>
                  <a:pt x="188" y="1390"/>
                  <a:pt x="186" y="1386"/>
                  <a:pt x="185" y="1378"/>
                </a:cubicBezTo>
                <a:cubicBezTo>
                  <a:pt x="185" y="1377"/>
                  <a:pt x="185" y="1377"/>
                  <a:pt x="185" y="1377"/>
                </a:cubicBezTo>
                <a:cubicBezTo>
                  <a:pt x="185" y="1373"/>
                  <a:pt x="185" y="1372"/>
                  <a:pt x="187" y="1369"/>
                </a:cubicBezTo>
                <a:cubicBezTo>
                  <a:pt x="188" y="1367"/>
                  <a:pt x="189" y="1367"/>
                  <a:pt x="189" y="1366"/>
                </a:cubicBezTo>
                <a:cubicBezTo>
                  <a:pt x="189" y="1365"/>
                  <a:pt x="189" y="1364"/>
                  <a:pt x="189" y="1364"/>
                </a:cubicBezTo>
                <a:cubicBezTo>
                  <a:pt x="188" y="1363"/>
                  <a:pt x="188" y="1362"/>
                  <a:pt x="188" y="1360"/>
                </a:cubicBezTo>
                <a:cubicBezTo>
                  <a:pt x="188" y="1358"/>
                  <a:pt x="188" y="1356"/>
                  <a:pt x="188" y="1353"/>
                </a:cubicBezTo>
                <a:cubicBezTo>
                  <a:pt x="188" y="1352"/>
                  <a:pt x="189" y="1350"/>
                  <a:pt x="189" y="1349"/>
                </a:cubicBezTo>
                <a:cubicBezTo>
                  <a:pt x="189" y="1345"/>
                  <a:pt x="189" y="1345"/>
                  <a:pt x="188" y="1343"/>
                </a:cubicBezTo>
                <a:cubicBezTo>
                  <a:pt x="186" y="1341"/>
                  <a:pt x="186" y="1338"/>
                  <a:pt x="186" y="1335"/>
                </a:cubicBezTo>
                <a:cubicBezTo>
                  <a:pt x="186" y="1333"/>
                  <a:pt x="186" y="1331"/>
                  <a:pt x="186" y="1330"/>
                </a:cubicBezTo>
                <a:cubicBezTo>
                  <a:pt x="185" y="1324"/>
                  <a:pt x="187" y="1321"/>
                  <a:pt x="189" y="1319"/>
                </a:cubicBezTo>
                <a:cubicBezTo>
                  <a:pt x="189" y="1318"/>
                  <a:pt x="190" y="1317"/>
                  <a:pt x="190" y="1317"/>
                </a:cubicBezTo>
                <a:cubicBezTo>
                  <a:pt x="192" y="1314"/>
                  <a:pt x="194" y="1313"/>
                  <a:pt x="196" y="1312"/>
                </a:cubicBezTo>
                <a:cubicBezTo>
                  <a:pt x="195" y="1312"/>
                  <a:pt x="194" y="1311"/>
                  <a:pt x="194" y="1311"/>
                </a:cubicBezTo>
                <a:cubicBezTo>
                  <a:pt x="193" y="1311"/>
                  <a:pt x="192" y="1310"/>
                  <a:pt x="192" y="1310"/>
                </a:cubicBezTo>
                <a:cubicBezTo>
                  <a:pt x="188" y="1311"/>
                  <a:pt x="183" y="1310"/>
                  <a:pt x="180" y="1308"/>
                </a:cubicBezTo>
                <a:cubicBezTo>
                  <a:pt x="178" y="1306"/>
                  <a:pt x="177" y="1306"/>
                  <a:pt x="177" y="1306"/>
                </a:cubicBezTo>
                <a:cubicBezTo>
                  <a:pt x="173" y="1308"/>
                  <a:pt x="169" y="1306"/>
                  <a:pt x="167" y="1304"/>
                </a:cubicBezTo>
                <a:cubicBezTo>
                  <a:pt x="166" y="1304"/>
                  <a:pt x="165" y="1304"/>
                  <a:pt x="164" y="1304"/>
                </a:cubicBezTo>
                <a:cubicBezTo>
                  <a:pt x="164" y="1304"/>
                  <a:pt x="163" y="1304"/>
                  <a:pt x="163" y="1304"/>
                </a:cubicBezTo>
                <a:cubicBezTo>
                  <a:pt x="159" y="1304"/>
                  <a:pt x="156" y="1301"/>
                  <a:pt x="152" y="1298"/>
                </a:cubicBezTo>
                <a:cubicBezTo>
                  <a:pt x="151" y="1296"/>
                  <a:pt x="151" y="1296"/>
                  <a:pt x="151" y="1296"/>
                </a:cubicBezTo>
                <a:cubicBezTo>
                  <a:pt x="147" y="1293"/>
                  <a:pt x="145" y="1291"/>
                  <a:pt x="144" y="1291"/>
                </a:cubicBezTo>
                <a:cubicBezTo>
                  <a:pt x="140" y="1291"/>
                  <a:pt x="136" y="1291"/>
                  <a:pt x="134" y="1284"/>
                </a:cubicBezTo>
                <a:cubicBezTo>
                  <a:pt x="134" y="1283"/>
                  <a:pt x="134" y="1282"/>
                  <a:pt x="130" y="1282"/>
                </a:cubicBezTo>
                <a:cubicBezTo>
                  <a:pt x="126" y="1281"/>
                  <a:pt x="122" y="1279"/>
                  <a:pt x="118" y="1274"/>
                </a:cubicBezTo>
                <a:cubicBezTo>
                  <a:pt x="117" y="1273"/>
                  <a:pt x="116" y="1273"/>
                  <a:pt x="116" y="1273"/>
                </a:cubicBezTo>
                <a:cubicBezTo>
                  <a:pt x="114" y="1271"/>
                  <a:pt x="113" y="1270"/>
                  <a:pt x="112" y="1266"/>
                </a:cubicBezTo>
                <a:cubicBezTo>
                  <a:pt x="111" y="1262"/>
                  <a:pt x="108" y="1259"/>
                  <a:pt x="106" y="1258"/>
                </a:cubicBezTo>
                <a:cubicBezTo>
                  <a:pt x="105" y="1257"/>
                  <a:pt x="103" y="1255"/>
                  <a:pt x="103" y="1253"/>
                </a:cubicBezTo>
                <a:cubicBezTo>
                  <a:pt x="103" y="1251"/>
                  <a:pt x="104" y="1249"/>
                  <a:pt x="106" y="1246"/>
                </a:cubicBezTo>
                <a:cubicBezTo>
                  <a:pt x="106" y="1246"/>
                  <a:pt x="107" y="1245"/>
                  <a:pt x="107" y="1245"/>
                </a:cubicBezTo>
                <a:cubicBezTo>
                  <a:pt x="105" y="1245"/>
                  <a:pt x="104" y="1246"/>
                  <a:pt x="102" y="1248"/>
                </a:cubicBezTo>
                <a:cubicBezTo>
                  <a:pt x="96" y="1253"/>
                  <a:pt x="83" y="1248"/>
                  <a:pt x="81" y="1246"/>
                </a:cubicBezTo>
                <a:cubicBezTo>
                  <a:pt x="81" y="1246"/>
                  <a:pt x="81" y="1246"/>
                  <a:pt x="81" y="1246"/>
                </a:cubicBezTo>
                <a:cubicBezTo>
                  <a:pt x="79" y="1245"/>
                  <a:pt x="77" y="1243"/>
                  <a:pt x="76" y="1241"/>
                </a:cubicBezTo>
                <a:cubicBezTo>
                  <a:pt x="76" y="1240"/>
                  <a:pt x="76" y="1238"/>
                  <a:pt x="77" y="1236"/>
                </a:cubicBezTo>
                <a:cubicBezTo>
                  <a:pt x="78" y="1235"/>
                  <a:pt x="78" y="1233"/>
                  <a:pt x="79" y="1231"/>
                </a:cubicBezTo>
                <a:cubicBezTo>
                  <a:pt x="80" y="1230"/>
                  <a:pt x="80" y="1229"/>
                  <a:pt x="80" y="1229"/>
                </a:cubicBezTo>
                <a:cubicBezTo>
                  <a:pt x="78" y="1228"/>
                  <a:pt x="75" y="1226"/>
                  <a:pt x="73" y="1223"/>
                </a:cubicBezTo>
                <a:cubicBezTo>
                  <a:pt x="70" y="1220"/>
                  <a:pt x="69" y="1218"/>
                  <a:pt x="70" y="1215"/>
                </a:cubicBezTo>
                <a:cubicBezTo>
                  <a:pt x="70" y="1211"/>
                  <a:pt x="74" y="1208"/>
                  <a:pt x="77" y="1206"/>
                </a:cubicBezTo>
                <a:cubicBezTo>
                  <a:pt x="78" y="1205"/>
                  <a:pt x="78" y="1205"/>
                  <a:pt x="78" y="1205"/>
                </a:cubicBezTo>
                <a:cubicBezTo>
                  <a:pt x="81" y="1203"/>
                  <a:pt x="82" y="1200"/>
                  <a:pt x="82" y="1196"/>
                </a:cubicBezTo>
                <a:cubicBezTo>
                  <a:pt x="82" y="1191"/>
                  <a:pt x="86" y="1186"/>
                  <a:pt x="87" y="1184"/>
                </a:cubicBezTo>
                <a:cubicBezTo>
                  <a:pt x="87" y="1183"/>
                  <a:pt x="87" y="1183"/>
                  <a:pt x="87" y="1181"/>
                </a:cubicBezTo>
                <a:cubicBezTo>
                  <a:pt x="85" y="1178"/>
                  <a:pt x="83" y="1175"/>
                  <a:pt x="86" y="1171"/>
                </a:cubicBezTo>
                <a:cubicBezTo>
                  <a:pt x="86" y="1171"/>
                  <a:pt x="85" y="1169"/>
                  <a:pt x="85" y="1169"/>
                </a:cubicBezTo>
                <a:cubicBezTo>
                  <a:pt x="84" y="1167"/>
                  <a:pt x="79" y="1162"/>
                  <a:pt x="78" y="1161"/>
                </a:cubicBezTo>
                <a:cubicBezTo>
                  <a:pt x="76" y="1159"/>
                  <a:pt x="75" y="1157"/>
                  <a:pt x="75" y="1154"/>
                </a:cubicBezTo>
                <a:cubicBezTo>
                  <a:pt x="74" y="1154"/>
                  <a:pt x="73" y="1153"/>
                  <a:pt x="72" y="1153"/>
                </a:cubicBezTo>
                <a:cubicBezTo>
                  <a:pt x="72" y="1153"/>
                  <a:pt x="71" y="1153"/>
                  <a:pt x="71" y="1153"/>
                </a:cubicBezTo>
                <a:cubicBezTo>
                  <a:pt x="68" y="1154"/>
                  <a:pt x="63" y="1155"/>
                  <a:pt x="61" y="1151"/>
                </a:cubicBezTo>
                <a:cubicBezTo>
                  <a:pt x="59" y="1147"/>
                  <a:pt x="62" y="1130"/>
                  <a:pt x="62" y="1129"/>
                </a:cubicBezTo>
                <a:cubicBezTo>
                  <a:pt x="62" y="1129"/>
                  <a:pt x="62" y="1129"/>
                  <a:pt x="62" y="1129"/>
                </a:cubicBezTo>
                <a:cubicBezTo>
                  <a:pt x="62" y="1129"/>
                  <a:pt x="61" y="1128"/>
                  <a:pt x="61" y="1129"/>
                </a:cubicBezTo>
                <a:cubicBezTo>
                  <a:pt x="58" y="1129"/>
                  <a:pt x="52" y="1127"/>
                  <a:pt x="49" y="1121"/>
                </a:cubicBezTo>
                <a:cubicBezTo>
                  <a:pt x="49" y="1119"/>
                  <a:pt x="42" y="1117"/>
                  <a:pt x="40" y="1118"/>
                </a:cubicBezTo>
                <a:cubicBezTo>
                  <a:pt x="36" y="1119"/>
                  <a:pt x="32" y="1117"/>
                  <a:pt x="30" y="1114"/>
                </a:cubicBezTo>
                <a:cubicBezTo>
                  <a:pt x="29" y="1113"/>
                  <a:pt x="28" y="1111"/>
                  <a:pt x="28" y="1110"/>
                </a:cubicBezTo>
                <a:cubicBezTo>
                  <a:pt x="27" y="1109"/>
                  <a:pt x="26" y="1108"/>
                  <a:pt x="24" y="1107"/>
                </a:cubicBezTo>
                <a:cubicBezTo>
                  <a:pt x="24" y="1106"/>
                  <a:pt x="24" y="1106"/>
                  <a:pt x="24" y="1106"/>
                </a:cubicBezTo>
                <a:cubicBezTo>
                  <a:pt x="22" y="1105"/>
                  <a:pt x="21" y="1104"/>
                  <a:pt x="20" y="1103"/>
                </a:cubicBezTo>
                <a:cubicBezTo>
                  <a:pt x="18" y="1106"/>
                  <a:pt x="16" y="1106"/>
                  <a:pt x="14" y="1105"/>
                </a:cubicBezTo>
                <a:cubicBezTo>
                  <a:pt x="13" y="1105"/>
                  <a:pt x="11" y="1104"/>
                  <a:pt x="10" y="1100"/>
                </a:cubicBezTo>
                <a:cubicBezTo>
                  <a:pt x="10" y="1100"/>
                  <a:pt x="10" y="1100"/>
                  <a:pt x="10" y="1100"/>
                </a:cubicBezTo>
                <a:cubicBezTo>
                  <a:pt x="9" y="1098"/>
                  <a:pt x="8" y="1096"/>
                  <a:pt x="8" y="1092"/>
                </a:cubicBezTo>
                <a:cubicBezTo>
                  <a:pt x="9" y="1090"/>
                  <a:pt x="9" y="1089"/>
                  <a:pt x="9" y="1089"/>
                </a:cubicBezTo>
                <a:cubicBezTo>
                  <a:pt x="9" y="1086"/>
                  <a:pt x="10" y="1083"/>
                  <a:pt x="14" y="1080"/>
                </a:cubicBezTo>
                <a:cubicBezTo>
                  <a:pt x="18" y="1076"/>
                  <a:pt x="22" y="1078"/>
                  <a:pt x="25" y="1079"/>
                </a:cubicBezTo>
                <a:cubicBezTo>
                  <a:pt x="26" y="1079"/>
                  <a:pt x="26" y="1079"/>
                  <a:pt x="26" y="1079"/>
                </a:cubicBezTo>
                <a:cubicBezTo>
                  <a:pt x="26" y="1079"/>
                  <a:pt x="27" y="1079"/>
                  <a:pt x="28" y="1079"/>
                </a:cubicBezTo>
                <a:cubicBezTo>
                  <a:pt x="29" y="1079"/>
                  <a:pt x="31" y="1079"/>
                  <a:pt x="32" y="1079"/>
                </a:cubicBezTo>
                <a:cubicBezTo>
                  <a:pt x="32" y="1087"/>
                  <a:pt x="32" y="1087"/>
                  <a:pt x="32" y="1087"/>
                </a:cubicBezTo>
                <a:cubicBezTo>
                  <a:pt x="31" y="1086"/>
                  <a:pt x="29" y="1086"/>
                  <a:pt x="28" y="1087"/>
                </a:cubicBezTo>
                <a:cubicBezTo>
                  <a:pt x="27" y="1087"/>
                  <a:pt x="25" y="1087"/>
                  <a:pt x="24" y="1086"/>
                </a:cubicBezTo>
                <a:cubicBezTo>
                  <a:pt x="23" y="1086"/>
                  <a:pt x="23" y="1086"/>
                  <a:pt x="23" y="1086"/>
                </a:cubicBezTo>
                <a:cubicBezTo>
                  <a:pt x="20" y="1085"/>
                  <a:pt x="20" y="1085"/>
                  <a:pt x="18" y="1086"/>
                </a:cubicBezTo>
                <a:cubicBezTo>
                  <a:pt x="17" y="1087"/>
                  <a:pt x="17" y="1087"/>
                  <a:pt x="17" y="1090"/>
                </a:cubicBezTo>
                <a:cubicBezTo>
                  <a:pt x="16" y="1091"/>
                  <a:pt x="16" y="1092"/>
                  <a:pt x="16" y="1093"/>
                </a:cubicBezTo>
                <a:cubicBezTo>
                  <a:pt x="16" y="1095"/>
                  <a:pt x="16" y="1095"/>
                  <a:pt x="16" y="1095"/>
                </a:cubicBezTo>
                <a:cubicBezTo>
                  <a:pt x="16" y="1096"/>
                  <a:pt x="17" y="1096"/>
                  <a:pt x="17" y="1096"/>
                </a:cubicBezTo>
                <a:cubicBezTo>
                  <a:pt x="17" y="1096"/>
                  <a:pt x="18" y="1095"/>
                  <a:pt x="18" y="1095"/>
                </a:cubicBezTo>
                <a:cubicBezTo>
                  <a:pt x="19" y="1095"/>
                  <a:pt x="23" y="1095"/>
                  <a:pt x="29" y="1101"/>
                </a:cubicBezTo>
                <a:cubicBezTo>
                  <a:pt x="30" y="1101"/>
                  <a:pt x="30" y="1101"/>
                  <a:pt x="30" y="1101"/>
                </a:cubicBezTo>
                <a:cubicBezTo>
                  <a:pt x="30" y="1102"/>
                  <a:pt x="31" y="1103"/>
                  <a:pt x="32" y="1103"/>
                </a:cubicBezTo>
                <a:cubicBezTo>
                  <a:pt x="34" y="1103"/>
                  <a:pt x="35" y="1106"/>
                  <a:pt x="35" y="1108"/>
                </a:cubicBezTo>
                <a:cubicBezTo>
                  <a:pt x="36" y="1108"/>
                  <a:pt x="36" y="1109"/>
                  <a:pt x="36" y="1109"/>
                </a:cubicBezTo>
                <a:cubicBezTo>
                  <a:pt x="36" y="1110"/>
                  <a:pt x="37" y="1110"/>
                  <a:pt x="38" y="1110"/>
                </a:cubicBezTo>
                <a:cubicBezTo>
                  <a:pt x="41" y="1109"/>
                  <a:pt x="54" y="1110"/>
                  <a:pt x="56" y="1118"/>
                </a:cubicBezTo>
                <a:cubicBezTo>
                  <a:pt x="57" y="1121"/>
                  <a:pt x="59" y="1121"/>
                  <a:pt x="60" y="1121"/>
                </a:cubicBezTo>
                <a:cubicBezTo>
                  <a:pt x="60" y="1121"/>
                  <a:pt x="60" y="1121"/>
                  <a:pt x="60" y="1121"/>
                </a:cubicBezTo>
                <a:cubicBezTo>
                  <a:pt x="61" y="1120"/>
                  <a:pt x="65" y="1121"/>
                  <a:pt x="68" y="1123"/>
                </a:cubicBezTo>
                <a:cubicBezTo>
                  <a:pt x="69" y="1124"/>
                  <a:pt x="70" y="1127"/>
                  <a:pt x="70" y="1131"/>
                </a:cubicBezTo>
                <a:cubicBezTo>
                  <a:pt x="69" y="1135"/>
                  <a:pt x="68" y="1142"/>
                  <a:pt x="68" y="1146"/>
                </a:cubicBezTo>
                <a:cubicBezTo>
                  <a:pt x="68" y="1146"/>
                  <a:pt x="69" y="1146"/>
                  <a:pt x="69" y="1146"/>
                </a:cubicBezTo>
                <a:cubicBezTo>
                  <a:pt x="69" y="1145"/>
                  <a:pt x="70" y="1145"/>
                  <a:pt x="70" y="1145"/>
                </a:cubicBezTo>
                <a:cubicBezTo>
                  <a:pt x="75" y="1144"/>
                  <a:pt x="80" y="1148"/>
                  <a:pt x="82" y="1151"/>
                </a:cubicBezTo>
                <a:cubicBezTo>
                  <a:pt x="85" y="1157"/>
                  <a:pt x="85" y="1157"/>
                  <a:pt x="85" y="1157"/>
                </a:cubicBezTo>
                <a:cubicBezTo>
                  <a:pt x="85" y="1157"/>
                  <a:pt x="85" y="1157"/>
                  <a:pt x="85" y="1157"/>
                </a:cubicBezTo>
                <a:cubicBezTo>
                  <a:pt x="87" y="1159"/>
                  <a:pt x="91" y="1163"/>
                  <a:pt x="91" y="1164"/>
                </a:cubicBezTo>
                <a:cubicBezTo>
                  <a:pt x="93" y="1167"/>
                  <a:pt x="95" y="1172"/>
                  <a:pt x="92" y="1175"/>
                </a:cubicBezTo>
                <a:cubicBezTo>
                  <a:pt x="92" y="1175"/>
                  <a:pt x="92" y="1175"/>
                  <a:pt x="92" y="1175"/>
                </a:cubicBezTo>
                <a:cubicBezTo>
                  <a:pt x="92" y="1176"/>
                  <a:pt x="93" y="1177"/>
                  <a:pt x="93" y="1178"/>
                </a:cubicBezTo>
                <a:cubicBezTo>
                  <a:pt x="96" y="1183"/>
                  <a:pt x="95" y="1186"/>
                  <a:pt x="94" y="1187"/>
                </a:cubicBezTo>
                <a:cubicBezTo>
                  <a:pt x="94" y="1188"/>
                  <a:pt x="94" y="1188"/>
                  <a:pt x="94" y="1188"/>
                </a:cubicBezTo>
                <a:cubicBezTo>
                  <a:pt x="92" y="1190"/>
                  <a:pt x="90" y="1194"/>
                  <a:pt x="90" y="1196"/>
                </a:cubicBezTo>
                <a:cubicBezTo>
                  <a:pt x="90" y="1203"/>
                  <a:pt x="87" y="1208"/>
                  <a:pt x="83" y="1212"/>
                </a:cubicBezTo>
                <a:cubicBezTo>
                  <a:pt x="81" y="1212"/>
                  <a:pt x="81" y="1212"/>
                  <a:pt x="81" y="1212"/>
                </a:cubicBezTo>
                <a:cubicBezTo>
                  <a:pt x="80" y="1213"/>
                  <a:pt x="78" y="1215"/>
                  <a:pt x="78" y="1216"/>
                </a:cubicBezTo>
                <a:cubicBezTo>
                  <a:pt x="77" y="1216"/>
                  <a:pt x="78" y="1217"/>
                  <a:pt x="79" y="1218"/>
                </a:cubicBezTo>
                <a:cubicBezTo>
                  <a:pt x="80" y="1220"/>
                  <a:pt x="82" y="1221"/>
                  <a:pt x="84" y="1222"/>
                </a:cubicBezTo>
                <a:cubicBezTo>
                  <a:pt x="86" y="1222"/>
                  <a:pt x="91" y="1225"/>
                  <a:pt x="88" y="1231"/>
                </a:cubicBezTo>
                <a:cubicBezTo>
                  <a:pt x="87" y="1232"/>
                  <a:pt x="87" y="1233"/>
                  <a:pt x="87" y="1234"/>
                </a:cubicBezTo>
                <a:cubicBezTo>
                  <a:pt x="86" y="1236"/>
                  <a:pt x="85" y="1238"/>
                  <a:pt x="84" y="1239"/>
                </a:cubicBezTo>
                <a:cubicBezTo>
                  <a:pt x="84" y="1239"/>
                  <a:pt x="85" y="1239"/>
                  <a:pt x="85" y="1239"/>
                </a:cubicBezTo>
                <a:cubicBezTo>
                  <a:pt x="85" y="1240"/>
                  <a:pt x="85" y="1240"/>
                  <a:pt x="85" y="1240"/>
                </a:cubicBezTo>
                <a:cubicBezTo>
                  <a:pt x="87" y="1241"/>
                  <a:pt x="95" y="1243"/>
                  <a:pt x="97" y="1242"/>
                </a:cubicBezTo>
                <a:cubicBezTo>
                  <a:pt x="100" y="1239"/>
                  <a:pt x="107" y="1235"/>
                  <a:pt x="111" y="1237"/>
                </a:cubicBezTo>
                <a:cubicBezTo>
                  <a:pt x="113" y="1238"/>
                  <a:pt x="114" y="1239"/>
                  <a:pt x="115" y="1241"/>
                </a:cubicBezTo>
                <a:cubicBezTo>
                  <a:pt x="115" y="1244"/>
                  <a:pt x="115" y="1248"/>
                  <a:pt x="112" y="1251"/>
                </a:cubicBezTo>
                <a:cubicBezTo>
                  <a:pt x="112" y="1252"/>
                  <a:pt x="111" y="1252"/>
                  <a:pt x="111" y="1252"/>
                </a:cubicBezTo>
                <a:cubicBezTo>
                  <a:pt x="113" y="1253"/>
                  <a:pt x="118" y="1258"/>
                  <a:pt x="120" y="1264"/>
                </a:cubicBezTo>
                <a:cubicBezTo>
                  <a:pt x="120" y="1266"/>
                  <a:pt x="120" y="1266"/>
                  <a:pt x="121" y="1267"/>
                </a:cubicBezTo>
                <a:cubicBezTo>
                  <a:pt x="122" y="1267"/>
                  <a:pt x="123" y="1268"/>
                  <a:pt x="124" y="1269"/>
                </a:cubicBezTo>
                <a:cubicBezTo>
                  <a:pt x="126" y="1272"/>
                  <a:pt x="130" y="1274"/>
                  <a:pt x="131" y="1274"/>
                </a:cubicBezTo>
                <a:cubicBezTo>
                  <a:pt x="134" y="1275"/>
                  <a:pt x="140" y="1275"/>
                  <a:pt x="142" y="1282"/>
                </a:cubicBezTo>
                <a:cubicBezTo>
                  <a:pt x="142" y="1283"/>
                  <a:pt x="142" y="1284"/>
                  <a:pt x="142" y="1284"/>
                </a:cubicBezTo>
                <a:cubicBezTo>
                  <a:pt x="142" y="1283"/>
                  <a:pt x="143" y="1284"/>
                  <a:pt x="144" y="1284"/>
                </a:cubicBezTo>
                <a:cubicBezTo>
                  <a:pt x="148" y="1284"/>
                  <a:pt x="152" y="1287"/>
                  <a:pt x="156" y="1291"/>
                </a:cubicBezTo>
                <a:cubicBezTo>
                  <a:pt x="158" y="1292"/>
                  <a:pt x="158" y="1292"/>
                  <a:pt x="158" y="1292"/>
                </a:cubicBezTo>
                <a:cubicBezTo>
                  <a:pt x="159" y="1293"/>
                  <a:pt x="162" y="1296"/>
                  <a:pt x="163" y="1296"/>
                </a:cubicBezTo>
                <a:cubicBezTo>
                  <a:pt x="163" y="1296"/>
                  <a:pt x="164" y="1296"/>
                  <a:pt x="164" y="1296"/>
                </a:cubicBezTo>
                <a:cubicBezTo>
                  <a:pt x="166" y="1296"/>
                  <a:pt x="168" y="1296"/>
                  <a:pt x="171" y="1298"/>
                </a:cubicBezTo>
                <a:cubicBezTo>
                  <a:pt x="173" y="1299"/>
                  <a:pt x="174" y="1299"/>
                  <a:pt x="174" y="1299"/>
                </a:cubicBezTo>
                <a:cubicBezTo>
                  <a:pt x="178" y="1297"/>
                  <a:pt x="182" y="1299"/>
                  <a:pt x="185" y="1302"/>
                </a:cubicBezTo>
                <a:cubicBezTo>
                  <a:pt x="187" y="1303"/>
                  <a:pt x="189" y="1303"/>
                  <a:pt x="190" y="1303"/>
                </a:cubicBezTo>
                <a:cubicBezTo>
                  <a:pt x="193" y="1302"/>
                  <a:pt x="195" y="1303"/>
                  <a:pt x="196" y="1304"/>
                </a:cubicBezTo>
                <a:cubicBezTo>
                  <a:pt x="197" y="1304"/>
                  <a:pt x="197" y="1304"/>
                  <a:pt x="198" y="1304"/>
                </a:cubicBezTo>
                <a:cubicBezTo>
                  <a:pt x="198" y="1304"/>
                  <a:pt x="205" y="1304"/>
                  <a:pt x="207" y="1309"/>
                </a:cubicBezTo>
                <a:cubicBezTo>
                  <a:pt x="208" y="1310"/>
                  <a:pt x="208" y="1312"/>
                  <a:pt x="206" y="1315"/>
                </a:cubicBezTo>
                <a:cubicBezTo>
                  <a:pt x="204" y="1317"/>
                  <a:pt x="202" y="1318"/>
                  <a:pt x="200" y="1318"/>
                </a:cubicBezTo>
                <a:cubicBezTo>
                  <a:pt x="198" y="1319"/>
                  <a:pt x="197" y="1320"/>
                  <a:pt x="197" y="1321"/>
                </a:cubicBezTo>
                <a:cubicBezTo>
                  <a:pt x="196" y="1322"/>
                  <a:pt x="196" y="1322"/>
                  <a:pt x="195" y="1323"/>
                </a:cubicBezTo>
                <a:cubicBezTo>
                  <a:pt x="193" y="1325"/>
                  <a:pt x="193" y="1326"/>
                  <a:pt x="193" y="1329"/>
                </a:cubicBezTo>
                <a:cubicBezTo>
                  <a:pt x="194" y="1331"/>
                  <a:pt x="194" y="1333"/>
                  <a:pt x="194" y="1335"/>
                </a:cubicBezTo>
                <a:cubicBezTo>
                  <a:pt x="194" y="1336"/>
                  <a:pt x="194" y="1338"/>
                  <a:pt x="194" y="1339"/>
                </a:cubicBezTo>
                <a:cubicBezTo>
                  <a:pt x="197" y="1342"/>
                  <a:pt x="197" y="1343"/>
                  <a:pt x="196" y="1349"/>
                </a:cubicBezTo>
                <a:cubicBezTo>
                  <a:pt x="196" y="1351"/>
                  <a:pt x="196" y="1353"/>
                  <a:pt x="196" y="1354"/>
                </a:cubicBezTo>
                <a:cubicBezTo>
                  <a:pt x="196" y="1356"/>
                  <a:pt x="196" y="1358"/>
                  <a:pt x="196" y="1359"/>
                </a:cubicBezTo>
                <a:cubicBezTo>
                  <a:pt x="196" y="1361"/>
                  <a:pt x="196" y="1362"/>
                  <a:pt x="196" y="1362"/>
                </a:cubicBezTo>
                <a:cubicBezTo>
                  <a:pt x="197" y="1365"/>
                  <a:pt x="197" y="1366"/>
                  <a:pt x="196" y="1368"/>
                </a:cubicBezTo>
                <a:cubicBezTo>
                  <a:pt x="196" y="1369"/>
                  <a:pt x="195" y="1371"/>
                  <a:pt x="193" y="1374"/>
                </a:cubicBezTo>
                <a:cubicBezTo>
                  <a:pt x="193" y="1374"/>
                  <a:pt x="193" y="1374"/>
                  <a:pt x="193" y="1374"/>
                </a:cubicBezTo>
                <a:cubicBezTo>
                  <a:pt x="193" y="1375"/>
                  <a:pt x="193" y="1375"/>
                  <a:pt x="193" y="1376"/>
                </a:cubicBezTo>
                <a:cubicBezTo>
                  <a:pt x="193" y="1377"/>
                  <a:pt x="193" y="1377"/>
                  <a:pt x="193" y="1377"/>
                </a:cubicBezTo>
                <a:cubicBezTo>
                  <a:pt x="194" y="1385"/>
                  <a:pt x="195" y="1386"/>
                  <a:pt x="195" y="1387"/>
                </a:cubicBezTo>
                <a:cubicBezTo>
                  <a:pt x="196" y="1387"/>
                  <a:pt x="197" y="1388"/>
                  <a:pt x="198" y="1389"/>
                </a:cubicBezTo>
                <a:cubicBezTo>
                  <a:pt x="198" y="1390"/>
                  <a:pt x="199" y="1391"/>
                  <a:pt x="200" y="1391"/>
                </a:cubicBezTo>
                <a:cubicBezTo>
                  <a:pt x="200" y="1391"/>
                  <a:pt x="201" y="1391"/>
                  <a:pt x="202" y="1391"/>
                </a:cubicBezTo>
                <a:cubicBezTo>
                  <a:pt x="204" y="1391"/>
                  <a:pt x="209" y="1391"/>
                  <a:pt x="210" y="1397"/>
                </a:cubicBezTo>
                <a:cubicBezTo>
                  <a:pt x="210" y="1397"/>
                  <a:pt x="213" y="1399"/>
                  <a:pt x="214" y="1400"/>
                </a:cubicBezTo>
                <a:cubicBezTo>
                  <a:pt x="214" y="1400"/>
                  <a:pt x="214" y="1400"/>
                  <a:pt x="214" y="1400"/>
                </a:cubicBezTo>
                <a:cubicBezTo>
                  <a:pt x="217" y="1400"/>
                  <a:pt x="221" y="1403"/>
                  <a:pt x="222" y="1407"/>
                </a:cubicBezTo>
                <a:cubicBezTo>
                  <a:pt x="222" y="1407"/>
                  <a:pt x="223" y="1409"/>
                  <a:pt x="223" y="1410"/>
                </a:cubicBezTo>
                <a:cubicBezTo>
                  <a:pt x="224" y="1411"/>
                  <a:pt x="225" y="1412"/>
                  <a:pt x="225" y="1414"/>
                </a:cubicBezTo>
                <a:cubicBezTo>
                  <a:pt x="226" y="1415"/>
                  <a:pt x="227" y="1416"/>
                  <a:pt x="228" y="1417"/>
                </a:cubicBezTo>
                <a:cubicBezTo>
                  <a:pt x="229" y="1418"/>
                  <a:pt x="229" y="1418"/>
                  <a:pt x="229" y="1418"/>
                </a:cubicBezTo>
                <a:cubicBezTo>
                  <a:pt x="229" y="1418"/>
                  <a:pt x="229" y="1418"/>
                  <a:pt x="229" y="1418"/>
                </a:cubicBezTo>
                <a:cubicBezTo>
                  <a:pt x="229" y="1418"/>
                  <a:pt x="229" y="1418"/>
                  <a:pt x="229" y="1418"/>
                </a:cubicBezTo>
                <a:cubicBezTo>
                  <a:pt x="230" y="1418"/>
                  <a:pt x="230" y="1418"/>
                  <a:pt x="230" y="1418"/>
                </a:cubicBezTo>
                <a:cubicBezTo>
                  <a:pt x="233" y="1418"/>
                  <a:pt x="239" y="1422"/>
                  <a:pt x="240" y="1426"/>
                </a:cubicBezTo>
                <a:cubicBezTo>
                  <a:pt x="240" y="1428"/>
                  <a:pt x="239" y="1430"/>
                  <a:pt x="237" y="1431"/>
                </a:cubicBezTo>
                <a:cubicBezTo>
                  <a:pt x="236" y="1432"/>
                  <a:pt x="234" y="1433"/>
                  <a:pt x="233" y="1433"/>
                </a:cubicBezTo>
                <a:cubicBezTo>
                  <a:pt x="233" y="1433"/>
                  <a:pt x="233" y="1433"/>
                  <a:pt x="233" y="1433"/>
                </a:cubicBezTo>
                <a:cubicBezTo>
                  <a:pt x="233" y="1436"/>
                  <a:pt x="231" y="1437"/>
                  <a:pt x="230" y="1439"/>
                </a:cubicBezTo>
                <a:cubicBezTo>
                  <a:pt x="230" y="1439"/>
                  <a:pt x="229" y="1440"/>
                  <a:pt x="229" y="1440"/>
                </a:cubicBezTo>
                <a:cubicBezTo>
                  <a:pt x="225" y="1444"/>
                  <a:pt x="220" y="1445"/>
                  <a:pt x="217" y="1444"/>
                </a:cubicBezTo>
                <a:cubicBezTo>
                  <a:pt x="216" y="1444"/>
                  <a:pt x="215" y="1445"/>
                  <a:pt x="215" y="1445"/>
                </a:cubicBezTo>
                <a:cubicBezTo>
                  <a:pt x="213" y="1446"/>
                  <a:pt x="210" y="1446"/>
                  <a:pt x="208" y="1446"/>
                </a:cubicBezTo>
                <a:cubicBezTo>
                  <a:pt x="207" y="1446"/>
                  <a:pt x="207" y="1446"/>
                  <a:pt x="207" y="1446"/>
                </a:cubicBezTo>
                <a:cubicBezTo>
                  <a:pt x="207" y="1446"/>
                  <a:pt x="207" y="1446"/>
                  <a:pt x="207" y="1446"/>
                </a:cubicBezTo>
                <a:cubicBezTo>
                  <a:pt x="207" y="1447"/>
                  <a:pt x="208" y="1448"/>
                  <a:pt x="208" y="1449"/>
                </a:cubicBezTo>
                <a:cubicBezTo>
                  <a:pt x="210" y="1453"/>
                  <a:pt x="210" y="1456"/>
                  <a:pt x="208" y="1462"/>
                </a:cubicBezTo>
                <a:cubicBezTo>
                  <a:pt x="208" y="1463"/>
                  <a:pt x="207" y="1464"/>
                  <a:pt x="207" y="1466"/>
                </a:cubicBezTo>
                <a:cubicBezTo>
                  <a:pt x="204" y="1473"/>
                  <a:pt x="203" y="1477"/>
                  <a:pt x="201" y="1479"/>
                </a:cubicBezTo>
                <a:cubicBezTo>
                  <a:pt x="199" y="1480"/>
                  <a:pt x="198" y="1480"/>
                  <a:pt x="197" y="1480"/>
                </a:cubicBezTo>
                <a:cubicBezTo>
                  <a:pt x="196" y="1480"/>
                  <a:pt x="196" y="1480"/>
                  <a:pt x="196" y="1480"/>
                </a:cubicBezTo>
                <a:cubicBezTo>
                  <a:pt x="196" y="1481"/>
                  <a:pt x="196" y="1482"/>
                  <a:pt x="196" y="1485"/>
                </a:cubicBezTo>
                <a:cubicBezTo>
                  <a:pt x="199" y="1495"/>
                  <a:pt x="200" y="1497"/>
                  <a:pt x="200" y="1499"/>
                </a:cubicBezTo>
                <a:cubicBezTo>
                  <a:pt x="201" y="1499"/>
                  <a:pt x="201" y="1499"/>
                  <a:pt x="201" y="1499"/>
                </a:cubicBezTo>
                <a:cubicBezTo>
                  <a:pt x="201" y="1500"/>
                  <a:pt x="201" y="1500"/>
                  <a:pt x="202" y="1501"/>
                </a:cubicBezTo>
                <a:cubicBezTo>
                  <a:pt x="203" y="1503"/>
                  <a:pt x="204" y="1505"/>
                  <a:pt x="205" y="1506"/>
                </a:cubicBezTo>
                <a:cubicBezTo>
                  <a:pt x="206" y="1509"/>
                  <a:pt x="208" y="1511"/>
                  <a:pt x="209" y="1515"/>
                </a:cubicBezTo>
                <a:cubicBezTo>
                  <a:pt x="210" y="1517"/>
                  <a:pt x="211" y="1520"/>
                  <a:pt x="211" y="1523"/>
                </a:cubicBezTo>
                <a:cubicBezTo>
                  <a:pt x="211" y="1524"/>
                  <a:pt x="212" y="1526"/>
                  <a:pt x="212" y="1527"/>
                </a:cubicBezTo>
                <a:cubicBezTo>
                  <a:pt x="215" y="1534"/>
                  <a:pt x="211" y="1538"/>
                  <a:pt x="209" y="1539"/>
                </a:cubicBezTo>
                <a:cubicBezTo>
                  <a:pt x="207" y="1540"/>
                  <a:pt x="207" y="1542"/>
                  <a:pt x="207" y="1542"/>
                </a:cubicBezTo>
                <a:cubicBezTo>
                  <a:pt x="208" y="1543"/>
                  <a:pt x="210" y="1546"/>
                  <a:pt x="212" y="1547"/>
                </a:cubicBezTo>
                <a:cubicBezTo>
                  <a:pt x="214" y="1549"/>
                  <a:pt x="216" y="1551"/>
                  <a:pt x="216" y="1553"/>
                </a:cubicBezTo>
                <a:cubicBezTo>
                  <a:pt x="216" y="1555"/>
                  <a:pt x="216" y="1557"/>
                  <a:pt x="214" y="1559"/>
                </a:cubicBezTo>
                <a:cubicBezTo>
                  <a:pt x="212" y="1561"/>
                  <a:pt x="211" y="1562"/>
                  <a:pt x="211" y="1565"/>
                </a:cubicBezTo>
                <a:cubicBezTo>
                  <a:pt x="211" y="1565"/>
                  <a:pt x="212" y="1566"/>
                  <a:pt x="212" y="1567"/>
                </a:cubicBezTo>
                <a:cubicBezTo>
                  <a:pt x="213" y="1570"/>
                  <a:pt x="214" y="1574"/>
                  <a:pt x="211" y="1579"/>
                </a:cubicBezTo>
                <a:cubicBezTo>
                  <a:pt x="210" y="1580"/>
                  <a:pt x="209" y="1582"/>
                  <a:pt x="208" y="1584"/>
                </a:cubicBezTo>
                <a:cubicBezTo>
                  <a:pt x="205" y="1589"/>
                  <a:pt x="203" y="1593"/>
                  <a:pt x="198" y="1593"/>
                </a:cubicBezTo>
                <a:cubicBezTo>
                  <a:pt x="196" y="1593"/>
                  <a:pt x="196" y="1593"/>
                  <a:pt x="196" y="1595"/>
                </a:cubicBezTo>
                <a:cubicBezTo>
                  <a:pt x="195" y="1597"/>
                  <a:pt x="194" y="1598"/>
                  <a:pt x="193" y="1599"/>
                </a:cubicBezTo>
                <a:cubicBezTo>
                  <a:pt x="192" y="1600"/>
                  <a:pt x="190" y="1601"/>
                  <a:pt x="189" y="1604"/>
                </a:cubicBezTo>
                <a:cubicBezTo>
                  <a:pt x="188" y="1606"/>
                  <a:pt x="186" y="1609"/>
                  <a:pt x="183" y="1610"/>
                </a:cubicBezTo>
                <a:cubicBezTo>
                  <a:pt x="179" y="1610"/>
                  <a:pt x="176" y="1607"/>
                  <a:pt x="174" y="1604"/>
                </a:cubicBezTo>
                <a:cubicBezTo>
                  <a:pt x="169" y="1597"/>
                  <a:pt x="164" y="1590"/>
                  <a:pt x="165" y="1583"/>
                </a:cubicBezTo>
                <a:cubicBezTo>
                  <a:pt x="166" y="1577"/>
                  <a:pt x="167" y="1570"/>
                  <a:pt x="168" y="1567"/>
                </a:cubicBezTo>
                <a:cubicBezTo>
                  <a:pt x="168" y="1567"/>
                  <a:pt x="168" y="1566"/>
                  <a:pt x="168" y="1566"/>
                </a:cubicBezTo>
                <a:cubicBezTo>
                  <a:pt x="168" y="1566"/>
                  <a:pt x="167" y="1566"/>
                  <a:pt x="167" y="1566"/>
                </a:cubicBezTo>
                <a:cubicBezTo>
                  <a:pt x="161" y="1566"/>
                  <a:pt x="148" y="1571"/>
                  <a:pt x="146" y="1572"/>
                </a:cubicBezTo>
                <a:cubicBezTo>
                  <a:pt x="145" y="1573"/>
                  <a:pt x="145" y="1574"/>
                  <a:pt x="145" y="1577"/>
                </a:cubicBezTo>
                <a:cubicBezTo>
                  <a:pt x="145" y="1579"/>
                  <a:pt x="145" y="1580"/>
                  <a:pt x="146" y="1581"/>
                </a:cubicBezTo>
                <a:cubicBezTo>
                  <a:pt x="146" y="1582"/>
                  <a:pt x="146" y="1583"/>
                  <a:pt x="147" y="1585"/>
                </a:cubicBezTo>
                <a:cubicBezTo>
                  <a:pt x="147" y="1590"/>
                  <a:pt x="145" y="1595"/>
                  <a:pt x="140" y="1598"/>
                </a:cubicBezTo>
                <a:cubicBezTo>
                  <a:pt x="140" y="1598"/>
                  <a:pt x="139" y="1599"/>
                  <a:pt x="141" y="1603"/>
                </a:cubicBezTo>
                <a:cubicBezTo>
                  <a:pt x="141" y="1605"/>
                  <a:pt x="143" y="1606"/>
                  <a:pt x="144" y="1606"/>
                </a:cubicBezTo>
                <a:cubicBezTo>
                  <a:pt x="146" y="1607"/>
                  <a:pt x="151" y="1610"/>
                  <a:pt x="152" y="1614"/>
                </a:cubicBezTo>
                <a:cubicBezTo>
                  <a:pt x="152" y="1615"/>
                  <a:pt x="152" y="1618"/>
                  <a:pt x="148" y="1620"/>
                </a:cubicBezTo>
                <a:cubicBezTo>
                  <a:pt x="142" y="1623"/>
                  <a:pt x="142" y="1623"/>
                  <a:pt x="142" y="1625"/>
                </a:cubicBezTo>
                <a:cubicBezTo>
                  <a:pt x="142" y="1630"/>
                  <a:pt x="143" y="1633"/>
                  <a:pt x="144" y="1635"/>
                </a:cubicBezTo>
                <a:cubicBezTo>
                  <a:pt x="145" y="1636"/>
                  <a:pt x="145" y="1636"/>
                  <a:pt x="145" y="1636"/>
                </a:cubicBezTo>
                <a:cubicBezTo>
                  <a:pt x="145" y="1638"/>
                  <a:pt x="146" y="1642"/>
                  <a:pt x="145" y="1645"/>
                </a:cubicBezTo>
                <a:cubicBezTo>
                  <a:pt x="144" y="1647"/>
                  <a:pt x="143" y="1648"/>
                  <a:pt x="141" y="1649"/>
                </a:cubicBezTo>
                <a:cubicBezTo>
                  <a:pt x="140" y="1650"/>
                  <a:pt x="137" y="1652"/>
                  <a:pt x="137" y="1653"/>
                </a:cubicBezTo>
                <a:cubicBezTo>
                  <a:pt x="137" y="1654"/>
                  <a:pt x="137" y="1655"/>
                  <a:pt x="137" y="1656"/>
                </a:cubicBezTo>
                <a:cubicBezTo>
                  <a:pt x="138" y="1657"/>
                  <a:pt x="138" y="1659"/>
                  <a:pt x="137" y="1662"/>
                </a:cubicBezTo>
                <a:cubicBezTo>
                  <a:pt x="137" y="1663"/>
                  <a:pt x="136" y="1664"/>
                  <a:pt x="135" y="1664"/>
                </a:cubicBezTo>
                <a:cubicBezTo>
                  <a:pt x="137" y="1666"/>
                  <a:pt x="139" y="1667"/>
                  <a:pt x="139" y="1667"/>
                </a:cubicBezTo>
                <a:cubicBezTo>
                  <a:pt x="144" y="1668"/>
                  <a:pt x="143" y="1674"/>
                  <a:pt x="143" y="1678"/>
                </a:cubicBezTo>
                <a:cubicBezTo>
                  <a:pt x="143" y="1684"/>
                  <a:pt x="142" y="1691"/>
                  <a:pt x="143" y="1694"/>
                </a:cubicBezTo>
                <a:cubicBezTo>
                  <a:pt x="144" y="1696"/>
                  <a:pt x="147" y="1699"/>
                  <a:pt x="148" y="1699"/>
                </a:cubicBezTo>
                <a:cubicBezTo>
                  <a:pt x="154" y="1700"/>
                  <a:pt x="156" y="1703"/>
                  <a:pt x="156" y="1706"/>
                </a:cubicBezTo>
                <a:cubicBezTo>
                  <a:pt x="157" y="1706"/>
                  <a:pt x="159" y="1706"/>
                  <a:pt x="159" y="1705"/>
                </a:cubicBezTo>
                <a:cubicBezTo>
                  <a:pt x="161" y="1703"/>
                  <a:pt x="164" y="1701"/>
                  <a:pt x="167" y="1702"/>
                </a:cubicBezTo>
                <a:cubicBezTo>
                  <a:pt x="170" y="1702"/>
                  <a:pt x="172" y="1703"/>
                  <a:pt x="173" y="1706"/>
                </a:cubicBezTo>
                <a:cubicBezTo>
                  <a:pt x="173" y="1706"/>
                  <a:pt x="173" y="1706"/>
                  <a:pt x="174" y="1707"/>
                </a:cubicBezTo>
                <a:cubicBezTo>
                  <a:pt x="174" y="1707"/>
                  <a:pt x="174" y="1707"/>
                  <a:pt x="174" y="1707"/>
                </a:cubicBezTo>
                <a:cubicBezTo>
                  <a:pt x="177" y="1708"/>
                  <a:pt x="179" y="1712"/>
                  <a:pt x="180" y="1715"/>
                </a:cubicBezTo>
                <a:cubicBezTo>
                  <a:pt x="180" y="1715"/>
                  <a:pt x="180" y="1715"/>
                  <a:pt x="181" y="1715"/>
                </a:cubicBezTo>
                <a:cubicBezTo>
                  <a:pt x="182" y="1715"/>
                  <a:pt x="182" y="1715"/>
                  <a:pt x="182" y="1715"/>
                </a:cubicBezTo>
                <a:cubicBezTo>
                  <a:pt x="183" y="1715"/>
                  <a:pt x="184" y="1715"/>
                  <a:pt x="185" y="1716"/>
                </a:cubicBezTo>
                <a:cubicBezTo>
                  <a:pt x="186" y="1716"/>
                  <a:pt x="187" y="1716"/>
                  <a:pt x="188" y="1716"/>
                </a:cubicBezTo>
                <a:cubicBezTo>
                  <a:pt x="190" y="1716"/>
                  <a:pt x="194" y="1717"/>
                  <a:pt x="195" y="1724"/>
                </a:cubicBezTo>
                <a:cubicBezTo>
                  <a:pt x="195" y="1725"/>
                  <a:pt x="195" y="1726"/>
                  <a:pt x="196" y="1727"/>
                </a:cubicBezTo>
                <a:cubicBezTo>
                  <a:pt x="197" y="1728"/>
                  <a:pt x="197" y="1729"/>
                  <a:pt x="198" y="1730"/>
                </a:cubicBezTo>
                <a:cubicBezTo>
                  <a:pt x="198" y="1730"/>
                  <a:pt x="199" y="1731"/>
                  <a:pt x="199" y="1731"/>
                </a:cubicBezTo>
                <a:cubicBezTo>
                  <a:pt x="201" y="1734"/>
                  <a:pt x="204" y="1738"/>
                  <a:pt x="203" y="1745"/>
                </a:cubicBezTo>
                <a:cubicBezTo>
                  <a:pt x="203" y="1746"/>
                  <a:pt x="203" y="1747"/>
                  <a:pt x="202" y="1748"/>
                </a:cubicBezTo>
                <a:cubicBezTo>
                  <a:pt x="202" y="1752"/>
                  <a:pt x="202" y="1752"/>
                  <a:pt x="206" y="1756"/>
                </a:cubicBezTo>
                <a:cubicBezTo>
                  <a:pt x="209" y="1759"/>
                  <a:pt x="213" y="1761"/>
                  <a:pt x="217" y="1763"/>
                </a:cubicBezTo>
                <a:cubicBezTo>
                  <a:pt x="220" y="1764"/>
                  <a:pt x="222" y="1765"/>
                  <a:pt x="224" y="1767"/>
                </a:cubicBezTo>
                <a:cubicBezTo>
                  <a:pt x="225" y="1768"/>
                  <a:pt x="227" y="1770"/>
                  <a:pt x="229" y="1772"/>
                </a:cubicBezTo>
                <a:cubicBezTo>
                  <a:pt x="232" y="1775"/>
                  <a:pt x="235" y="1779"/>
                  <a:pt x="237" y="1780"/>
                </a:cubicBezTo>
                <a:cubicBezTo>
                  <a:pt x="240" y="1782"/>
                  <a:pt x="245" y="1784"/>
                  <a:pt x="247" y="1788"/>
                </a:cubicBezTo>
                <a:cubicBezTo>
                  <a:pt x="248" y="1789"/>
                  <a:pt x="249" y="1790"/>
                  <a:pt x="250" y="1791"/>
                </a:cubicBezTo>
                <a:cubicBezTo>
                  <a:pt x="251" y="1793"/>
                  <a:pt x="253" y="1795"/>
                  <a:pt x="254" y="1797"/>
                </a:cubicBezTo>
                <a:cubicBezTo>
                  <a:pt x="254" y="1798"/>
                  <a:pt x="256" y="1799"/>
                  <a:pt x="256" y="1800"/>
                </a:cubicBezTo>
                <a:cubicBezTo>
                  <a:pt x="258" y="1801"/>
                  <a:pt x="260" y="1803"/>
                  <a:pt x="262" y="1805"/>
                </a:cubicBezTo>
                <a:cubicBezTo>
                  <a:pt x="262" y="1806"/>
                  <a:pt x="263" y="1806"/>
                  <a:pt x="264" y="1807"/>
                </a:cubicBezTo>
                <a:cubicBezTo>
                  <a:pt x="266" y="1809"/>
                  <a:pt x="270" y="1812"/>
                  <a:pt x="269" y="1819"/>
                </a:cubicBezTo>
                <a:cubicBezTo>
                  <a:pt x="269" y="1821"/>
                  <a:pt x="269" y="1823"/>
                  <a:pt x="269" y="1824"/>
                </a:cubicBezTo>
                <a:cubicBezTo>
                  <a:pt x="269" y="1825"/>
                  <a:pt x="269" y="1826"/>
                  <a:pt x="269" y="1827"/>
                </a:cubicBezTo>
                <a:cubicBezTo>
                  <a:pt x="269" y="1827"/>
                  <a:pt x="269" y="1827"/>
                  <a:pt x="269" y="1827"/>
                </a:cubicBezTo>
                <a:cubicBezTo>
                  <a:pt x="271" y="1828"/>
                  <a:pt x="274" y="1829"/>
                  <a:pt x="275" y="1828"/>
                </a:cubicBezTo>
                <a:cubicBezTo>
                  <a:pt x="275" y="1828"/>
                  <a:pt x="275" y="1827"/>
                  <a:pt x="275" y="1827"/>
                </a:cubicBezTo>
                <a:cubicBezTo>
                  <a:pt x="275" y="1825"/>
                  <a:pt x="275" y="1823"/>
                  <a:pt x="277" y="1821"/>
                </a:cubicBezTo>
                <a:cubicBezTo>
                  <a:pt x="279" y="1820"/>
                  <a:pt x="282" y="1820"/>
                  <a:pt x="284" y="1820"/>
                </a:cubicBezTo>
                <a:cubicBezTo>
                  <a:pt x="287" y="1821"/>
                  <a:pt x="288" y="1820"/>
                  <a:pt x="288" y="1820"/>
                </a:cubicBezTo>
                <a:cubicBezTo>
                  <a:pt x="288" y="1817"/>
                  <a:pt x="290" y="1814"/>
                  <a:pt x="293" y="1809"/>
                </a:cubicBezTo>
                <a:cubicBezTo>
                  <a:pt x="293" y="1808"/>
                  <a:pt x="294" y="1806"/>
                  <a:pt x="294" y="1806"/>
                </a:cubicBezTo>
                <a:cubicBezTo>
                  <a:pt x="295" y="1804"/>
                  <a:pt x="297" y="1802"/>
                  <a:pt x="299" y="1801"/>
                </a:cubicBezTo>
                <a:cubicBezTo>
                  <a:pt x="302" y="1801"/>
                  <a:pt x="304" y="1802"/>
                  <a:pt x="306" y="1803"/>
                </a:cubicBezTo>
                <a:cubicBezTo>
                  <a:pt x="307" y="1804"/>
                  <a:pt x="307" y="1805"/>
                  <a:pt x="308" y="1806"/>
                </a:cubicBezTo>
                <a:cubicBezTo>
                  <a:pt x="308" y="1806"/>
                  <a:pt x="308" y="1807"/>
                  <a:pt x="308" y="1807"/>
                </a:cubicBezTo>
                <a:cubicBezTo>
                  <a:pt x="309" y="1807"/>
                  <a:pt x="309" y="1807"/>
                  <a:pt x="310" y="1806"/>
                </a:cubicBezTo>
                <a:cubicBezTo>
                  <a:pt x="311" y="1805"/>
                  <a:pt x="312" y="1805"/>
                  <a:pt x="313" y="1805"/>
                </a:cubicBezTo>
                <a:cubicBezTo>
                  <a:pt x="317" y="1804"/>
                  <a:pt x="323" y="1808"/>
                  <a:pt x="325" y="1810"/>
                </a:cubicBezTo>
                <a:cubicBezTo>
                  <a:pt x="326" y="1811"/>
                  <a:pt x="326" y="1811"/>
                  <a:pt x="326" y="1811"/>
                </a:cubicBezTo>
                <a:cubicBezTo>
                  <a:pt x="333" y="1817"/>
                  <a:pt x="337" y="1820"/>
                  <a:pt x="339" y="1821"/>
                </a:cubicBezTo>
                <a:cubicBezTo>
                  <a:pt x="341" y="1821"/>
                  <a:pt x="341" y="1821"/>
                  <a:pt x="341" y="1821"/>
                </a:cubicBezTo>
                <a:cubicBezTo>
                  <a:pt x="343" y="1822"/>
                  <a:pt x="343" y="1822"/>
                  <a:pt x="344" y="1822"/>
                </a:cubicBezTo>
                <a:cubicBezTo>
                  <a:pt x="346" y="1822"/>
                  <a:pt x="348" y="1823"/>
                  <a:pt x="350" y="1825"/>
                </a:cubicBezTo>
                <a:cubicBezTo>
                  <a:pt x="351" y="1828"/>
                  <a:pt x="351" y="1831"/>
                  <a:pt x="350" y="1834"/>
                </a:cubicBezTo>
                <a:cubicBezTo>
                  <a:pt x="349" y="1835"/>
                  <a:pt x="349" y="1836"/>
                  <a:pt x="349" y="1836"/>
                </a:cubicBezTo>
                <a:cubicBezTo>
                  <a:pt x="349" y="1836"/>
                  <a:pt x="349" y="1836"/>
                  <a:pt x="349" y="1836"/>
                </a:cubicBezTo>
                <a:cubicBezTo>
                  <a:pt x="349" y="1836"/>
                  <a:pt x="349" y="1836"/>
                  <a:pt x="350" y="1837"/>
                </a:cubicBezTo>
                <a:cubicBezTo>
                  <a:pt x="351" y="1838"/>
                  <a:pt x="353" y="1840"/>
                  <a:pt x="352" y="1845"/>
                </a:cubicBezTo>
                <a:cubicBezTo>
                  <a:pt x="351" y="1847"/>
                  <a:pt x="352" y="1850"/>
                  <a:pt x="353" y="1851"/>
                </a:cubicBezTo>
                <a:cubicBezTo>
                  <a:pt x="354" y="1852"/>
                  <a:pt x="370" y="1865"/>
                  <a:pt x="373" y="1868"/>
                </a:cubicBezTo>
                <a:cubicBezTo>
                  <a:pt x="373" y="1868"/>
                  <a:pt x="377" y="1871"/>
                  <a:pt x="377" y="1877"/>
                </a:cubicBezTo>
                <a:cubicBezTo>
                  <a:pt x="377" y="1878"/>
                  <a:pt x="377" y="1879"/>
                  <a:pt x="377" y="1879"/>
                </a:cubicBezTo>
                <a:cubicBezTo>
                  <a:pt x="377" y="1879"/>
                  <a:pt x="377" y="1879"/>
                  <a:pt x="377" y="1879"/>
                </a:cubicBezTo>
                <a:cubicBezTo>
                  <a:pt x="379" y="1880"/>
                  <a:pt x="382" y="1881"/>
                  <a:pt x="382" y="1886"/>
                </a:cubicBezTo>
                <a:cubicBezTo>
                  <a:pt x="382" y="1888"/>
                  <a:pt x="383" y="1889"/>
                  <a:pt x="383" y="1889"/>
                </a:cubicBezTo>
                <a:cubicBezTo>
                  <a:pt x="383" y="1889"/>
                  <a:pt x="384" y="1890"/>
                  <a:pt x="384" y="1891"/>
                </a:cubicBezTo>
                <a:cubicBezTo>
                  <a:pt x="385" y="1891"/>
                  <a:pt x="387" y="1893"/>
                  <a:pt x="387" y="1894"/>
                </a:cubicBezTo>
                <a:cubicBezTo>
                  <a:pt x="388" y="1894"/>
                  <a:pt x="389" y="1894"/>
                  <a:pt x="389" y="1895"/>
                </a:cubicBezTo>
                <a:cubicBezTo>
                  <a:pt x="393" y="1894"/>
                  <a:pt x="397" y="1898"/>
                  <a:pt x="402" y="1904"/>
                </a:cubicBezTo>
                <a:cubicBezTo>
                  <a:pt x="402" y="1905"/>
                  <a:pt x="403" y="1905"/>
                  <a:pt x="403" y="1906"/>
                </a:cubicBezTo>
                <a:cubicBezTo>
                  <a:pt x="403" y="1906"/>
                  <a:pt x="404" y="1906"/>
                  <a:pt x="405" y="1906"/>
                </a:cubicBezTo>
                <a:cubicBezTo>
                  <a:pt x="408" y="1906"/>
                  <a:pt x="411" y="1906"/>
                  <a:pt x="412" y="1909"/>
                </a:cubicBezTo>
                <a:cubicBezTo>
                  <a:pt x="413" y="1909"/>
                  <a:pt x="413" y="1909"/>
                  <a:pt x="413" y="1909"/>
                </a:cubicBezTo>
                <a:cubicBezTo>
                  <a:pt x="414" y="1910"/>
                  <a:pt x="416" y="1912"/>
                  <a:pt x="417" y="1916"/>
                </a:cubicBezTo>
                <a:cubicBezTo>
                  <a:pt x="417" y="1917"/>
                  <a:pt x="417" y="1917"/>
                  <a:pt x="417" y="1918"/>
                </a:cubicBezTo>
                <a:cubicBezTo>
                  <a:pt x="417" y="1919"/>
                  <a:pt x="417" y="1919"/>
                  <a:pt x="419" y="1921"/>
                </a:cubicBezTo>
                <a:cubicBezTo>
                  <a:pt x="424" y="1926"/>
                  <a:pt x="424" y="1930"/>
                  <a:pt x="424" y="1938"/>
                </a:cubicBezTo>
                <a:cubicBezTo>
                  <a:pt x="424" y="1945"/>
                  <a:pt x="425" y="1948"/>
                  <a:pt x="427" y="1951"/>
                </a:cubicBezTo>
                <a:cubicBezTo>
                  <a:pt x="430" y="1955"/>
                  <a:pt x="432" y="1957"/>
                  <a:pt x="433" y="1958"/>
                </a:cubicBezTo>
                <a:cubicBezTo>
                  <a:pt x="433" y="1957"/>
                  <a:pt x="434" y="1957"/>
                  <a:pt x="434" y="1957"/>
                </a:cubicBezTo>
                <a:cubicBezTo>
                  <a:pt x="435" y="1954"/>
                  <a:pt x="437" y="1951"/>
                  <a:pt x="443" y="1952"/>
                </a:cubicBezTo>
                <a:cubicBezTo>
                  <a:pt x="444" y="1952"/>
                  <a:pt x="444" y="1952"/>
                  <a:pt x="445" y="1952"/>
                </a:cubicBezTo>
                <a:cubicBezTo>
                  <a:pt x="445" y="1952"/>
                  <a:pt x="446" y="1952"/>
                  <a:pt x="446" y="1952"/>
                </a:cubicBezTo>
                <a:cubicBezTo>
                  <a:pt x="449" y="1948"/>
                  <a:pt x="453" y="1949"/>
                  <a:pt x="455" y="1949"/>
                </a:cubicBezTo>
                <a:cubicBezTo>
                  <a:pt x="455" y="1949"/>
                  <a:pt x="456" y="1949"/>
                  <a:pt x="456" y="1949"/>
                </a:cubicBezTo>
                <a:cubicBezTo>
                  <a:pt x="459" y="1949"/>
                  <a:pt x="464" y="1949"/>
                  <a:pt x="465" y="1953"/>
                </a:cubicBezTo>
                <a:cubicBezTo>
                  <a:pt x="466" y="1953"/>
                  <a:pt x="466" y="1954"/>
                  <a:pt x="467" y="1954"/>
                </a:cubicBezTo>
                <a:cubicBezTo>
                  <a:pt x="468" y="1955"/>
                  <a:pt x="469" y="1956"/>
                  <a:pt x="470" y="1957"/>
                </a:cubicBezTo>
                <a:cubicBezTo>
                  <a:pt x="471" y="1957"/>
                  <a:pt x="475" y="1960"/>
                  <a:pt x="478" y="1961"/>
                </a:cubicBezTo>
                <a:cubicBezTo>
                  <a:pt x="480" y="1963"/>
                  <a:pt x="480" y="1963"/>
                  <a:pt x="480" y="1963"/>
                </a:cubicBezTo>
                <a:cubicBezTo>
                  <a:pt x="479" y="1965"/>
                  <a:pt x="479" y="1965"/>
                  <a:pt x="479" y="1965"/>
                </a:cubicBezTo>
                <a:cubicBezTo>
                  <a:pt x="479" y="1966"/>
                  <a:pt x="479" y="1971"/>
                  <a:pt x="475" y="1973"/>
                </a:cubicBezTo>
                <a:cubicBezTo>
                  <a:pt x="475" y="1973"/>
                  <a:pt x="475" y="1973"/>
                  <a:pt x="475" y="1973"/>
                </a:cubicBezTo>
                <a:cubicBezTo>
                  <a:pt x="475" y="1974"/>
                  <a:pt x="475" y="1975"/>
                  <a:pt x="475" y="1976"/>
                </a:cubicBezTo>
                <a:cubicBezTo>
                  <a:pt x="475" y="1978"/>
                  <a:pt x="475" y="1978"/>
                  <a:pt x="475" y="1978"/>
                </a:cubicBezTo>
                <a:cubicBezTo>
                  <a:pt x="475" y="1978"/>
                  <a:pt x="475" y="1978"/>
                  <a:pt x="475" y="1979"/>
                </a:cubicBezTo>
                <a:cubicBezTo>
                  <a:pt x="475" y="1979"/>
                  <a:pt x="475" y="1979"/>
                  <a:pt x="475" y="1979"/>
                </a:cubicBezTo>
                <a:cubicBezTo>
                  <a:pt x="477" y="1979"/>
                  <a:pt x="479" y="1981"/>
                  <a:pt x="479" y="1983"/>
                </a:cubicBezTo>
                <a:cubicBezTo>
                  <a:pt x="480" y="1986"/>
                  <a:pt x="479" y="1989"/>
                  <a:pt x="477" y="1990"/>
                </a:cubicBezTo>
                <a:cubicBezTo>
                  <a:pt x="476" y="1991"/>
                  <a:pt x="474" y="1993"/>
                  <a:pt x="474" y="1994"/>
                </a:cubicBezTo>
                <a:cubicBezTo>
                  <a:pt x="475" y="1995"/>
                  <a:pt x="476" y="1996"/>
                  <a:pt x="478" y="1996"/>
                </a:cubicBezTo>
                <a:cubicBezTo>
                  <a:pt x="478" y="1997"/>
                  <a:pt x="479" y="1997"/>
                  <a:pt x="480" y="1997"/>
                </a:cubicBezTo>
                <a:cubicBezTo>
                  <a:pt x="480" y="1998"/>
                  <a:pt x="480" y="1998"/>
                  <a:pt x="481" y="1998"/>
                </a:cubicBezTo>
                <a:cubicBezTo>
                  <a:pt x="483" y="1999"/>
                  <a:pt x="488" y="2001"/>
                  <a:pt x="488" y="2007"/>
                </a:cubicBezTo>
                <a:cubicBezTo>
                  <a:pt x="488" y="2008"/>
                  <a:pt x="488" y="2009"/>
                  <a:pt x="488" y="2010"/>
                </a:cubicBezTo>
                <a:cubicBezTo>
                  <a:pt x="488" y="2010"/>
                  <a:pt x="488" y="2010"/>
                  <a:pt x="488" y="2011"/>
                </a:cubicBezTo>
                <a:cubicBezTo>
                  <a:pt x="488" y="2011"/>
                  <a:pt x="488" y="2011"/>
                  <a:pt x="489" y="2011"/>
                </a:cubicBezTo>
                <a:cubicBezTo>
                  <a:pt x="491" y="2013"/>
                  <a:pt x="493" y="2014"/>
                  <a:pt x="494" y="2014"/>
                </a:cubicBezTo>
                <a:cubicBezTo>
                  <a:pt x="499" y="2015"/>
                  <a:pt x="504" y="2018"/>
                  <a:pt x="503" y="2024"/>
                </a:cubicBezTo>
                <a:cubicBezTo>
                  <a:pt x="503" y="2025"/>
                  <a:pt x="504" y="2025"/>
                  <a:pt x="505" y="2027"/>
                </a:cubicBezTo>
                <a:cubicBezTo>
                  <a:pt x="506" y="2028"/>
                  <a:pt x="507" y="2028"/>
                  <a:pt x="508" y="2029"/>
                </a:cubicBezTo>
                <a:cubicBezTo>
                  <a:pt x="510" y="2032"/>
                  <a:pt x="515" y="2034"/>
                  <a:pt x="517" y="2033"/>
                </a:cubicBezTo>
                <a:cubicBezTo>
                  <a:pt x="519" y="2032"/>
                  <a:pt x="520" y="2031"/>
                  <a:pt x="521" y="2031"/>
                </a:cubicBezTo>
                <a:cubicBezTo>
                  <a:pt x="522" y="2030"/>
                  <a:pt x="523" y="2030"/>
                  <a:pt x="524" y="2029"/>
                </a:cubicBezTo>
                <a:cubicBezTo>
                  <a:pt x="528" y="2027"/>
                  <a:pt x="535" y="2028"/>
                  <a:pt x="538" y="2031"/>
                </a:cubicBezTo>
                <a:cubicBezTo>
                  <a:pt x="540" y="2032"/>
                  <a:pt x="542" y="2036"/>
                  <a:pt x="542" y="2038"/>
                </a:cubicBezTo>
                <a:cubicBezTo>
                  <a:pt x="542" y="2041"/>
                  <a:pt x="541" y="2043"/>
                  <a:pt x="539" y="2045"/>
                </a:cubicBezTo>
                <a:cubicBezTo>
                  <a:pt x="537" y="2046"/>
                  <a:pt x="536" y="2047"/>
                  <a:pt x="535" y="2049"/>
                </a:cubicBezTo>
                <a:cubicBezTo>
                  <a:pt x="534" y="2050"/>
                  <a:pt x="533" y="2051"/>
                  <a:pt x="531" y="2052"/>
                </a:cubicBezTo>
                <a:cubicBezTo>
                  <a:pt x="530" y="2053"/>
                  <a:pt x="530" y="2053"/>
                  <a:pt x="529" y="2056"/>
                </a:cubicBezTo>
                <a:cubicBezTo>
                  <a:pt x="529" y="2059"/>
                  <a:pt x="530" y="2060"/>
                  <a:pt x="530" y="2061"/>
                </a:cubicBezTo>
                <a:cubicBezTo>
                  <a:pt x="531" y="2060"/>
                  <a:pt x="531" y="2060"/>
                  <a:pt x="532" y="2060"/>
                </a:cubicBezTo>
                <a:cubicBezTo>
                  <a:pt x="534" y="2059"/>
                  <a:pt x="537" y="2058"/>
                  <a:pt x="539" y="2059"/>
                </a:cubicBezTo>
                <a:cubicBezTo>
                  <a:pt x="542" y="2061"/>
                  <a:pt x="542" y="2063"/>
                  <a:pt x="542" y="2064"/>
                </a:cubicBezTo>
                <a:cubicBezTo>
                  <a:pt x="542" y="2065"/>
                  <a:pt x="542" y="2066"/>
                  <a:pt x="542" y="2066"/>
                </a:cubicBezTo>
                <a:cubicBezTo>
                  <a:pt x="547" y="2065"/>
                  <a:pt x="558" y="2061"/>
                  <a:pt x="562" y="2071"/>
                </a:cubicBezTo>
                <a:cubicBezTo>
                  <a:pt x="562" y="2072"/>
                  <a:pt x="562" y="2073"/>
                  <a:pt x="563" y="2074"/>
                </a:cubicBezTo>
                <a:cubicBezTo>
                  <a:pt x="563" y="2074"/>
                  <a:pt x="563" y="2073"/>
                  <a:pt x="564" y="2073"/>
                </a:cubicBezTo>
                <a:cubicBezTo>
                  <a:pt x="564" y="2073"/>
                  <a:pt x="564" y="2073"/>
                  <a:pt x="564" y="2073"/>
                </a:cubicBezTo>
                <a:cubicBezTo>
                  <a:pt x="564" y="2071"/>
                  <a:pt x="566" y="2068"/>
                  <a:pt x="569" y="2067"/>
                </a:cubicBezTo>
                <a:cubicBezTo>
                  <a:pt x="571" y="2066"/>
                  <a:pt x="573" y="2067"/>
                  <a:pt x="575" y="2068"/>
                </a:cubicBezTo>
                <a:cubicBezTo>
                  <a:pt x="576" y="2069"/>
                  <a:pt x="578" y="2071"/>
                  <a:pt x="577" y="2075"/>
                </a:cubicBezTo>
                <a:cubicBezTo>
                  <a:pt x="575" y="2082"/>
                  <a:pt x="576" y="2084"/>
                  <a:pt x="576" y="2084"/>
                </a:cubicBezTo>
                <a:cubicBezTo>
                  <a:pt x="577" y="2085"/>
                  <a:pt x="577" y="2085"/>
                  <a:pt x="577" y="2085"/>
                </a:cubicBezTo>
                <a:cubicBezTo>
                  <a:pt x="580" y="2087"/>
                  <a:pt x="583" y="2089"/>
                  <a:pt x="583" y="2093"/>
                </a:cubicBezTo>
                <a:cubicBezTo>
                  <a:pt x="583" y="2094"/>
                  <a:pt x="583" y="2095"/>
                  <a:pt x="583" y="2096"/>
                </a:cubicBezTo>
                <a:cubicBezTo>
                  <a:pt x="583" y="2098"/>
                  <a:pt x="582" y="2102"/>
                  <a:pt x="582" y="2103"/>
                </a:cubicBezTo>
                <a:cubicBezTo>
                  <a:pt x="583" y="2104"/>
                  <a:pt x="583" y="2104"/>
                  <a:pt x="583" y="2105"/>
                </a:cubicBezTo>
                <a:cubicBezTo>
                  <a:pt x="584" y="2106"/>
                  <a:pt x="586" y="2109"/>
                  <a:pt x="583" y="2113"/>
                </a:cubicBezTo>
                <a:cubicBezTo>
                  <a:pt x="583" y="2113"/>
                  <a:pt x="584" y="2113"/>
                  <a:pt x="584" y="2114"/>
                </a:cubicBezTo>
                <a:cubicBezTo>
                  <a:pt x="585" y="2114"/>
                  <a:pt x="585" y="2115"/>
                  <a:pt x="586" y="2115"/>
                </a:cubicBezTo>
                <a:cubicBezTo>
                  <a:pt x="586" y="2114"/>
                  <a:pt x="586" y="2114"/>
                  <a:pt x="586" y="2114"/>
                </a:cubicBezTo>
                <a:cubicBezTo>
                  <a:pt x="586" y="2112"/>
                  <a:pt x="588" y="2111"/>
                  <a:pt x="589" y="2111"/>
                </a:cubicBezTo>
                <a:cubicBezTo>
                  <a:pt x="589" y="2110"/>
                  <a:pt x="589" y="2109"/>
                  <a:pt x="590" y="2108"/>
                </a:cubicBezTo>
                <a:cubicBezTo>
                  <a:pt x="590" y="2107"/>
                  <a:pt x="590" y="2106"/>
                  <a:pt x="590" y="2105"/>
                </a:cubicBezTo>
                <a:cubicBezTo>
                  <a:pt x="591" y="2101"/>
                  <a:pt x="595" y="2097"/>
                  <a:pt x="600" y="2094"/>
                </a:cubicBezTo>
                <a:cubicBezTo>
                  <a:pt x="600" y="2093"/>
                  <a:pt x="601" y="2093"/>
                  <a:pt x="601" y="2093"/>
                </a:cubicBezTo>
                <a:cubicBezTo>
                  <a:pt x="602" y="2092"/>
                  <a:pt x="604" y="2091"/>
                  <a:pt x="606" y="2092"/>
                </a:cubicBezTo>
                <a:cubicBezTo>
                  <a:pt x="609" y="2093"/>
                  <a:pt x="611" y="2096"/>
                  <a:pt x="612" y="2100"/>
                </a:cubicBezTo>
                <a:cubicBezTo>
                  <a:pt x="612" y="2102"/>
                  <a:pt x="612" y="2104"/>
                  <a:pt x="610" y="2105"/>
                </a:cubicBezTo>
                <a:cubicBezTo>
                  <a:pt x="608" y="2107"/>
                  <a:pt x="608" y="2108"/>
                  <a:pt x="607" y="2111"/>
                </a:cubicBezTo>
                <a:cubicBezTo>
                  <a:pt x="607" y="2112"/>
                  <a:pt x="607" y="2112"/>
                  <a:pt x="607" y="2112"/>
                </a:cubicBezTo>
                <a:cubicBezTo>
                  <a:pt x="607" y="2112"/>
                  <a:pt x="607" y="2112"/>
                  <a:pt x="607" y="2112"/>
                </a:cubicBezTo>
                <a:cubicBezTo>
                  <a:pt x="607" y="2112"/>
                  <a:pt x="607" y="2112"/>
                  <a:pt x="608" y="2113"/>
                </a:cubicBezTo>
                <a:cubicBezTo>
                  <a:pt x="609" y="2114"/>
                  <a:pt x="611" y="2115"/>
                  <a:pt x="612" y="2115"/>
                </a:cubicBezTo>
                <a:cubicBezTo>
                  <a:pt x="614" y="2117"/>
                  <a:pt x="616" y="2118"/>
                  <a:pt x="617" y="2119"/>
                </a:cubicBezTo>
                <a:cubicBezTo>
                  <a:pt x="618" y="2120"/>
                  <a:pt x="618" y="2120"/>
                  <a:pt x="619" y="2120"/>
                </a:cubicBezTo>
                <a:cubicBezTo>
                  <a:pt x="619" y="2120"/>
                  <a:pt x="619" y="2120"/>
                  <a:pt x="619" y="2120"/>
                </a:cubicBezTo>
                <a:cubicBezTo>
                  <a:pt x="621" y="2116"/>
                  <a:pt x="622" y="2115"/>
                  <a:pt x="622" y="2113"/>
                </a:cubicBezTo>
                <a:cubicBezTo>
                  <a:pt x="624" y="2111"/>
                  <a:pt x="626" y="2108"/>
                  <a:pt x="629" y="2107"/>
                </a:cubicBezTo>
                <a:cubicBezTo>
                  <a:pt x="632" y="2107"/>
                  <a:pt x="634" y="2107"/>
                  <a:pt x="637" y="2108"/>
                </a:cubicBezTo>
                <a:cubicBezTo>
                  <a:pt x="639" y="2109"/>
                  <a:pt x="642" y="2110"/>
                  <a:pt x="643" y="2110"/>
                </a:cubicBezTo>
                <a:cubicBezTo>
                  <a:pt x="644" y="2110"/>
                  <a:pt x="644" y="2110"/>
                  <a:pt x="644" y="2110"/>
                </a:cubicBezTo>
                <a:cubicBezTo>
                  <a:pt x="645" y="2111"/>
                  <a:pt x="645" y="2111"/>
                  <a:pt x="645" y="2111"/>
                </a:cubicBezTo>
                <a:cubicBezTo>
                  <a:pt x="646" y="2111"/>
                  <a:pt x="651" y="2115"/>
                  <a:pt x="652" y="2121"/>
                </a:cubicBezTo>
                <a:cubicBezTo>
                  <a:pt x="652" y="2121"/>
                  <a:pt x="653" y="2122"/>
                  <a:pt x="653" y="2122"/>
                </a:cubicBezTo>
                <a:cubicBezTo>
                  <a:pt x="654" y="2122"/>
                  <a:pt x="654" y="2122"/>
                  <a:pt x="655" y="2122"/>
                </a:cubicBezTo>
                <a:cubicBezTo>
                  <a:pt x="656" y="2123"/>
                  <a:pt x="660" y="2126"/>
                  <a:pt x="661" y="2129"/>
                </a:cubicBezTo>
                <a:cubicBezTo>
                  <a:pt x="662" y="2129"/>
                  <a:pt x="664" y="2129"/>
                  <a:pt x="665" y="2129"/>
                </a:cubicBezTo>
                <a:cubicBezTo>
                  <a:pt x="672" y="2131"/>
                  <a:pt x="672" y="2135"/>
                  <a:pt x="672" y="2137"/>
                </a:cubicBezTo>
                <a:cubicBezTo>
                  <a:pt x="672" y="2138"/>
                  <a:pt x="672" y="2138"/>
                  <a:pt x="672" y="2138"/>
                </a:cubicBezTo>
                <a:cubicBezTo>
                  <a:pt x="672" y="2139"/>
                  <a:pt x="674" y="2140"/>
                  <a:pt x="675" y="2141"/>
                </a:cubicBezTo>
                <a:cubicBezTo>
                  <a:pt x="675" y="2141"/>
                  <a:pt x="676" y="2142"/>
                  <a:pt x="676" y="2142"/>
                </a:cubicBezTo>
                <a:cubicBezTo>
                  <a:pt x="677" y="2143"/>
                  <a:pt x="679" y="2144"/>
                  <a:pt x="680" y="2144"/>
                </a:cubicBezTo>
                <a:cubicBezTo>
                  <a:pt x="681" y="2144"/>
                  <a:pt x="681" y="2144"/>
                  <a:pt x="682" y="2145"/>
                </a:cubicBezTo>
                <a:cubicBezTo>
                  <a:pt x="682" y="2145"/>
                  <a:pt x="685" y="2144"/>
                  <a:pt x="687" y="2143"/>
                </a:cubicBezTo>
                <a:cubicBezTo>
                  <a:pt x="688" y="2143"/>
                  <a:pt x="688" y="2143"/>
                  <a:pt x="688" y="2143"/>
                </a:cubicBezTo>
                <a:cubicBezTo>
                  <a:pt x="689" y="2143"/>
                  <a:pt x="689" y="2143"/>
                  <a:pt x="689" y="2143"/>
                </a:cubicBezTo>
                <a:cubicBezTo>
                  <a:pt x="689" y="2143"/>
                  <a:pt x="693" y="2144"/>
                  <a:pt x="695" y="2147"/>
                </a:cubicBezTo>
                <a:cubicBezTo>
                  <a:pt x="697" y="2145"/>
                  <a:pt x="701" y="2145"/>
                  <a:pt x="705" y="2147"/>
                </a:cubicBezTo>
                <a:cubicBezTo>
                  <a:pt x="707" y="2149"/>
                  <a:pt x="709" y="2150"/>
                  <a:pt x="712" y="2152"/>
                </a:cubicBezTo>
                <a:cubicBezTo>
                  <a:pt x="712" y="2152"/>
                  <a:pt x="712" y="2152"/>
                  <a:pt x="712" y="2152"/>
                </a:cubicBezTo>
                <a:cubicBezTo>
                  <a:pt x="712" y="2152"/>
                  <a:pt x="712" y="2151"/>
                  <a:pt x="712" y="2151"/>
                </a:cubicBezTo>
                <a:cubicBezTo>
                  <a:pt x="712" y="2151"/>
                  <a:pt x="713" y="2150"/>
                  <a:pt x="713" y="2150"/>
                </a:cubicBezTo>
                <a:cubicBezTo>
                  <a:pt x="715" y="2147"/>
                  <a:pt x="720" y="2141"/>
                  <a:pt x="727" y="2144"/>
                </a:cubicBezTo>
                <a:cubicBezTo>
                  <a:pt x="728" y="2145"/>
                  <a:pt x="729" y="2145"/>
                  <a:pt x="730" y="2146"/>
                </a:cubicBezTo>
                <a:cubicBezTo>
                  <a:pt x="737" y="2150"/>
                  <a:pt x="741" y="2152"/>
                  <a:pt x="742" y="2151"/>
                </a:cubicBezTo>
                <a:cubicBezTo>
                  <a:pt x="745" y="2150"/>
                  <a:pt x="753" y="2146"/>
                  <a:pt x="757" y="2150"/>
                </a:cubicBezTo>
                <a:cubicBezTo>
                  <a:pt x="758" y="2151"/>
                  <a:pt x="758" y="2151"/>
                  <a:pt x="758" y="2151"/>
                </a:cubicBezTo>
                <a:cubicBezTo>
                  <a:pt x="758" y="2151"/>
                  <a:pt x="759" y="2152"/>
                  <a:pt x="760" y="2152"/>
                </a:cubicBezTo>
                <a:cubicBezTo>
                  <a:pt x="760" y="2152"/>
                  <a:pt x="760" y="2152"/>
                  <a:pt x="761" y="2152"/>
                </a:cubicBezTo>
                <a:cubicBezTo>
                  <a:pt x="762" y="2151"/>
                  <a:pt x="766" y="2150"/>
                  <a:pt x="769" y="2148"/>
                </a:cubicBezTo>
                <a:cubicBezTo>
                  <a:pt x="771" y="2148"/>
                  <a:pt x="773" y="2147"/>
                  <a:pt x="773" y="2147"/>
                </a:cubicBezTo>
                <a:cubicBezTo>
                  <a:pt x="774" y="2147"/>
                  <a:pt x="774" y="2146"/>
                  <a:pt x="775" y="2146"/>
                </a:cubicBezTo>
                <a:cubicBezTo>
                  <a:pt x="777" y="2146"/>
                  <a:pt x="780" y="2145"/>
                  <a:pt x="781" y="2144"/>
                </a:cubicBezTo>
                <a:cubicBezTo>
                  <a:pt x="784" y="2141"/>
                  <a:pt x="789" y="2143"/>
                  <a:pt x="792" y="2144"/>
                </a:cubicBezTo>
                <a:cubicBezTo>
                  <a:pt x="793" y="2144"/>
                  <a:pt x="793" y="2144"/>
                  <a:pt x="794" y="2144"/>
                </a:cubicBezTo>
                <a:cubicBezTo>
                  <a:pt x="798" y="2145"/>
                  <a:pt x="801" y="2147"/>
                  <a:pt x="803" y="2149"/>
                </a:cubicBezTo>
                <a:cubicBezTo>
                  <a:pt x="806" y="2152"/>
                  <a:pt x="806" y="2173"/>
                  <a:pt x="806" y="2173"/>
                </a:cubicBezTo>
                <a:cubicBezTo>
                  <a:pt x="806" y="2179"/>
                  <a:pt x="802" y="2187"/>
                  <a:pt x="798" y="2192"/>
                </a:cubicBezTo>
                <a:cubicBezTo>
                  <a:pt x="794" y="2196"/>
                  <a:pt x="793" y="2199"/>
                  <a:pt x="793" y="2201"/>
                </a:cubicBezTo>
                <a:cubicBezTo>
                  <a:pt x="793" y="2203"/>
                  <a:pt x="796" y="2210"/>
                  <a:pt x="798" y="2213"/>
                </a:cubicBezTo>
                <a:cubicBezTo>
                  <a:pt x="799" y="2215"/>
                  <a:pt x="799" y="2216"/>
                  <a:pt x="800" y="2217"/>
                </a:cubicBezTo>
                <a:cubicBezTo>
                  <a:pt x="801" y="2218"/>
                  <a:pt x="801" y="2218"/>
                  <a:pt x="801" y="2218"/>
                </a:cubicBezTo>
                <a:cubicBezTo>
                  <a:pt x="802" y="2223"/>
                  <a:pt x="803" y="2223"/>
                  <a:pt x="807" y="2223"/>
                </a:cubicBezTo>
                <a:cubicBezTo>
                  <a:pt x="809" y="2223"/>
                  <a:pt x="812" y="2222"/>
                  <a:pt x="812" y="2221"/>
                </a:cubicBezTo>
                <a:cubicBezTo>
                  <a:pt x="813" y="2220"/>
                  <a:pt x="813" y="2218"/>
                  <a:pt x="813" y="2216"/>
                </a:cubicBezTo>
                <a:cubicBezTo>
                  <a:pt x="813" y="2215"/>
                  <a:pt x="813" y="2214"/>
                  <a:pt x="812" y="2213"/>
                </a:cubicBezTo>
                <a:cubicBezTo>
                  <a:pt x="812" y="2209"/>
                  <a:pt x="811" y="2206"/>
                  <a:pt x="814" y="2202"/>
                </a:cubicBezTo>
                <a:cubicBezTo>
                  <a:pt x="816" y="2200"/>
                  <a:pt x="817" y="2196"/>
                  <a:pt x="817" y="2193"/>
                </a:cubicBezTo>
                <a:cubicBezTo>
                  <a:pt x="817" y="2193"/>
                  <a:pt x="817" y="2192"/>
                  <a:pt x="818" y="2191"/>
                </a:cubicBezTo>
                <a:cubicBezTo>
                  <a:pt x="818" y="2188"/>
                  <a:pt x="820" y="2186"/>
                  <a:pt x="823" y="2184"/>
                </a:cubicBezTo>
                <a:cubicBezTo>
                  <a:pt x="825" y="2183"/>
                  <a:pt x="825" y="2183"/>
                  <a:pt x="825" y="2183"/>
                </a:cubicBezTo>
                <a:cubicBezTo>
                  <a:pt x="826" y="2181"/>
                  <a:pt x="829" y="2180"/>
                  <a:pt x="832" y="2178"/>
                </a:cubicBezTo>
                <a:cubicBezTo>
                  <a:pt x="836" y="2175"/>
                  <a:pt x="842" y="2171"/>
                  <a:pt x="844" y="2169"/>
                </a:cubicBezTo>
                <a:cubicBezTo>
                  <a:pt x="845" y="2167"/>
                  <a:pt x="845" y="2166"/>
                  <a:pt x="845" y="2165"/>
                </a:cubicBezTo>
                <a:cubicBezTo>
                  <a:pt x="846" y="2163"/>
                  <a:pt x="847" y="2161"/>
                  <a:pt x="851" y="2160"/>
                </a:cubicBezTo>
                <a:cubicBezTo>
                  <a:pt x="852" y="2159"/>
                  <a:pt x="854" y="2158"/>
                  <a:pt x="855" y="2158"/>
                </a:cubicBezTo>
                <a:cubicBezTo>
                  <a:pt x="856" y="2157"/>
                  <a:pt x="857" y="2157"/>
                  <a:pt x="858" y="2156"/>
                </a:cubicBezTo>
                <a:cubicBezTo>
                  <a:pt x="861" y="2153"/>
                  <a:pt x="865" y="2151"/>
                  <a:pt x="871" y="2152"/>
                </a:cubicBezTo>
                <a:cubicBezTo>
                  <a:pt x="872" y="2152"/>
                  <a:pt x="873" y="2153"/>
                  <a:pt x="874" y="2153"/>
                </a:cubicBezTo>
                <a:cubicBezTo>
                  <a:pt x="874" y="2153"/>
                  <a:pt x="874" y="2153"/>
                  <a:pt x="874" y="2153"/>
                </a:cubicBezTo>
                <a:cubicBezTo>
                  <a:pt x="874" y="2153"/>
                  <a:pt x="874" y="2153"/>
                  <a:pt x="874" y="2153"/>
                </a:cubicBezTo>
                <a:cubicBezTo>
                  <a:pt x="877" y="2148"/>
                  <a:pt x="881" y="2149"/>
                  <a:pt x="886" y="2152"/>
                </a:cubicBezTo>
                <a:cubicBezTo>
                  <a:pt x="890" y="2154"/>
                  <a:pt x="895" y="2157"/>
                  <a:pt x="897" y="2159"/>
                </a:cubicBezTo>
                <a:cubicBezTo>
                  <a:pt x="898" y="2160"/>
                  <a:pt x="899" y="2161"/>
                  <a:pt x="900" y="2161"/>
                </a:cubicBezTo>
                <a:cubicBezTo>
                  <a:pt x="901" y="2161"/>
                  <a:pt x="904" y="2161"/>
                  <a:pt x="906" y="2161"/>
                </a:cubicBezTo>
                <a:cubicBezTo>
                  <a:pt x="910" y="2160"/>
                  <a:pt x="914" y="2161"/>
                  <a:pt x="918" y="2164"/>
                </a:cubicBezTo>
                <a:cubicBezTo>
                  <a:pt x="919" y="2166"/>
                  <a:pt x="921" y="2167"/>
                  <a:pt x="924" y="2168"/>
                </a:cubicBezTo>
                <a:cubicBezTo>
                  <a:pt x="926" y="2170"/>
                  <a:pt x="929" y="2172"/>
                  <a:pt x="930" y="2173"/>
                </a:cubicBezTo>
                <a:cubicBezTo>
                  <a:pt x="931" y="2174"/>
                  <a:pt x="938" y="2178"/>
                  <a:pt x="939" y="2178"/>
                </a:cubicBezTo>
                <a:cubicBezTo>
                  <a:pt x="940" y="2178"/>
                  <a:pt x="940" y="2178"/>
                  <a:pt x="941" y="2178"/>
                </a:cubicBezTo>
                <a:cubicBezTo>
                  <a:pt x="948" y="2178"/>
                  <a:pt x="952" y="2179"/>
                  <a:pt x="954" y="2181"/>
                </a:cubicBezTo>
                <a:cubicBezTo>
                  <a:pt x="956" y="2183"/>
                  <a:pt x="963" y="2190"/>
                  <a:pt x="965" y="2192"/>
                </a:cubicBezTo>
                <a:cubicBezTo>
                  <a:pt x="966" y="2193"/>
                  <a:pt x="968" y="2194"/>
                  <a:pt x="970" y="2195"/>
                </a:cubicBezTo>
                <a:cubicBezTo>
                  <a:pt x="971" y="2196"/>
                  <a:pt x="973" y="2197"/>
                  <a:pt x="975" y="2198"/>
                </a:cubicBezTo>
                <a:cubicBezTo>
                  <a:pt x="975" y="2199"/>
                  <a:pt x="975" y="2199"/>
                  <a:pt x="975" y="2199"/>
                </a:cubicBezTo>
                <a:cubicBezTo>
                  <a:pt x="975" y="2198"/>
                  <a:pt x="975" y="2198"/>
                  <a:pt x="976" y="2198"/>
                </a:cubicBezTo>
                <a:cubicBezTo>
                  <a:pt x="976" y="2196"/>
                  <a:pt x="978" y="2192"/>
                  <a:pt x="983" y="2193"/>
                </a:cubicBezTo>
                <a:cubicBezTo>
                  <a:pt x="985" y="2194"/>
                  <a:pt x="985" y="2194"/>
                  <a:pt x="985" y="2194"/>
                </a:cubicBezTo>
                <a:cubicBezTo>
                  <a:pt x="986" y="2194"/>
                  <a:pt x="988" y="2194"/>
                  <a:pt x="989" y="2194"/>
                </a:cubicBezTo>
                <a:cubicBezTo>
                  <a:pt x="990" y="2191"/>
                  <a:pt x="993" y="2189"/>
                  <a:pt x="996" y="2189"/>
                </a:cubicBezTo>
                <a:cubicBezTo>
                  <a:pt x="1000" y="2189"/>
                  <a:pt x="1004" y="2191"/>
                  <a:pt x="1005" y="2195"/>
                </a:cubicBezTo>
                <a:cubicBezTo>
                  <a:pt x="1006" y="2196"/>
                  <a:pt x="1006" y="2197"/>
                  <a:pt x="1007" y="2198"/>
                </a:cubicBezTo>
                <a:cubicBezTo>
                  <a:pt x="1008" y="2201"/>
                  <a:pt x="1009" y="2203"/>
                  <a:pt x="1010" y="2204"/>
                </a:cubicBezTo>
                <a:cubicBezTo>
                  <a:pt x="1010" y="2204"/>
                  <a:pt x="1011" y="2204"/>
                  <a:pt x="1012" y="2205"/>
                </a:cubicBezTo>
                <a:cubicBezTo>
                  <a:pt x="1014" y="2205"/>
                  <a:pt x="1016" y="2206"/>
                  <a:pt x="1017" y="2209"/>
                </a:cubicBezTo>
                <a:cubicBezTo>
                  <a:pt x="1017" y="2210"/>
                  <a:pt x="1017" y="2212"/>
                  <a:pt x="1015" y="2214"/>
                </a:cubicBezTo>
                <a:cubicBezTo>
                  <a:pt x="1014" y="2215"/>
                  <a:pt x="1014" y="2216"/>
                  <a:pt x="1013" y="2216"/>
                </a:cubicBezTo>
                <a:cubicBezTo>
                  <a:pt x="1017" y="2219"/>
                  <a:pt x="1018" y="2225"/>
                  <a:pt x="1015" y="2230"/>
                </a:cubicBezTo>
                <a:cubicBezTo>
                  <a:pt x="1013" y="2233"/>
                  <a:pt x="1014" y="2239"/>
                  <a:pt x="1015" y="2243"/>
                </a:cubicBezTo>
                <a:cubicBezTo>
                  <a:pt x="1016" y="2245"/>
                  <a:pt x="1016" y="2245"/>
                  <a:pt x="1020" y="2246"/>
                </a:cubicBezTo>
                <a:cubicBezTo>
                  <a:pt x="1025" y="2246"/>
                  <a:pt x="1033" y="2248"/>
                  <a:pt x="1035" y="2249"/>
                </a:cubicBezTo>
                <a:cubicBezTo>
                  <a:pt x="1038" y="2250"/>
                  <a:pt x="1043" y="2254"/>
                  <a:pt x="1046" y="2259"/>
                </a:cubicBezTo>
                <a:cubicBezTo>
                  <a:pt x="1049" y="2264"/>
                  <a:pt x="1049" y="2271"/>
                  <a:pt x="1043" y="2276"/>
                </a:cubicBezTo>
                <a:cubicBezTo>
                  <a:pt x="1043" y="2277"/>
                  <a:pt x="1043" y="2277"/>
                  <a:pt x="1043" y="2277"/>
                </a:cubicBezTo>
                <a:cubicBezTo>
                  <a:pt x="1039" y="2280"/>
                  <a:pt x="1039" y="2280"/>
                  <a:pt x="1039" y="2286"/>
                </a:cubicBezTo>
                <a:cubicBezTo>
                  <a:pt x="1039" y="2290"/>
                  <a:pt x="1040" y="2293"/>
                  <a:pt x="1041" y="2296"/>
                </a:cubicBezTo>
                <a:cubicBezTo>
                  <a:pt x="1041" y="2299"/>
                  <a:pt x="1042" y="2302"/>
                  <a:pt x="1042" y="2304"/>
                </a:cubicBezTo>
                <a:cubicBezTo>
                  <a:pt x="1042" y="2304"/>
                  <a:pt x="1044" y="2306"/>
                  <a:pt x="1046" y="2306"/>
                </a:cubicBezTo>
                <a:cubicBezTo>
                  <a:pt x="1049" y="2306"/>
                  <a:pt x="1052" y="2306"/>
                  <a:pt x="1056" y="2306"/>
                </a:cubicBezTo>
                <a:cubicBezTo>
                  <a:pt x="1059" y="2306"/>
                  <a:pt x="1063" y="2306"/>
                  <a:pt x="1065" y="2306"/>
                </a:cubicBezTo>
                <a:cubicBezTo>
                  <a:pt x="1067" y="2306"/>
                  <a:pt x="1068" y="2305"/>
                  <a:pt x="1070" y="2305"/>
                </a:cubicBezTo>
                <a:cubicBezTo>
                  <a:pt x="1074" y="2304"/>
                  <a:pt x="1079" y="2303"/>
                  <a:pt x="1083" y="2305"/>
                </a:cubicBezTo>
                <a:cubicBezTo>
                  <a:pt x="1085" y="2307"/>
                  <a:pt x="1086" y="2308"/>
                  <a:pt x="1087" y="2309"/>
                </a:cubicBezTo>
                <a:cubicBezTo>
                  <a:pt x="1089" y="2310"/>
                  <a:pt x="1090" y="2312"/>
                  <a:pt x="1093" y="2312"/>
                </a:cubicBezTo>
                <a:cubicBezTo>
                  <a:pt x="1101" y="2313"/>
                  <a:pt x="1110" y="2317"/>
                  <a:pt x="1111" y="2318"/>
                </a:cubicBezTo>
                <a:cubicBezTo>
                  <a:pt x="1112" y="2319"/>
                  <a:pt x="1116" y="2320"/>
                  <a:pt x="1119" y="2319"/>
                </a:cubicBezTo>
                <a:cubicBezTo>
                  <a:pt x="1122" y="2318"/>
                  <a:pt x="1129" y="2318"/>
                  <a:pt x="1144" y="2319"/>
                </a:cubicBezTo>
                <a:cubicBezTo>
                  <a:pt x="1146" y="2319"/>
                  <a:pt x="1146" y="2319"/>
                  <a:pt x="1146" y="2319"/>
                </a:cubicBezTo>
                <a:cubicBezTo>
                  <a:pt x="1149" y="2319"/>
                  <a:pt x="1159" y="2319"/>
                  <a:pt x="1163" y="2319"/>
                </a:cubicBezTo>
                <a:cubicBezTo>
                  <a:pt x="1166" y="2318"/>
                  <a:pt x="1171" y="2316"/>
                  <a:pt x="1173" y="2313"/>
                </a:cubicBezTo>
                <a:cubicBezTo>
                  <a:pt x="1174" y="2311"/>
                  <a:pt x="1175" y="2310"/>
                  <a:pt x="1175" y="2309"/>
                </a:cubicBezTo>
                <a:cubicBezTo>
                  <a:pt x="1178" y="2303"/>
                  <a:pt x="1183" y="2295"/>
                  <a:pt x="1189" y="2290"/>
                </a:cubicBezTo>
                <a:cubicBezTo>
                  <a:pt x="1194" y="2286"/>
                  <a:pt x="1199" y="2281"/>
                  <a:pt x="1202" y="2278"/>
                </a:cubicBezTo>
                <a:cubicBezTo>
                  <a:pt x="1204" y="2276"/>
                  <a:pt x="1205" y="2276"/>
                  <a:pt x="1205" y="2275"/>
                </a:cubicBezTo>
                <a:cubicBezTo>
                  <a:pt x="1206" y="2275"/>
                  <a:pt x="1206" y="2275"/>
                  <a:pt x="1206" y="2275"/>
                </a:cubicBezTo>
                <a:cubicBezTo>
                  <a:pt x="1207" y="2273"/>
                  <a:pt x="1210" y="2269"/>
                  <a:pt x="1215" y="2269"/>
                </a:cubicBezTo>
                <a:cubicBezTo>
                  <a:pt x="1219" y="2269"/>
                  <a:pt x="1232" y="2269"/>
                  <a:pt x="1232" y="2269"/>
                </a:cubicBezTo>
                <a:cubicBezTo>
                  <a:pt x="1233" y="2269"/>
                  <a:pt x="1233" y="2269"/>
                  <a:pt x="1233" y="2269"/>
                </a:cubicBezTo>
                <a:cubicBezTo>
                  <a:pt x="1234" y="2269"/>
                  <a:pt x="1234" y="2269"/>
                  <a:pt x="1234" y="2269"/>
                </a:cubicBezTo>
                <a:cubicBezTo>
                  <a:pt x="1234" y="2269"/>
                  <a:pt x="1234" y="2269"/>
                  <a:pt x="1234" y="2269"/>
                </a:cubicBezTo>
                <a:cubicBezTo>
                  <a:pt x="1234" y="2269"/>
                  <a:pt x="1236" y="2270"/>
                  <a:pt x="1243" y="2269"/>
                </a:cubicBezTo>
                <a:cubicBezTo>
                  <a:pt x="1250" y="2268"/>
                  <a:pt x="1258" y="2264"/>
                  <a:pt x="1264" y="2261"/>
                </a:cubicBezTo>
                <a:cubicBezTo>
                  <a:pt x="1265" y="2261"/>
                  <a:pt x="1265" y="2261"/>
                  <a:pt x="1265" y="2261"/>
                </a:cubicBezTo>
                <a:cubicBezTo>
                  <a:pt x="1271" y="2258"/>
                  <a:pt x="1279" y="2256"/>
                  <a:pt x="1285" y="2255"/>
                </a:cubicBezTo>
                <a:cubicBezTo>
                  <a:pt x="1286" y="2254"/>
                  <a:pt x="1288" y="2254"/>
                  <a:pt x="1289" y="2254"/>
                </a:cubicBezTo>
                <a:cubicBezTo>
                  <a:pt x="1294" y="2252"/>
                  <a:pt x="1295" y="2252"/>
                  <a:pt x="1297" y="2249"/>
                </a:cubicBezTo>
                <a:cubicBezTo>
                  <a:pt x="1299" y="2246"/>
                  <a:pt x="1302" y="2241"/>
                  <a:pt x="1305" y="2238"/>
                </a:cubicBezTo>
                <a:cubicBezTo>
                  <a:pt x="1305" y="2237"/>
                  <a:pt x="1306" y="2236"/>
                  <a:pt x="1306" y="2236"/>
                </a:cubicBezTo>
                <a:cubicBezTo>
                  <a:pt x="1309" y="2232"/>
                  <a:pt x="1312" y="2230"/>
                  <a:pt x="1318" y="2230"/>
                </a:cubicBezTo>
                <a:cubicBezTo>
                  <a:pt x="1320" y="2230"/>
                  <a:pt x="1320" y="2230"/>
                  <a:pt x="1320" y="2230"/>
                </a:cubicBezTo>
                <a:cubicBezTo>
                  <a:pt x="1324" y="2229"/>
                  <a:pt x="1334" y="2228"/>
                  <a:pt x="1337" y="2226"/>
                </a:cubicBezTo>
                <a:cubicBezTo>
                  <a:pt x="1338" y="2226"/>
                  <a:pt x="1338" y="2226"/>
                  <a:pt x="1338" y="2226"/>
                </a:cubicBezTo>
                <a:cubicBezTo>
                  <a:pt x="1341" y="2224"/>
                  <a:pt x="1348" y="2221"/>
                  <a:pt x="1354" y="2229"/>
                </a:cubicBezTo>
                <a:cubicBezTo>
                  <a:pt x="1358" y="2234"/>
                  <a:pt x="1364" y="2235"/>
                  <a:pt x="1364" y="2235"/>
                </a:cubicBezTo>
                <a:cubicBezTo>
                  <a:pt x="1365" y="2235"/>
                  <a:pt x="1369" y="2235"/>
                  <a:pt x="1371" y="2234"/>
                </a:cubicBezTo>
                <a:cubicBezTo>
                  <a:pt x="1373" y="2234"/>
                  <a:pt x="1375" y="2234"/>
                  <a:pt x="1375" y="2234"/>
                </a:cubicBezTo>
                <a:cubicBezTo>
                  <a:pt x="1378" y="2234"/>
                  <a:pt x="1385" y="2237"/>
                  <a:pt x="1385" y="2242"/>
                </a:cubicBezTo>
                <a:cubicBezTo>
                  <a:pt x="1385" y="2243"/>
                  <a:pt x="1385" y="2244"/>
                  <a:pt x="1386" y="2244"/>
                </a:cubicBezTo>
                <a:cubicBezTo>
                  <a:pt x="1386" y="2244"/>
                  <a:pt x="1386" y="2244"/>
                  <a:pt x="1386" y="2244"/>
                </a:cubicBezTo>
                <a:cubicBezTo>
                  <a:pt x="1387" y="2243"/>
                  <a:pt x="1391" y="2240"/>
                  <a:pt x="1395" y="2243"/>
                </a:cubicBezTo>
                <a:cubicBezTo>
                  <a:pt x="1397" y="2245"/>
                  <a:pt x="1402" y="2248"/>
                  <a:pt x="1402" y="2254"/>
                </a:cubicBezTo>
                <a:cubicBezTo>
                  <a:pt x="1402" y="2254"/>
                  <a:pt x="1402" y="2254"/>
                  <a:pt x="1402" y="2254"/>
                </a:cubicBezTo>
                <a:cubicBezTo>
                  <a:pt x="1405" y="2255"/>
                  <a:pt x="1407" y="2257"/>
                  <a:pt x="1411" y="2260"/>
                </a:cubicBezTo>
                <a:cubicBezTo>
                  <a:pt x="1412" y="2261"/>
                  <a:pt x="1413" y="2263"/>
                  <a:pt x="1414" y="2263"/>
                </a:cubicBezTo>
                <a:cubicBezTo>
                  <a:pt x="1416" y="2264"/>
                  <a:pt x="1421" y="2266"/>
                  <a:pt x="1421" y="2271"/>
                </a:cubicBezTo>
                <a:cubicBezTo>
                  <a:pt x="1421" y="2272"/>
                  <a:pt x="1422" y="2272"/>
                  <a:pt x="1422" y="2272"/>
                </a:cubicBezTo>
                <a:cubicBezTo>
                  <a:pt x="1422" y="2272"/>
                  <a:pt x="1422" y="2272"/>
                  <a:pt x="1423" y="2272"/>
                </a:cubicBezTo>
                <a:cubicBezTo>
                  <a:pt x="1424" y="2272"/>
                  <a:pt x="1427" y="2272"/>
                  <a:pt x="1435" y="2278"/>
                </a:cubicBezTo>
                <a:cubicBezTo>
                  <a:pt x="1437" y="2280"/>
                  <a:pt x="1437" y="2280"/>
                  <a:pt x="1437" y="2280"/>
                </a:cubicBezTo>
                <a:cubicBezTo>
                  <a:pt x="1437" y="2281"/>
                  <a:pt x="1437" y="2281"/>
                  <a:pt x="1437" y="2281"/>
                </a:cubicBezTo>
                <a:cubicBezTo>
                  <a:pt x="1437" y="2283"/>
                  <a:pt x="1437" y="2285"/>
                  <a:pt x="1438" y="2286"/>
                </a:cubicBezTo>
                <a:cubicBezTo>
                  <a:pt x="1442" y="2285"/>
                  <a:pt x="1443" y="2284"/>
                  <a:pt x="1445" y="2283"/>
                </a:cubicBezTo>
                <a:cubicBezTo>
                  <a:pt x="1446" y="2282"/>
                  <a:pt x="1447" y="2282"/>
                  <a:pt x="1448" y="2281"/>
                </a:cubicBezTo>
                <a:cubicBezTo>
                  <a:pt x="1450" y="2280"/>
                  <a:pt x="1451" y="2279"/>
                  <a:pt x="1452" y="2278"/>
                </a:cubicBezTo>
                <a:cubicBezTo>
                  <a:pt x="1453" y="2277"/>
                  <a:pt x="1453" y="2277"/>
                  <a:pt x="1454" y="2276"/>
                </a:cubicBezTo>
                <a:cubicBezTo>
                  <a:pt x="1456" y="2275"/>
                  <a:pt x="1458" y="2275"/>
                  <a:pt x="1459" y="2275"/>
                </a:cubicBezTo>
                <a:cubicBezTo>
                  <a:pt x="1459" y="2274"/>
                  <a:pt x="1459" y="2272"/>
                  <a:pt x="1460" y="2270"/>
                </a:cubicBezTo>
                <a:cubicBezTo>
                  <a:pt x="1460" y="2268"/>
                  <a:pt x="1460" y="2266"/>
                  <a:pt x="1460" y="2265"/>
                </a:cubicBezTo>
                <a:cubicBezTo>
                  <a:pt x="1457" y="2261"/>
                  <a:pt x="1457" y="2258"/>
                  <a:pt x="1459" y="2254"/>
                </a:cubicBezTo>
                <a:cubicBezTo>
                  <a:pt x="1460" y="2251"/>
                  <a:pt x="1466" y="2243"/>
                  <a:pt x="1467" y="2242"/>
                </a:cubicBezTo>
                <a:cubicBezTo>
                  <a:pt x="1469" y="2240"/>
                  <a:pt x="1471" y="2241"/>
                  <a:pt x="1473" y="2241"/>
                </a:cubicBezTo>
                <a:cubicBezTo>
                  <a:pt x="1473" y="2241"/>
                  <a:pt x="1473" y="2241"/>
                  <a:pt x="1473" y="2241"/>
                </a:cubicBezTo>
                <a:cubicBezTo>
                  <a:pt x="1474" y="2239"/>
                  <a:pt x="1474" y="2238"/>
                  <a:pt x="1474" y="2236"/>
                </a:cubicBezTo>
                <a:cubicBezTo>
                  <a:pt x="1475" y="2235"/>
                  <a:pt x="1475" y="2233"/>
                  <a:pt x="1475" y="2232"/>
                </a:cubicBezTo>
                <a:cubicBezTo>
                  <a:pt x="1475" y="2232"/>
                  <a:pt x="1475" y="2232"/>
                  <a:pt x="1475" y="2231"/>
                </a:cubicBezTo>
                <a:cubicBezTo>
                  <a:pt x="1476" y="2228"/>
                  <a:pt x="1477" y="2225"/>
                  <a:pt x="1483" y="2224"/>
                </a:cubicBezTo>
                <a:cubicBezTo>
                  <a:pt x="1487" y="2223"/>
                  <a:pt x="1493" y="2225"/>
                  <a:pt x="1496" y="2228"/>
                </a:cubicBezTo>
                <a:cubicBezTo>
                  <a:pt x="1499" y="2230"/>
                  <a:pt x="1500" y="2232"/>
                  <a:pt x="1500" y="2233"/>
                </a:cubicBezTo>
                <a:cubicBezTo>
                  <a:pt x="1500" y="2235"/>
                  <a:pt x="1500" y="2235"/>
                  <a:pt x="1500" y="2235"/>
                </a:cubicBezTo>
                <a:cubicBezTo>
                  <a:pt x="1500" y="2236"/>
                  <a:pt x="1500" y="2239"/>
                  <a:pt x="1501" y="2240"/>
                </a:cubicBezTo>
                <a:cubicBezTo>
                  <a:pt x="1501" y="2241"/>
                  <a:pt x="1501" y="2241"/>
                  <a:pt x="1501" y="2241"/>
                </a:cubicBezTo>
                <a:cubicBezTo>
                  <a:pt x="1502" y="2241"/>
                  <a:pt x="1503" y="2242"/>
                  <a:pt x="1504" y="2243"/>
                </a:cubicBezTo>
                <a:cubicBezTo>
                  <a:pt x="1507" y="2241"/>
                  <a:pt x="1509" y="2241"/>
                  <a:pt x="1510" y="2241"/>
                </a:cubicBezTo>
                <a:cubicBezTo>
                  <a:pt x="1512" y="2242"/>
                  <a:pt x="1514" y="2244"/>
                  <a:pt x="1515" y="2247"/>
                </a:cubicBezTo>
                <a:cubicBezTo>
                  <a:pt x="1516" y="2251"/>
                  <a:pt x="1518" y="2254"/>
                  <a:pt x="1519" y="2257"/>
                </a:cubicBezTo>
                <a:cubicBezTo>
                  <a:pt x="1519" y="2257"/>
                  <a:pt x="1520" y="2257"/>
                  <a:pt x="1521" y="2257"/>
                </a:cubicBezTo>
                <a:cubicBezTo>
                  <a:pt x="1523" y="2257"/>
                  <a:pt x="1526" y="2258"/>
                  <a:pt x="1528" y="2260"/>
                </a:cubicBezTo>
                <a:cubicBezTo>
                  <a:pt x="1529" y="2262"/>
                  <a:pt x="1531" y="2265"/>
                  <a:pt x="1529" y="2269"/>
                </a:cubicBezTo>
                <a:cubicBezTo>
                  <a:pt x="1527" y="2277"/>
                  <a:pt x="1527" y="2279"/>
                  <a:pt x="1527" y="2280"/>
                </a:cubicBezTo>
                <a:cubicBezTo>
                  <a:pt x="1529" y="2283"/>
                  <a:pt x="1532" y="2287"/>
                  <a:pt x="1531" y="2291"/>
                </a:cubicBezTo>
                <a:cubicBezTo>
                  <a:pt x="1531" y="2295"/>
                  <a:pt x="1531" y="2302"/>
                  <a:pt x="1532" y="2304"/>
                </a:cubicBezTo>
                <a:cubicBezTo>
                  <a:pt x="1535" y="2307"/>
                  <a:pt x="1535" y="2309"/>
                  <a:pt x="1535" y="2314"/>
                </a:cubicBezTo>
                <a:cubicBezTo>
                  <a:pt x="1535" y="2315"/>
                  <a:pt x="1535" y="2316"/>
                  <a:pt x="1535" y="2317"/>
                </a:cubicBezTo>
                <a:cubicBezTo>
                  <a:pt x="1535" y="2318"/>
                  <a:pt x="1535" y="2318"/>
                  <a:pt x="1536" y="2320"/>
                </a:cubicBezTo>
                <a:cubicBezTo>
                  <a:pt x="1536" y="2320"/>
                  <a:pt x="1537" y="2320"/>
                  <a:pt x="1537" y="2320"/>
                </a:cubicBezTo>
                <a:cubicBezTo>
                  <a:pt x="1538" y="2319"/>
                  <a:pt x="1538" y="2318"/>
                  <a:pt x="1538" y="2318"/>
                </a:cubicBezTo>
                <a:cubicBezTo>
                  <a:pt x="1538" y="2315"/>
                  <a:pt x="1539" y="2311"/>
                  <a:pt x="1543" y="2309"/>
                </a:cubicBezTo>
                <a:cubicBezTo>
                  <a:pt x="1544" y="2309"/>
                  <a:pt x="1547" y="2308"/>
                  <a:pt x="1551" y="2311"/>
                </a:cubicBezTo>
                <a:cubicBezTo>
                  <a:pt x="1554" y="2313"/>
                  <a:pt x="1555" y="2315"/>
                  <a:pt x="1557" y="2316"/>
                </a:cubicBezTo>
                <a:cubicBezTo>
                  <a:pt x="1558" y="2316"/>
                  <a:pt x="1560" y="2316"/>
                  <a:pt x="1562" y="2317"/>
                </a:cubicBezTo>
                <a:cubicBezTo>
                  <a:pt x="1565" y="2319"/>
                  <a:pt x="1567" y="2323"/>
                  <a:pt x="1566" y="2327"/>
                </a:cubicBezTo>
                <a:cubicBezTo>
                  <a:pt x="1566" y="2327"/>
                  <a:pt x="1565" y="2328"/>
                  <a:pt x="1565" y="2329"/>
                </a:cubicBezTo>
                <a:cubicBezTo>
                  <a:pt x="1564" y="2331"/>
                  <a:pt x="1564" y="2333"/>
                  <a:pt x="1565" y="2336"/>
                </a:cubicBezTo>
                <a:cubicBezTo>
                  <a:pt x="1565" y="2338"/>
                  <a:pt x="1565" y="2338"/>
                  <a:pt x="1566" y="2339"/>
                </a:cubicBezTo>
                <a:cubicBezTo>
                  <a:pt x="1567" y="2342"/>
                  <a:pt x="1567" y="2344"/>
                  <a:pt x="1565" y="2349"/>
                </a:cubicBezTo>
                <a:cubicBezTo>
                  <a:pt x="1565" y="2351"/>
                  <a:pt x="1563" y="2353"/>
                  <a:pt x="1562" y="2355"/>
                </a:cubicBezTo>
                <a:cubicBezTo>
                  <a:pt x="1560" y="2359"/>
                  <a:pt x="1560" y="2359"/>
                  <a:pt x="1561" y="2360"/>
                </a:cubicBezTo>
                <a:cubicBezTo>
                  <a:pt x="1566" y="2365"/>
                  <a:pt x="1568" y="2368"/>
                  <a:pt x="1565" y="2374"/>
                </a:cubicBezTo>
                <a:cubicBezTo>
                  <a:pt x="1564" y="2375"/>
                  <a:pt x="1564" y="2375"/>
                  <a:pt x="1564" y="2375"/>
                </a:cubicBezTo>
                <a:cubicBezTo>
                  <a:pt x="1563" y="2377"/>
                  <a:pt x="1563" y="2378"/>
                  <a:pt x="1563" y="2380"/>
                </a:cubicBezTo>
                <a:cubicBezTo>
                  <a:pt x="1563" y="2384"/>
                  <a:pt x="1564" y="2404"/>
                  <a:pt x="1563" y="2409"/>
                </a:cubicBezTo>
                <a:cubicBezTo>
                  <a:pt x="1563" y="2412"/>
                  <a:pt x="1562" y="2414"/>
                  <a:pt x="1561" y="2415"/>
                </a:cubicBezTo>
                <a:cubicBezTo>
                  <a:pt x="1560" y="2415"/>
                  <a:pt x="1560" y="2415"/>
                  <a:pt x="1560" y="2416"/>
                </a:cubicBezTo>
                <a:cubicBezTo>
                  <a:pt x="1560" y="2422"/>
                  <a:pt x="1560" y="2427"/>
                  <a:pt x="1556" y="2431"/>
                </a:cubicBezTo>
                <a:cubicBezTo>
                  <a:pt x="1555" y="2431"/>
                  <a:pt x="1555" y="2432"/>
                  <a:pt x="1554" y="2433"/>
                </a:cubicBezTo>
                <a:cubicBezTo>
                  <a:pt x="1553" y="2433"/>
                  <a:pt x="1552" y="2435"/>
                  <a:pt x="1551" y="2436"/>
                </a:cubicBezTo>
                <a:cubicBezTo>
                  <a:pt x="1553" y="2439"/>
                  <a:pt x="1554" y="2442"/>
                  <a:pt x="1554" y="2443"/>
                </a:cubicBezTo>
                <a:cubicBezTo>
                  <a:pt x="1554" y="2444"/>
                  <a:pt x="1554" y="2444"/>
                  <a:pt x="1554" y="2444"/>
                </a:cubicBezTo>
                <a:cubicBezTo>
                  <a:pt x="1554" y="2444"/>
                  <a:pt x="1554" y="2444"/>
                  <a:pt x="1554" y="2444"/>
                </a:cubicBezTo>
                <a:cubicBezTo>
                  <a:pt x="1554" y="2445"/>
                  <a:pt x="1553" y="2450"/>
                  <a:pt x="1550" y="2452"/>
                </a:cubicBezTo>
                <a:cubicBezTo>
                  <a:pt x="1548" y="2453"/>
                  <a:pt x="1546" y="2453"/>
                  <a:pt x="1544" y="2453"/>
                </a:cubicBezTo>
                <a:cubicBezTo>
                  <a:pt x="1543" y="2452"/>
                  <a:pt x="1542" y="2452"/>
                  <a:pt x="1541" y="2452"/>
                </a:cubicBezTo>
                <a:cubicBezTo>
                  <a:pt x="1541" y="2451"/>
                  <a:pt x="1540" y="2451"/>
                  <a:pt x="1539" y="2451"/>
                </a:cubicBezTo>
                <a:cubicBezTo>
                  <a:pt x="1539" y="2451"/>
                  <a:pt x="1539" y="2451"/>
                  <a:pt x="1539" y="2451"/>
                </a:cubicBezTo>
                <a:cubicBezTo>
                  <a:pt x="1539" y="2452"/>
                  <a:pt x="1539" y="2452"/>
                  <a:pt x="1539" y="2452"/>
                </a:cubicBezTo>
                <a:cubicBezTo>
                  <a:pt x="1539" y="2453"/>
                  <a:pt x="1538" y="2455"/>
                  <a:pt x="1538" y="2455"/>
                </a:cubicBezTo>
                <a:cubicBezTo>
                  <a:pt x="1539" y="2456"/>
                  <a:pt x="1539" y="2456"/>
                  <a:pt x="1539" y="2456"/>
                </a:cubicBezTo>
                <a:cubicBezTo>
                  <a:pt x="1540" y="2457"/>
                  <a:pt x="1540" y="2457"/>
                  <a:pt x="1540" y="2457"/>
                </a:cubicBezTo>
                <a:cubicBezTo>
                  <a:pt x="1543" y="2460"/>
                  <a:pt x="1547" y="2465"/>
                  <a:pt x="1548" y="2470"/>
                </a:cubicBezTo>
                <a:cubicBezTo>
                  <a:pt x="1549" y="2473"/>
                  <a:pt x="1547" y="2476"/>
                  <a:pt x="1545" y="2478"/>
                </a:cubicBezTo>
                <a:cubicBezTo>
                  <a:pt x="1542" y="2480"/>
                  <a:pt x="1539" y="2480"/>
                  <a:pt x="1537" y="2479"/>
                </a:cubicBezTo>
                <a:cubicBezTo>
                  <a:pt x="1536" y="2478"/>
                  <a:pt x="1534" y="2478"/>
                  <a:pt x="1532" y="2481"/>
                </a:cubicBezTo>
                <a:cubicBezTo>
                  <a:pt x="1530" y="2482"/>
                  <a:pt x="1528" y="2485"/>
                  <a:pt x="1526" y="2488"/>
                </a:cubicBezTo>
                <a:cubicBezTo>
                  <a:pt x="1522" y="2495"/>
                  <a:pt x="1520" y="2499"/>
                  <a:pt x="1518" y="2500"/>
                </a:cubicBezTo>
                <a:cubicBezTo>
                  <a:pt x="1515" y="2502"/>
                  <a:pt x="1512" y="2503"/>
                  <a:pt x="1508" y="2501"/>
                </a:cubicBezTo>
                <a:cubicBezTo>
                  <a:pt x="1506" y="2500"/>
                  <a:pt x="1504" y="2498"/>
                  <a:pt x="1503" y="2496"/>
                </a:cubicBezTo>
                <a:cubicBezTo>
                  <a:pt x="1503" y="2495"/>
                  <a:pt x="1503" y="2495"/>
                  <a:pt x="1503" y="2495"/>
                </a:cubicBezTo>
                <a:cubicBezTo>
                  <a:pt x="1503" y="2494"/>
                  <a:pt x="1503" y="2494"/>
                  <a:pt x="1503" y="2494"/>
                </a:cubicBezTo>
                <a:cubicBezTo>
                  <a:pt x="1503" y="2494"/>
                  <a:pt x="1503" y="2494"/>
                  <a:pt x="1503" y="2494"/>
                </a:cubicBezTo>
                <a:cubicBezTo>
                  <a:pt x="1503" y="2494"/>
                  <a:pt x="1502" y="2494"/>
                  <a:pt x="1502" y="2494"/>
                </a:cubicBezTo>
                <a:cubicBezTo>
                  <a:pt x="1502" y="2498"/>
                  <a:pt x="1502" y="2499"/>
                  <a:pt x="1500" y="2501"/>
                </a:cubicBezTo>
                <a:cubicBezTo>
                  <a:pt x="1500" y="2501"/>
                  <a:pt x="1500" y="2501"/>
                  <a:pt x="1500" y="2501"/>
                </a:cubicBezTo>
                <a:cubicBezTo>
                  <a:pt x="1502" y="2505"/>
                  <a:pt x="1502" y="2510"/>
                  <a:pt x="1498" y="2513"/>
                </a:cubicBezTo>
                <a:cubicBezTo>
                  <a:pt x="1495" y="2515"/>
                  <a:pt x="1488" y="2522"/>
                  <a:pt x="1485" y="2524"/>
                </a:cubicBezTo>
                <a:cubicBezTo>
                  <a:pt x="1482" y="2528"/>
                  <a:pt x="1476" y="2525"/>
                  <a:pt x="1474" y="2524"/>
                </a:cubicBezTo>
                <a:cubicBezTo>
                  <a:pt x="1473" y="2524"/>
                  <a:pt x="1472" y="2523"/>
                  <a:pt x="1472" y="2523"/>
                </a:cubicBezTo>
                <a:cubicBezTo>
                  <a:pt x="1471" y="2523"/>
                  <a:pt x="1471" y="2524"/>
                  <a:pt x="1470" y="2525"/>
                </a:cubicBezTo>
                <a:cubicBezTo>
                  <a:pt x="1470" y="2526"/>
                  <a:pt x="1469" y="2528"/>
                  <a:pt x="1468" y="2529"/>
                </a:cubicBezTo>
                <a:cubicBezTo>
                  <a:pt x="1467" y="2532"/>
                  <a:pt x="1466" y="2535"/>
                  <a:pt x="1465" y="2537"/>
                </a:cubicBezTo>
                <a:cubicBezTo>
                  <a:pt x="1465" y="2538"/>
                  <a:pt x="1464" y="2539"/>
                  <a:pt x="1464" y="2541"/>
                </a:cubicBezTo>
                <a:cubicBezTo>
                  <a:pt x="1463" y="2543"/>
                  <a:pt x="1462" y="2544"/>
                  <a:pt x="1463" y="2546"/>
                </a:cubicBezTo>
                <a:cubicBezTo>
                  <a:pt x="1465" y="2550"/>
                  <a:pt x="1467" y="2556"/>
                  <a:pt x="1465" y="2559"/>
                </a:cubicBezTo>
                <a:cubicBezTo>
                  <a:pt x="1465" y="2561"/>
                  <a:pt x="1464" y="2562"/>
                  <a:pt x="1462" y="2562"/>
                </a:cubicBezTo>
                <a:cubicBezTo>
                  <a:pt x="1460" y="2563"/>
                  <a:pt x="1458" y="2562"/>
                  <a:pt x="1457" y="2561"/>
                </a:cubicBezTo>
                <a:cubicBezTo>
                  <a:pt x="1457" y="2561"/>
                  <a:pt x="1456" y="2561"/>
                  <a:pt x="1456" y="2561"/>
                </a:cubicBezTo>
                <a:cubicBezTo>
                  <a:pt x="1455" y="2561"/>
                  <a:pt x="1451" y="2563"/>
                  <a:pt x="1449" y="2564"/>
                </a:cubicBezTo>
                <a:cubicBezTo>
                  <a:pt x="1448" y="2566"/>
                  <a:pt x="1448" y="2568"/>
                  <a:pt x="1447" y="2571"/>
                </a:cubicBezTo>
                <a:cubicBezTo>
                  <a:pt x="1446" y="2575"/>
                  <a:pt x="1446" y="2575"/>
                  <a:pt x="1446" y="2575"/>
                </a:cubicBezTo>
                <a:cubicBezTo>
                  <a:pt x="1445" y="2581"/>
                  <a:pt x="1445" y="2581"/>
                  <a:pt x="1444" y="2585"/>
                </a:cubicBezTo>
                <a:cubicBezTo>
                  <a:pt x="1443" y="2586"/>
                  <a:pt x="1443" y="2587"/>
                  <a:pt x="1443" y="2588"/>
                </a:cubicBezTo>
                <a:cubicBezTo>
                  <a:pt x="1443" y="2589"/>
                  <a:pt x="1443" y="2589"/>
                  <a:pt x="1443" y="2589"/>
                </a:cubicBezTo>
                <a:cubicBezTo>
                  <a:pt x="1443" y="2589"/>
                  <a:pt x="1444" y="2589"/>
                  <a:pt x="1444" y="2589"/>
                </a:cubicBezTo>
                <a:cubicBezTo>
                  <a:pt x="1447" y="2588"/>
                  <a:pt x="1449" y="2589"/>
                  <a:pt x="1450" y="2589"/>
                </a:cubicBezTo>
                <a:cubicBezTo>
                  <a:pt x="1451" y="2589"/>
                  <a:pt x="1451" y="2589"/>
                  <a:pt x="1451" y="2589"/>
                </a:cubicBezTo>
                <a:cubicBezTo>
                  <a:pt x="1452" y="2590"/>
                  <a:pt x="1452" y="2590"/>
                  <a:pt x="1452" y="2590"/>
                </a:cubicBezTo>
                <a:cubicBezTo>
                  <a:pt x="1453" y="2591"/>
                  <a:pt x="1454" y="2593"/>
                  <a:pt x="1454" y="2598"/>
                </a:cubicBezTo>
                <a:cubicBezTo>
                  <a:pt x="1454" y="2601"/>
                  <a:pt x="1454" y="2604"/>
                  <a:pt x="1453" y="2606"/>
                </a:cubicBezTo>
                <a:cubicBezTo>
                  <a:pt x="1455" y="2606"/>
                  <a:pt x="1456" y="2608"/>
                  <a:pt x="1456" y="2610"/>
                </a:cubicBezTo>
                <a:cubicBezTo>
                  <a:pt x="1457" y="2612"/>
                  <a:pt x="1456" y="2615"/>
                  <a:pt x="1454" y="2617"/>
                </a:cubicBezTo>
                <a:cubicBezTo>
                  <a:pt x="1453" y="2618"/>
                  <a:pt x="1453" y="2619"/>
                  <a:pt x="1452" y="2620"/>
                </a:cubicBezTo>
                <a:cubicBezTo>
                  <a:pt x="1450" y="2622"/>
                  <a:pt x="1449" y="2624"/>
                  <a:pt x="1445" y="2627"/>
                </a:cubicBezTo>
                <a:cubicBezTo>
                  <a:pt x="1442" y="2629"/>
                  <a:pt x="1440" y="2632"/>
                  <a:pt x="1438" y="2634"/>
                </a:cubicBezTo>
                <a:cubicBezTo>
                  <a:pt x="1437" y="2635"/>
                  <a:pt x="1436" y="2636"/>
                  <a:pt x="1435" y="2637"/>
                </a:cubicBezTo>
                <a:cubicBezTo>
                  <a:pt x="1436" y="2637"/>
                  <a:pt x="1436" y="2637"/>
                  <a:pt x="1436" y="2638"/>
                </a:cubicBezTo>
                <a:cubicBezTo>
                  <a:pt x="1437" y="2639"/>
                  <a:pt x="1438" y="2640"/>
                  <a:pt x="1438" y="2641"/>
                </a:cubicBezTo>
                <a:cubicBezTo>
                  <a:pt x="1438" y="2641"/>
                  <a:pt x="1439" y="2642"/>
                  <a:pt x="1439" y="2643"/>
                </a:cubicBezTo>
                <a:cubicBezTo>
                  <a:pt x="1439" y="2643"/>
                  <a:pt x="1440" y="2643"/>
                  <a:pt x="1443" y="2641"/>
                </a:cubicBezTo>
                <a:cubicBezTo>
                  <a:pt x="1445" y="2639"/>
                  <a:pt x="1448" y="2637"/>
                  <a:pt x="1450" y="2636"/>
                </a:cubicBezTo>
                <a:cubicBezTo>
                  <a:pt x="1457" y="2631"/>
                  <a:pt x="1463" y="2627"/>
                  <a:pt x="1470" y="2627"/>
                </a:cubicBezTo>
                <a:cubicBezTo>
                  <a:pt x="1471" y="2627"/>
                  <a:pt x="1473" y="2627"/>
                  <a:pt x="1474" y="2627"/>
                </a:cubicBezTo>
                <a:cubicBezTo>
                  <a:pt x="1479" y="2627"/>
                  <a:pt x="1483" y="2627"/>
                  <a:pt x="1485" y="2626"/>
                </a:cubicBezTo>
                <a:cubicBezTo>
                  <a:pt x="1488" y="2624"/>
                  <a:pt x="1493" y="2624"/>
                  <a:pt x="1500" y="2624"/>
                </a:cubicBezTo>
                <a:cubicBezTo>
                  <a:pt x="1503" y="2624"/>
                  <a:pt x="1506" y="2624"/>
                  <a:pt x="1507" y="2624"/>
                </a:cubicBezTo>
                <a:cubicBezTo>
                  <a:pt x="1509" y="2624"/>
                  <a:pt x="1512" y="2624"/>
                  <a:pt x="1515" y="2625"/>
                </a:cubicBezTo>
                <a:cubicBezTo>
                  <a:pt x="1516" y="2625"/>
                  <a:pt x="1517" y="2625"/>
                  <a:pt x="1519" y="2625"/>
                </a:cubicBezTo>
                <a:cubicBezTo>
                  <a:pt x="1519" y="2624"/>
                  <a:pt x="1519" y="2624"/>
                  <a:pt x="1519" y="2624"/>
                </a:cubicBezTo>
                <a:cubicBezTo>
                  <a:pt x="1522" y="2625"/>
                  <a:pt x="1522" y="2625"/>
                  <a:pt x="1522" y="2625"/>
                </a:cubicBezTo>
                <a:cubicBezTo>
                  <a:pt x="1523" y="2631"/>
                  <a:pt x="1523" y="2631"/>
                  <a:pt x="1523" y="2631"/>
                </a:cubicBezTo>
                <a:cubicBezTo>
                  <a:pt x="1524" y="2632"/>
                  <a:pt x="1524" y="2632"/>
                  <a:pt x="1524" y="2632"/>
                </a:cubicBezTo>
                <a:cubicBezTo>
                  <a:pt x="1525" y="2631"/>
                  <a:pt x="1525" y="2630"/>
                  <a:pt x="1525" y="2629"/>
                </a:cubicBezTo>
                <a:cubicBezTo>
                  <a:pt x="1525" y="2629"/>
                  <a:pt x="1525" y="2629"/>
                  <a:pt x="1524" y="2628"/>
                </a:cubicBezTo>
                <a:cubicBezTo>
                  <a:pt x="1525" y="2629"/>
                  <a:pt x="1527" y="2629"/>
                  <a:pt x="1528" y="2628"/>
                </a:cubicBezTo>
                <a:cubicBezTo>
                  <a:pt x="1532" y="2625"/>
                  <a:pt x="1540" y="2627"/>
                  <a:pt x="1544" y="2629"/>
                </a:cubicBezTo>
                <a:cubicBezTo>
                  <a:pt x="1549" y="2631"/>
                  <a:pt x="1549" y="2631"/>
                  <a:pt x="1549" y="2631"/>
                </a:cubicBezTo>
                <a:cubicBezTo>
                  <a:pt x="1546" y="2635"/>
                  <a:pt x="1546" y="2635"/>
                  <a:pt x="1546" y="2635"/>
                </a:cubicBezTo>
                <a:cubicBezTo>
                  <a:pt x="1546" y="2635"/>
                  <a:pt x="1541" y="2640"/>
                  <a:pt x="1535" y="2644"/>
                </a:cubicBezTo>
                <a:cubicBezTo>
                  <a:pt x="1533" y="2644"/>
                  <a:pt x="1530" y="2646"/>
                  <a:pt x="1528" y="2647"/>
                </a:cubicBezTo>
                <a:cubicBezTo>
                  <a:pt x="1529" y="2647"/>
                  <a:pt x="1529" y="2647"/>
                  <a:pt x="1529" y="2648"/>
                </a:cubicBezTo>
                <a:cubicBezTo>
                  <a:pt x="1529" y="2649"/>
                  <a:pt x="1529" y="2650"/>
                  <a:pt x="1529" y="2653"/>
                </a:cubicBezTo>
                <a:cubicBezTo>
                  <a:pt x="1529" y="2655"/>
                  <a:pt x="1529" y="2655"/>
                  <a:pt x="1529" y="2655"/>
                </a:cubicBezTo>
                <a:cubicBezTo>
                  <a:pt x="1529" y="2655"/>
                  <a:pt x="1529" y="2655"/>
                  <a:pt x="1529" y="2655"/>
                </a:cubicBezTo>
                <a:cubicBezTo>
                  <a:pt x="1531" y="2655"/>
                  <a:pt x="1536" y="2655"/>
                  <a:pt x="1537" y="2663"/>
                </a:cubicBezTo>
                <a:cubicBezTo>
                  <a:pt x="1538" y="2667"/>
                  <a:pt x="1539" y="2668"/>
                  <a:pt x="1539" y="2670"/>
                </a:cubicBezTo>
                <a:cubicBezTo>
                  <a:pt x="1540" y="2670"/>
                  <a:pt x="1540" y="2671"/>
                  <a:pt x="1540" y="2672"/>
                </a:cubicBezTo>
                <a:cubicBezTo>
                  <a:pt x="1541" y="2674"/>
                  <a:pt x="1543" y="2680"/>
                  <a:pt x="1540" y="2684"/>
                </a:cubicBezTo>
                <a:cubicBezTo>
                  <a:pt x="1542" y="2686"/>
                  <a:pt x="1541" y="2688"/>
                  <a:pt x="1541" y="2690"/>
                </a:cubicBezTo>
                <a:cubicBezTo>
                  <a:pt x="1541" y="2691"/>
                  <a:pt x="1541" y="2692"/>
                  <a:pt x="1540" y="2693"/>
                </a:cubicBezTo>
                <a:cubicBezTo>
                  <a:pt x="1540" y="2695"/>
                  <a:pt x="1541" y="2698"/>
                  <a:pt x="1542" y="2701"/>
                </a:cubicBezTo>
                <a:cubicBezTo>
                  <a:pt x="1543" y="2704"/>
                  <a:pt x="1544" y="2706"/>
                  <a:pt x="1543" y="2708"/>
                </a:cubicBezTo>
                <a:cubicBezTo>
                  <a:pt x="1543" y="2709"/>
                  <a:pt x="1543" y="2710"/>
                  <a:pt x="1543" y="2711"/>
                </a:cubicBezTo>
                <a:cubicBezTo>
                  <a:pt x="1545" y="2711"/>
                  <a:pt x="1549" y="2711"/>
                  <a:pt x="1551" y="2716"/>
                </a:cubicBezTo>
                <a:cubicBezTo>
                  <a:pt x="1552" y="2717"/>
                  <a:pt x="1552" y="2718"/>
                  <a:pt x="1552" y="2718"/>
                </a:cubicBezTo>
                <a:cubicBezTo>
                  <a:pt x="1552" y="2718"/>
                  <a:pt x="1552" y="2718"/>
                  <a:pt x="1552" y="2718"/>
                </a:cubicBezTo>
                <a:cubicBezTo>
                  <a:pt x="1553" y="2718"/>
                  <a:pt x="1553" y="2718"/>
                  <a:pt x="1555" y="2718"/>
                </a:cubicBezTo>
                <a:cubicBezTo>
                  <a:pt x="1557" y="2718"/>
                  <a:pt x="1558" y="2718"/>
                  <a:pt x="1560" y="2718"/>
                </a:cubicBezTo>
                <a:cubicBezTo>
                  <a:pt x="1561" y="2718"/>
                  <a:pt x="1563" y="2718"/>
                  <a:pt x="1565" y="2719"/>
                </a:cubicBezTo>
                <a:cubicBezTo>
                  <a:pt x="1567" y="2720"/>
                  <a:pt x="1567" y="2720"/>
                  <a:pt x="1569" y="2720"/>
                </a:cubicBezTo>
                <a:cubicBezTo>
                  <a:pt x="1573" y="2718"/>
                  <a:pt x="1575" y="2718"/>
                  <a:pt x="1579" y="2722"/>
                </a:cubicBezTo>
                <a:cubicBezTo>
                  <a:pt x="1581" y="2723"/>
                  <a:pt x="1581" y="2724"/>
                  <a:pt x="1585" y="2723"/>
                </a:cubicBezTo>
                <a:cubicBezTo>
                  <a:pt x="1588" y="2723"/>
                  <a:pt x="1590" y="2724"/>
                  <a:pt x="1591" y="2725"/>
                </a:cubicBezTo>
                <a:cubicBezTo>
                  <a:pt x="1593" y="2728"/>
                  <a:pt x="1592" y="2732"/>
                  <a:pt x="1591" y="2735"/>
                </a:cubicBezTo>
                <a:cubicBezTo>
                  <a:pt x="1591" y="2737"/>
                  <a:pt x="1591" y="2738"/>
                  <a:pt x="1591" y="2739"/>
                </a:cubicBezTo>
                <a:cubicBezTo>
                  <a:pt x="1591" y="2740"/>
                  <a:pt x="1591" y="2740"/>
                  <a:pt x="1591" y="2741"/>
                </a:cubicBezTo>
                <a:cubicBezTo>
                  <a:pt x="1591" y="2742"/>
                  <a:pt x="1591" y="2744"/>
                  <a:pt x="1590" y="2746"/>
                </a:cubicBezTo>
                <a:cubicBezTo>
                  <a:pt x="1590" y="2750"/>
                  <a:pt x="1590" y="2750"/>
                  <a:pt x="1590" y="2750"/>
                </a:cubicBezTo>
                <a:cubicBezTo>
                  <a:pt x="1586" y="2750"/>
                  <a:pt x="1586" y="2750"/>
                  <a:pt x="1586" y="2750"/>
                </a:cubicBezTo>
                <a:cubicBezTo>
                  <a:pt x="1584" y="2750"/>
                  <a:pt x="1582" y="2749"/>
                  <a:pt x="1580" y="2748"/>
                </a:cubicBezTo>
                <a:cubicBezTo>
                  <a:pt x="1580" y="2748"/>
                  <a:pt x="1580" y="2748"/>
                  <a:pt x="1580" y="2747"/>
                </a:cubicBezTo>
                <a:cubicBezTo>
                  <a:pt x="1579" y="2748"/>
                  <a:pt x="1578" y="2750"/>
                  <a:pt x="1577" y="2750"/>
                </a:cubicBezTo>
                <a:cubicBezTo>
                  <a:pt x="1578" y="2752"/>
                  <a:pt x="1578" y="2753"/>
                  <a:pt x="1577" y="2756"/>
                </a:cubicBezTo>
                <a:cubicBezTo>
                  <a:pt x="1575" y="2760"/>
                  <a:pt x="1573" y="2761"/>
                  <a:pt x="1572" y="2761"/>
                </a:cubicBezTo>
                <a:cubicBezTo>
                  <a:pt x="1571" y="2762"/>
                  <a:pt x="1571" y="2763"/>
                  <a:pt x="1571" y="2764"/>
                </a:cubicBezTo>
                <a:cubicBezTo>
                  <a:pt x="1571" y="2764"/>
                  <a:pt x="1571" y="2764"/>
                  <a:pt x="1571" y="2765"/>
                </a:cubicBezTo>
                <a:cubicBezTo>
                  <a:pt x="1572" y="2767"/>
                  <a:pt x="1574" y="2771"/>
                  <a:pt x="1573" y="2776"/>
                </a:cubicBezTo>
                <a:cubicBezTo>
                  <a:pt x="1572" y="2782"/>
                  <a:pt x="1569" y="2784"/>
                  <a:pt x="1566" y="2786"/>
                </a:cubicBezTo>
                <a:cubicBezTo>
                  <a:pt x="1565" y="2787"/>
                  <a:pt x="1565" y="2787"/>
                  <a:pt x="1565" y="2787"/>
                </a:cubicBezTo>
                <a:cubicBezTo>
                  <a:pt x="1564" y="2788"/>
                  <a:pt x="1564" y="2788"/>
                  <a:pt x="1563" y="2790"/>
                </a:cubicBezTo>
                <a:cubicBezTo>
                  <a:pt x="1563" y="2792"/>
                  <a:pt x="1563" y="2793"/>
                  <a:pt x="1562" y="2795"/>
                </a:cubicBezTo>
                <a:cubicBezTo>
                  <a:pt x="1561" y="2799"/>
                  <a:pt x="1557" y="2803"/>
                  <a:pt x="1554" y="2806"/>
                </a:cubicBezTo>
                <a:cubicBezTo>
                  <a:pt x="1554" y="2806"/>
                  <a:pt x="1554" y="2807"/>
                  <a:pt x="1553" y="2807"/>
                </a:cubicBezTo>
                <a:cubicBezTo>
                  <a:pt x="1558" y="2809"/>
                  <a:pt x="1563" y="2810"/>
                  <a:pt x="1567" y="2810"/>
                </a:cubicBezTo>
                <a:cubicBezTo>
                  <a:pt x="1576" y="2808"/>
                  <a:pt x="1582" y="2810"/>
                  <a:pt x="1586" y="2812"/>
                </a:cubicBezTo>
                <a:cubicBezTo>
                  <a:pt x="1590" y="2813"/>
                  <a:pt x="1592" y="2814"/>
                  <a:pt x="1594" y="2816"/>
                </a:cubicBezTo>
                <a:cubicBezTo>
                  <a:pt x="1595" y="2816"/>
                  <a:pt x="1595" y="2817"/>
                  <a:pt x="1595" y="2817"/>
                </a:cubicBezTo>
                <a:cubicBezTo>
                  <a:pt x="1596" y="2817"/>
                  <a:pt x="1596" y="2817"/>
                  <a:pt x="1596" y="2817"/>
                </a:cubicBezTo>
                <a:cubicBezTo>
                  <a:pt x="1601" y="2814"/>
                  <a:pt x="1608" y="2815"/>
                  <a:pt x="1612" y="2819"/>
                </a:cubicBezTo>
                <a:cubicBezTo>
                  <a:pt x="1613" y="2819"/>
                  <a:pt x="1614" y="2820"/>
                  <a:pt x="1615" y="2821"/>
                </a:cubicBezTo>
                <a:cubicBezTo>
                  <a:pt x="1617" y="2823"/>
                  <a:pt x="1620" y="2825"/>
                  <a:pt x="1620" y="2827"/>
                </a:cubicBezTo>
                <a:cubicBezTo>
                  <a:pt x="1621" y="2830"/>
                  <a:pt x="1620" y="2835"/>
                  <a:pt x="1617" y="2841"/>
                </a:cubicBezTo>
                <a:cubicBezTo>
                  <a:pt x="1614" y="2845"/>
                  <a:pt x="1614" y="2847"/>
                  <a:pt x="1615" y="2848"/>
                </a:cubicBezTo>
                <a:cubicBezTo>
                  <a:pt x="1617" y="2849"/>
                  <a:pt x="1620" y="2851"/>
                  <a:pt x="1624" y="2852"/>
                </a:cubicBezTo>
                <a:cubicBezTo>
                  <a:pt x="1627" y="2853"/>
                  <a:pt x="1630" y="2853"/>
                  <a:pt x="1632" y="2856"/>
                </a:cubicBezTo>
                <a:cubicBezTo>
                  <a:pt x="1633" y="2858"/>
                  <a:pt x="1632" y="2861"/>
                  <a:pt x="1632" y="2862"/>
                </a:cubicBezTo>
                <a:cubicBezTo>
                  <a:pt x="1631" y="2864"/>
                  <a:pt x="1631" y="2865"/>
                  <a:pt x="1630" y="2866"/>
                </a:cubicBezTo>
                <a:cubicBezTo>
                  <a:pt x="1630" y="2866"/>
                  <a:pt x="1629" y="2867"/>
                  <a:pt x="1629" y="2868"/>
                </a:cubicBezTo>
                <a:cubicBezTo>
                  <a:pt x="1628" y="2869"/>
                  <a:pt x="1628" y="2869"/>
                  <a:pt x="1628" y="2869"/>
                </a:cubicBezTo>
                <a:cubicBezTo>
                  <a:pt x="1628" y="2869"/>
                  <a:pt x="1629" y="2869"/>
                  <a:pt x="1629" y="2870"/>
                </a:cubicBezTo>
                <a:cubicBezTo>
                  <a:pt x="1631" y="2871"/>
                  <a:pt x="1635" y="2872"/>
                  <a:pt x="1638" y="2870"/>
                </a:cubicBezTo>
                <a:cubicBezTo>
                  <a:pt x="1641" y="2869"/>
                  <a:pt x="1645" y="2867"/>
                  <a:pt x="1649" y="2868"/>
                </a:cubicBezTo>
                <a:cubicBezTo>
                  <a:pt x="1652" y="2869"/>
                  <a:pt x="1654" y="2871"/>
                  <a:pt x="1655" y="2874"/>
                </a:cubicBezTo>
                <a:cubicBezTo>
                  <a:pt x="1657" y="2878"/>
                  <a:pt x="1659" y="2878"/>
                  <a:pt x="1663" y="2878"/>
                </a:cubicBezTo>
                <a:cubicBezTo>
                  <a:pt x="1666" y="2878"/>
                  <a:pt x="1669" y="2876"/>
                  <a:pt x="1671" y="2873"/>
                </a:cubicBezTo>
                <a:cubicBezTo>
                  <a:pt x="1672" y="2872"/>
                  <a:pt x="1674" y="2871"/>
                  <a:pt x="1676" y="2869"/>
                </a:cubicBezTo>
                <a:cubicBezTo>
                  <a:pt x="1678" y="2867"/>
                  <a:pt x="1682" y="2864"/>
                  <a:pt x="1683" y="2863"/>
                </a:cubicBezTo>
                <a:cubicBezTo>
                  <a:pt x="1685" y="2859"/>
                  <a:pt x="1690" y="2859"/>
                  <a:pt x="1693" y="2859"/>
                </a:cubicBezTo>
                <a:cubicBezTo>
                  <a:pt x="1694" y="2859"/>
                  <a:pt x="1696" y="2859"/>
                  <a:pt x="1696" y="2859"/>
                </a:cubicBezTo>
                <a:cubicBezTo>
                  <a:pt x="1697" y="2859"/>
                  <a:pt x="1698" y="2858"/>
                  <a:pt x="1699" y="2857"/>
                </a:cubicBezTo>
                <a:cubicBezTo>
                  <a:pt x="1701" y="2857"/>
                  <a:pt x="1702" y="2856"/>
                  <a:pt x="1703" y="2855"/>
                </a:cubicBezTo>
                <a:cubicBezTo>
                  <a:pt x="1706" y="2852"/>
                  <a:pt x="1715" y="2856"/>
                  <a:pt x="1715" y="2856"/>
                </a:cubicBezTo>
                <a:cubicBezTo>
                  <a:pt x="1714" y="2863"/>
                  <a:pt x="1714" y="2863"/>
                  <a:pt x="1714" y="2863"/>
                </a:cubicBezTo>
                <a:cubicBezTo>
                  <a:pt x="1716" y="2863"/>
                  <a:pt x="1717" y="2861"/>
                  <a:pt x="1717" y="2861"/>
                </a:cubicBezTo>
                <a:cubicBezTo>
                  <a:pt x="1717" y="2862"/>
                  <a:pt x="1716" y="2863"/>
                  <a:pt x="1715" y="2865"/>
                </a:cubicBezTo>
                <a:cubicBezTo>
                  <a:pt x="1715" y="2865"/>
                  <a:pt x="1715" y="2865"/>
                  <a:pt x="1715" y="2866"/>
                </a:cubicBezTo>
                <a:cubicBezTo>
                  <a:pt x="1716" y="2866"/>
                  <a:pt x="1717" y="2867"/>
                  <a:pt x="1717" y="2869"/>
                </a:cubicBezTo>
                <a:cubicBezTo>
                  <a:pt x="1718" y="2870"/>
                  <a:pt x="1718" y="2873"/>
                  <a:pt x="1717" y="2875"/>
                </a:cubicBezTo>
                <a:cubicBezTo>
                  <a:pt x="1717" y="2875"/>
                  <a:pt x="1717" y="2875"/>
                  <a:pt x="1717" y="2875"/>
                </a:cubicBezTo>
                <a:cubicBezTo>
                  <a:pt x="1718" y="2876"/>
                  <a:pt x="1721" y="2879"/>
                  <a:pt x="1722" y="2883"/>
                </a:cubicBezTo>
                <a:cubicBezTo>
                  <a:pt x="1722" y="2885"/>
                  <a:pt x="1721" y="2887"/>
                  <a:pt x="1719" y="2889"/>
                </a:cubicBezTo>
                <a:cubicBezTo>
                  <a:pt x="1717" y="2892"/>
                  <a:pt x="1716" y="2893"/>
                  <a:pt x="1716" y="2894"/>
                </a:cubicBezTo>
                <a:cubicBezTo>
                  <a:pt x="1716" y="2894"/>
                  <a:pt x="1716" y="2894"/>
                  <a:pt x="1717" y="2895"/>
                </a:cubicBezTo>
                <a:cubicBezTo>
                  <a:pt x="1718" y="2896"/>
                  <a:pt x="1722" y="2898"/>
                  <a:pt x="1720" y="2904"/>
                </a:cubicBezTo>
                <a:cubicBezTo>
                  <a:pt x="1720" y="2904"/>
                  <a:pt x="1720" y="2904"/>
                  <a:pt x="1721" y="2905"/>
                </a:cubicBezTo>
                <a:cubicBezTo>
                  <a:pt x="1721" y="2906"/>
                  <a:pt x="1722" y="2906"/>
                  <a:pt x="1723" y="2906"/>
                </a:cubicBezTo>
                <a:cubicBezTo>
                  <a:pt x="1726" y="2905"/>
                  <a:pt x="1729" y="2904"/>
                  <a:pt x="1732" y="2904"/>
                </a:cubicBezTo>
                <a:cubicBezTo>
                  <a:pt x="1734" y="2904"/>
                  <a:pt x="1736" y="2903"/>
                  <a:pt x="1738" y="2903"/>
                </a:cubicBezTo>
                <a:cubicBezTo>
                  <a:pt x="1743" y="2902"/>
                  <a:pt x="1746" y="2903"/>
                  <a:pt x="1748" y="2904"/>
                </a:cubicBezTo>
                <a:cubicBezTo>
                  <a:pt x="1749" y="2906"/>
                  <a:pt x="1750" y="2907"/>
                  <a:pt x="1751" y="2909"/>
                </a:cubicBezTo>
                <a:cubicBezTo>
                  <a:pt x="1754" y="2908"/>
                  <a:pt x="1756" y="2909"/>
                  <a:pt x="1757" y="2912"/>
                </a:cubicBezTo>
                <a:cubicBezTo>
                  <a:pt x="1758" y="2912"/>
                  <a:pt x="1759" y="2912"/>
                  <a:pt x="1761" y="2911"/>
                </a:cubicBezTo>
                <a:cubicBezTo>
                  <a:pt x="1762" y="2910"/>
                  <a:pt x="1763" y="2910"/>
                  <a:pt x="1763" y="2910"/>
                </a:cubicBezTo>
                <a:cubicBezTo>
                  <a:pt x="1756" y="2906"/>
                  <a:pt x="1753" y="2901"/>
                  <a:pt x="1754" y="2895"/>
                </a:cubicBezTo>
                <a:cubicBezTo>
                  <a:pt x="1756" y="2888"/>
                  <a:pt x="1756" y="2888"/>
                  <a:pt x="1756" y="2885"/>
                </a:cubicBezTo>
                <a:cubicBezTo>
                  <a:pt x="1756" y="2882"/>
                  <a:pt x="1756" y="2879"/>
                  <a:pt x="1761" y="2877"/>
                </a:cubicBezTo>
                <a:cubicBezTo>
                  <a:pt x="1762" y="2876"/>
                  <a:pt x="1762" y="2876"/>
                  <a:pt x="1762" y="2875"/>
                </a:cubicBezTo>
                <a:cubicBezTo>
                  <a:pt x="1761" y="2874"/>
                  <a:pt x="1758" y="2871"/>
                  <a:pt x="1759" y="2865"/>
                </a:cubicBezTo>
                <a:cubicBezTo>
                  <a:pt x="1760" y="2860"/>
                  <a:pt x="1760" y="2857"/>
                  <a:pt x="1760" y="2856"/>
                </a:cubicBezTo>
                <a:cubicBezTo>
                  <a:pt x="1759" y="2855"/>
                  <a:pt x="1758" y="2853"/>
                  <a:pt x="1757" y="2852"/>
                </a:cubicBezTo>
                <a:cubicBezTo>
                  <a:pt x="1756" y="2850"/>
                  <a:pt x="1754" y="2848"/>
                  <a:pt x="1753" y="2847"/>
                </a:cubicBezTo>
                <a:cubicBezTo>
                  <a:pt x="1749" y="2844"/>
                  <a:pt x="1750" y="2840"/>
                  <a:pt x="1750" y="2838"/>
                </a:cubicBezTo>
                <a:cubicBezTo>
                  <a:pt x="1750" y="2837"/>
                  <a:pt x="1750" y="2837"/>
                  <a:pt x="1750" y="2837"/>
                </a:cubicBezTo>
                <a:cubicBezTo>
                  <a:pt x="1749" y="2836"/>
                  <a:pt x="1748" y="2835"/>
                  <a:pt x="1748" y="2832"/>
                </a:cubicBezTo>
                <a:cubicBezTo>
                  <a:pt x="1748" y="2831"/>
                  <a:pt x="1748" y="2831"/>
                  <a:pt x="1748" y="2831"/>
                </a:cubicBezTo>
                <a:cubicBezTo>
                  <a:pt x="1748" y="2829"/>
                  <a:pt x="1748" y="2827"/>
                  <a:pt x="1749" y="2825"/>
                </a:cubicBezTo>
                <a:cubicBezTo>
                  <a:pt x="1749" y="2824"/>
                  <a:pt x="1749" y="2824"/>
                  <a:pt x="1748" y="2822"/>
                </a:cubicBezTo>
                <a:cubicBezTo>
                  <a:pt x="1746" y="2821"/>
                  <a:pt x="1746" y="2819"/>
                  <a:pt x="1746" y="2818"/>
                </a:cubicBezTo>
                <a:cubicBezTo>
                  <a:pt x="1747" y="2815"/>
                  <a:pt x="1749" y="2814"/>
                  <a:pt x="1752" y="2811"/>
                </a:cubicBezTo>
                <a:cubicBezTo>
                  <a:pt x="1754" y="2810"/>
                  <a:pt x="1755" y="2807"/>
                  <a:pt x="1756" y="2803"/>
                </a:cubicBezTo>
                <a:cubicBezTo>
                  <a:pt x="1756" y="2798"/>
                  <a:pt x="1761" y="2794"/>
                  <a:pt x="1766" y="2793"/>
                </a:cubicBezTo>
                <a:cubicBezTo>
                  <a:pt x="1769" y="2792"/>
                  <a:pt x="1773" y="2794"/>
                  <a:pt x="1774" y="2798"/>
                </a:cubicBezTo>
                <a:cubicBezTo>
                  <a:pt x="1775" y="2800"/>
                  <a:pt x="1776" y="2802"/>
                  <a:pt x="1777" y="2802"/>
                </a:cubicBezTo>
                <a:cubicBezTo>
                  <a:pt x="1780" y="2800"/>
                  <a:pt x="1782" y="2799"/>
                  <a:pt x="1785" y="2799"/>
                </a:cubicBezTo>
                <a:cubicBezTo>
                  <a:pt x="1788" y="2799"/>
                  <a:pt x="1796" y="2801"/>
                  <a:pt x="1798" y="2801"/>
                </a:cubicBezTo>
                <a:cubicBezTo>
                  <a:pt x="1799" y="2801"/>
                  <a:pt x="1799" y="2801"/>
                  <a:pt x="1799" y="2801"/>
                </a:cubicBezTo>
                <a:cubicBezTo>
                  <a:pt x="1799" y="2802"/>
                  <a:pt x="1799" y="2802"/>
                  <a:pt x="1799" y="2802"/>
                </a:cubicBezTo>
                <a:cubicBezTo>
                  <a:pt x="1799" y="2802"/>
                  <a:pt x="1804" y="2805"/>
                  <a:pt x="1806" y="2803"/>
                </a:cubicBezTo>
                <a:cubicBezTo>
                  <a:pt x="1808" y="2800"/>
                  <a:pt x="1808" y="2800"/>
                  <a:pt x="1808" y="2800"/>
                </a:cubicBezTo>
                <a:cubicBezTo>
                  <a:pt x="1811" y="2796"/>
                  <a:pt x="1813" y="2794"/>
                  <a:pt x="1814" y="2791"/>
                </a:cubicBezTo>
                <a:cubicBezTo>
                  <a:pt x="1816" y="2787"/>
                  <a:pt x="1817" y="2786"/>
                  <a:pt x="1819" y="2783"/>
                </a:cubicBezTo>
                <a:cubicBezTo>
                  <a:pt x="1820" y="2781"/>
                  <a:pt x="1824" y="2779"/>
                  <a:pt x="1829" y="2776"/>
                </a:cubicBezTo>
                <a:cubicBezTo>
                  <a:pt x="1834" y="2773"/>
                  <a:pt x="1837" y="2778"/>
                  <a:pt x="1838" y="2780"/>
                </a:cubicBezTo>
                <a:cubicBezTo>
                  <a:pt x="1839" y="2780"/>
                  <a:pt x="1839" y="2781"/>
                  <a:pt x="1839" y="2781"/>
                </a:cubicBezTo>
                <a:cubicBezTo>
                  <a:pt x="1840" y="2781"/>
                  <a:pt x="1842" y="2782"/>
                  <a:pt x="1844" y="2782"/>
                </a:cubicBezTo>
                <a:cubicBezTo>
                  <a:pt x="1847" y="2782"/>
                  <a:pt x="1853" y="2784"/>
                  <a:pt x="1855" y="2788"/>
                </a:cubicBezTo>
                <a:cubicBezTo>
                  <a:pt x="1856" y="2790"/>
                  <a:pt x="1859" y="2791"/>
                  <a:pt x="1861" y="2792"/>
                </a:cubicBezTo>
                <a:cubicBezTo>
                  <a:pt x="1862" y="2792"/>
                  <a:pt x="1862" y="2792"/>
                  <a:pt x="1862" y="2792"/>
                </a:cubicBezTo>
                <a:cubicBezTo>
                  <a:pt x="1862" y="2793"/>
                  <a:pt x="1865" y="2796"/>
                  <a:pt x="1867" y="2802"/>
                </a:cubicBezTo>
                <a:cubicBezTo>
                  <a:pt x="1867" y="2805"/>
                  <a:pt x="1870" y="2807"/>
                  <a:pt x="1870" y="2807"/>
                </a:cubicBezTo>
                <a:cubicBezTo>
                  <a:pt x="1870" y="2807"/>
                  <a:pt x="1870" y="2807"/>
                  <a:pt x="1870" y="2807"/>
                </a:cubicBezTo>
                <a:cubicBezTo>
                  <a:pt x="1870" y="2807"/>
                  <a:pt x="1872" y="2807"/>
                  <a:pt x="1875" y="2805"/>
                </a:cubicBezTo>
                <a:cubicBezTo>
                  <a:pt x="1880" y="2802"/>
                  <a:pt x="1890" y="2788"/>
                  <a:pt x="1892" y="2784"/>
                </a:cubicBezTo>
                <a:cubicBezTo>
                  <a:pt x="1894" y="2781"/>
                  <a:pt x="1897" y="2778"/>
                  <a:pt x="1903" y="2778"/>
                </a:cubicBezTo>
                <a:cubicBezTo>
                  <a:pt x="1904" y="2778"/>
                  <a:pt x="1904" y="2778"/>
                  <a:pt x="1904" y="2778"/>
                </a:cubicBezTo>
                <a:cubicBezTo>
                  <a:pt x="1910" y="2778"/>
                  <a:pt x="1910" y="2783"/>
                  <a:pt x="1911" y="2788"/>
                </a:cubicBezTo>
                <a:cubicBezTo>
                  <a:pt x="1911" y="2791"/>
                  <a:pt x="1913" y="2794"/>
                  <a:pt x="1914" y="2795"/>
                </a:cubicBezTo>
                <a:cubicBezTo>
                  <a:pt x="1915" y="2791"/>
                  <a:pt x="1915" y="2786"/>
                  <a:pt x="1920" y="2782"/>
                </a:cubicBezTo>
                <a:cubicBezTo>
                  <a:pt x="1920" y="2781"/>
                  <a:pt x="1922" y="2780"/>
                  <a:pt x="1922" y="2779"/>
                </a:cubicBezTo>
                <a:cubicBezTo>
                  <a:pt x="1927" y="2776"/>
                  <a:pt x="1931" y="2781"/>
                  <a:pt x="1937" y="2789"/>
                </a:cubicBezTo>
                <a:cubicBezTo>
                  <a:pt x="1938" y="2790"/>
                  <a:pt x="1940" y="2792"/>
                  <a:pt x="1941" y="2793"/>
                </a:cubicBezTo>
                <a:cubicBezTo>
                  <a:pt x="1945" y="2796"/>
                  <a:pt x="1948" y="2799"/>
                  <a:pt x="1950" y="2801"/>
                </a:cubicBezTo>
                <a:cubicBezTo>
                  <a:pt x="1953" y="2794"/>
                  <a:pt x="1957" y="2784"/>
                  <a:pt x="1960" y="2781"/>
                </a:cubicBezTo>
                <a:cubicBezTo>
                  <a:pt x="1965" y="2778"/>
                  <a:pt x="1967" y="2778"/>
                  <a:pt x="1970" y="2778"/>
                </a:cubicBezTo>
                <a:cubicBezTo>
                  <a:pt x="1971" y="2778"/>
                  <a:pt x="1972" y="2778"/>
                  <a:pt x="1973" y="2778"/>
                </a:cubicBezTo>
                <a:cubicBezTo>
                  <a:pt x="1976" y="2778"/>
                  <a:pt x="1978" y="2778"/>
                  <a:pt x="1979" y="2779"/>
                </a:cubicBezTo>
                <a:cubicBezTo>
                  <a:pt x="1979" y="2779"/>
                  <a:pt x="1979" y="2779"/>
                  <a:pt x="1979" y="2779"/>
                </a:cubicBezTo>
                <a:cubicBezTo>
                  <a:pt x="1980" y="2779"/>
                  <a:pt x="1981" y="2780"/>
                  <a:pt x="1981" y="2780"/>
                </a:cubicBezTo>
                <a:cubicBezTo>
                  <a:pt x="1982" y="2782"/>
                  <a:pt x="1982" y="2784"/>
                  <a:pt x="1982" y="2785"/>
                </a:cubicBezTo>
                <a:cubicBezTo>
                  <a:pt x="1982" y="2786"/>
                  <a:pt x="1982" y="2786"/>
                  <a:pt x="1982" y="2786"/>
                </a:cubicBezTo>
                <a:cubicBezTo>
                  <a:pt x="1981" y="2788"/>
                  <a:pt x="1981" y="2790"/>
                  <a:pt x="1981" y="2791"/>
                </a:cubicBezTo>
                <a:cubicBezTo>
                  <a:pt x="1985" y="2790"/>
                  <a:pt x="1990" y="2789"/>
                  <a:pt x="1993" y="2786"/>
                </a:cubicBezTo>
                <a:cubicBezTo>
                  <a:pt x="1994" y="2785"/>
                  <a:pt x="1995" y="2784"/>
                  <a:pt x="1996" y="2783"/>
                </a:cubicBezTo>
                <a:cubicBezTo>
                  <a:pt x="1997" y="2781"/>
                  <a:pt x="2000" y="2777"/>
                  <a:pt x="2006" y="2779"/>
                </a:cubicBezTo>
                <a:cubicBezTo>
                  <a:pt x="2008" y="2780"/>
                  <a:pt x="2008" y="2780"/>
                  <a:pt x="2008" y="2780"/>
                </a:cubicBezTo>
                <a:cubicBezTo>
                  <a:pt x="2010" y="2780"/>
                  <a:pt x="2011" y="2781"/>
                  <a:pt x="2012" y="2780"/>
                </a:cubicBezTo>
                <a:cubicBezTo>
                  <a:pt x="2012" y="2780"/>
                  <a:pt x="2012" y="2780"/>
                  <a:pt x="2013" y="2779"/>
                </a:cubicBezTo>
                <a:cubicBezTo>
                  <a:pt x="2014" y="2778"/>
                  <a:pt x="2014" y="2778"/>
                  <a:pt x="2014" y="2778"/>
                </a:cubicBezTo>
                <a:cubicBezTo>
                  <a:pt x="2016" y="2775"/>
                  <a:pt x="2018" y="2774"/>
                  <a:pt x="2022" y="2773"/>
                </a:cubicBezTo>
                <a:cubicBezTo>
                  <a:pt x="2022" y="2773"/>
                  <a:pt x="2023" y="2773"/>
                  <a:pt x="2023" y="2772"/>
                </a:cubicBezTo>
                <a:cubicBezTo>
                  <a:pt x="2023" y="2772"/>
                  <a:pt x="2023" y="2772"/>
                  <a:pt x="2023" y="2772"/>
                </a:cubicBezTo>
                <a:cubicBezTo>
                  <a:pt x="2020" y="2769"/>
                  <a:pt x="2019" y="2766"/>
                  <a:pt x="2020" y="2763"/>
                </a:cubicBezTo>
                <a:cubicBezTo>
                  <a:pt x="2021" y="2760"/>
                  <a:pt x="2023" y="2757"/>
                  <a:pt x="2026" y="2756"/>
                </a:cubicBezTo>
                <a:cubicBezTo>
                  <a:pt x="2030" y="2754"/>
                  <a:pt x="2031" y="2754"/>
                  <a:pt x="2033" y="2753"/>
                </a:cubicBezTo>
                <a:cubicBezTo>
                  <a:pt x="2034" y="2753"/>
                  <a:pt x="2035" y="2752"/>
                  <a:pt x="2037" y="2751"/>
                </a:cubicBezTo>
                <a:cubicBezTo>
                  <a:pt x="2039" y="2751"/>
                  <a:pt x="2040" y="2750"/>
                  <a:pt x="2041" y="2749"/>
                </a:cubicBezTo>
                <a:cubicBezTo>
                  <a:pt x="2043" y="2747"/>
                  <a:pt x="2045" y="2746"/>
                  <a:pt x="2047" y="2745"/>
                </a:cubicBezTo>
                <a:cubicBezTo>
                  <a:pt x="2049" y="2744"/>
                  <a:pt x="2051" y="2744"/>
                  <a:pt x="2053" y="2744"/>
                </a:cubicBezTo>
                <a:cubicBezTo>
                  <a:pt x="2055" y="2744"/>
                  <a:pt x="2057" y="2744"/>
                  <a:pt x="2058" y="2743"/>
                </a:cubicBezTo>
                <a:cubicBezTo>
                  <a:pt x="2062" y="2738"/>
                  <a:pt x="2070" y="2734"/>
                  <a:pt x="2075" y="2738"/>
                </a:cubicBezTo>
                <a:cubicBezTo>
                  <a:pt x="2079" y="2741"/>
                  <a:pt x="2082" y="2745"/>
                  <a:pt x="2083" y="2749"/>
                </a:cubicBezTo>
                <a:cubicBezTo>
                  <a:pt x="2084" y="2751"/>
                  <a:pt x="2084" y="2751"/>
                  <a:pt x="2086" y="2753"/>
                </a:cubicBezTo>
                <a:cubicBezTo>
                  <a:pt x="2086" y="2753"/>
                  <a:pt x="2086" y="2753"/>
                  <a:pt x="2086" y="2754"/>
                </a:cubicBezTo>
                <a:cubicBezTo>
                  <a:pt x="2089" y="2755"/>
                  <a:pt x="2091" y="2758"/>
                  <a:pt x="2090" y="2763"/>
                </a:cubicBezTo>
                <a:cubicBezTo>
                  <a:pt x="2090" y="2763"/>
                  <a:pt x="2090" y="2764"/>
                  <a:pt x="2090" y="2764"/>
                </a:cubicBezTo>
                <a:cubicBezTo>
                  <a:pt x="2090" y="2764"/>
                  <a:pt x="2091" y="2764"/>
                  <a:pt x="2091" y="2764"/>
                </a:cubicBezTo>
                <a:cubicBezTo>
                  <a:pt x="2098" y="2765"/>
                  <a:pt x="2107" y="2770"/>
                  <a:pt x="2111" y="2774"/>
                </a:cubicBezTo>
                <a:cubicBezTo>
                  <a:pt x="2115" y="2777"/>
                  <a:pt x="2115" y="2777"/>
                  <a:pt x="2116" y="2776"/>
                </a:cubicBezTo>
                <a:cubicBezTo>
                  <a:pt x="2117" y="2775"/>
                  <a:pt x="2117" y="2775"/>
                  <a:pt x="2117" y="2775"/>
                </a:cubicBezTo>
                <a:cubicBezTo>
                  <a:pt x="2121" y="2773"/>
                  <a:pt x="2124" y="2771"/>
                  <a:pt x="2130" y="2772"/>
                </a:cubicBezTo>
                <a:cubicBezTo>
                  <a:pt x="2140" y="2773"/>
                  <a:pt x="2142" y="2779"/>
                  <a:pt x="2143" y="2782"/>
                </a:cubicBezTo>
                <a:cubicBezTo>
                  <a:pt x="2143" y="2783"/>
                  <a:pt x="2143" y="2784"/>
                  <a:pt x="2147" y="2784"/>
                </a:cubicBezTo>
                <a:cubicBezTo>
                  <a:pt x="2150" y="2784"/>
                  <a:pt x="2150" y="2784"/>
                  <a:pt x="2153" y="2782"/>
                </a:cubicBezTo>
                <a:cubicBezTo>
                  <a:pt x="2154" y="2781"/>
                  <a:pt x="2154" y="2780"/>
                  <a:pt x="2155" y="2780"/>
                </a:cubicBezTo>
                <a:cubicBezTo>
                  <a:pt x="2158" y="2777"/>
                  <a:pt x="2161" y="2776"/>
                  <a:pt x="2166" y="2779"/>
                </a:cubicBezTo>
                <a:cubicBezTo>
                  <a:pt x="2167" y="2779"/>
                  <a:pt x="2169" y="2780"/>
                  <a:pt x="2170" y="2781"/>
                </a:cubicBezTo>
                <a:cubicBezTo>
                  <a:pt x="2189" y="2790"/>
                  <a:pt x="2190" y="2790"/>
                  <a:pt x="2190" y="2793"/>
                </a:cubicBezTo>
                <a:cubicBezTo>
                  <a:pt x="2190" y="2796"/>
                  <a:pt x="2186" y="2803"/>
                  <a:pt x="2183" y="2807"/>
                </a:cubicBezTo>
                <a:cubicBezTo>
                  <a:pt x="2182" y="2809"/>
                  <a:pt x="2182" y="2809"/>
                  <a:pt x="2182" y="2809"/>
                </a:cubicBezTo>
                <a:cubicBezTo>
                  <a:pt x="2179" y="2814"/>
                  <a:pt x="2176" y="2817"/>
                  <a:pt x="2172" y="2818"/>
                </a:cubicBezTo>
                <a:cubicBezTo>
                  <a:pt x="2172" y="2818"/>
                  <a:pt x="2172" y="2818"/>
                  <a:pt x="2171" y="2818"/>
                </a:cubicBezTo>
                <a:cubicBezTo>
                  <a:pt x="2171" y="2818"/>
                  <a:pt x="2171" y="2818"/>
                  <a:pt x="2171" y="2818"/>
                </a:cubicBezTo>
                <a:cubicBezTo>
                  <a:pt x="2171" y="2818"/>
                  <a:pt x="2170" y="2818"/>
                  <a:pt x="2169" y="2820"/>
                </a:cubicBezTo>
                <a:cubicBezTo>
                  <a:pt x="2166" y="2824"/>
                  <a:pt x="2166" y="2828"/>
                  <a:pt x="2167" y="2829"/>
                </a:cubicBezTo>
                <a:cubicBezTo>
                  <a:pt x="2170" y="2832"/>
                  <a:pt x="2175" y="2837"/>
                  <a:pt x="2175" y="2845"/>
                </a:cubicBezTo>
                <a:cubicBezTo>
                  <a:pt x="2175" y="2851"/>
                  <a:pt x="2175" y="2856"/>
                  <a:pt x="2174" y="2862"/>
                </a:cubicBezTo>
                <a:cubicBezTo>
                  <a:pt x="2174" y="2863"/>
                  <a:pt x="2174" y="2864"/>
                  <a:pt x="2174" y="2864"/>
                </a:cubicBezTo>
                <a:cubicBezTo>
                  <a:pt x="2177" y="2861"/>
                  <a:pt x="2182" y="2860"/>
                  <a:pt x="2187" y="2864"/>
                </a:cubicBezTo>
                <a:cubicBezTo>
                  <a:pt x="2189" y="2865"/>
                  <a:pt x="2190" y="2865"/>
                  <a:pt x="2192" y="2865"/>
                </a:cubicBezTo>
                <a:cubicBezTo>
                  <a:pt x="2193" y="2866"/>
                  <a:pt x="2194" y="2866"/>
                  <a:pt x="2195" y="2866"/>
                </a:cubicBezTo>
                <a:cubicBezTo>
                  <a:pt x="2196" y="2866"/>
                  <a:pt x="2197" y="2866"/>
                  <a:pt x="2197" y="2866"/>
                </a:cubicBezTo>
                <a:cubicBezTo>
                  <a:pt x="2197" y="2866"/>
                  <a:pt x="2197" y="2866"/>
                  <a:pt x="2197" y="2866"/>
                </a:cubicBezTo>
                <a:cubicBezTo>
                  <a:pt x="2199" y="2866"/>
                  <a:pt x="2201" y="2865"/>
                  <a:pt x="2203" y="2866"/>
                </a:cubicBezTo>
                <a:cubicBezTo>
                  <a:pt x="2205" y="2868"/>
                  <a:pt x="2205" y="2871"/>
                  <a:pt x="2205" y="2872"/>
                </a:cubicBezTo>
                <a:cubicBezTo>
                  <a:pt x="2205" y="2873"/>
                  <a:pt x="2205" y="2874"/>
                  <a:pt x="2205" y="2875"/>
                </a:cubicBezTo>
                <a:cubicBezTo>
                  <a:pt x="2205" y="2875"/>
                  <a:pt x="2205" y="2876"/>
                  <a:pt x="2205" y="2877"/>
                </a:cubicBezTo>
                <a:cubicBezTo>
                  <a:pt x="2209" y="2879"/>
                  <a:pt x="2213" y="2881"/>
                  <a:pt x="2215" y="2884"/>
                </a:cubicBezTo>
                <a:cubicBezTo>
                  <a:pt x="2216" y="2885"/>
                  <a:pt x="2217" y="2887"/>
                  <a:pt x="2218" y="2888"/>
                </a:cubicBezTo>
                <a:cubicBezTo>
                  <a:pt x="2223" y="2885"/>
                  <a:pt x="2227" y="2886"/>
                  <a:pt x="2230" y="2890"/>
                </a:cubicBezTo>
                <a:cubicBezTo>
                  <a:pt x="2230" y="2890"/>
                  <a:pt x="2230" y="2890"/>
                  <a:pt x="2230" y="2890"/>
                </a:cubicBezTo>
                <a:cubicBezTo>
                  <a:pt x="2231" y="2892"/>
                  <a:pt x="2232" y="2893"/>
                  <a:pt x="2232" y="2895"/>
                </a:cubicBezTo>
                <a:cubicBezTo>
                  <a:pt x="2235" y="2894"/>
                  <a:pt x="2238" y="2894"/>
                  <a:pt x="2241" y="2896"/>
                </a:cubicBezTo>
                <a:cubicBezTo>
                  <a:pt x="2242" y="2897"/>
                  <a:pt x="2244" y="2898"/>
                  <a:pt x="2244" y="2900"/>
                </a:cubicBezTo>
                <a:cubicBezTo>
                  <a:pt x="2245" y="2900"/>
                  <a:pt x="2246" y="2900"/>
                  <a:pt x="2247" y="2900"/>
                </a:cubicBezTo>
                <a:cubicBezTo>
                  <a:pt x="2248" y="2900"/>
                  <a:pt x="2249" y="2899"/>
                  <a:pt x="2252" y="2899"/>
                </a:cubicBezTo>
                <a:cubicBezTo>
                  <a:pt x="2256" y="2898"/>
                  <a:pt x="2261" y="2897"/>
                  <a:pt x="2264" y="2896"/>
                </a:cubicBezTo>
                <a:cubicBezTo>
                  <a:pt x="2266" y="2896"/>
                  <a:pt x="2266" y="2896"/>
                  <a:pt x="2267" y="2896"/>
                </a:cubicBezTo>
                <a:cubicBezTo>
                  <a:pt x="2267" y="2904"/>
                  <a:pt x="2267" y="2904"/>
                  <a:pt x="2267" y="2904"/>
                </a:cubicBezTo>
                <a:cubicBezTo>
                  <a:pt x="2267" y="2904"/>
                  <a:pt x="2266" y="2904"/>
                  <a:pt x="2266" y="2904"/>
                </a:cubicBezTo>
                <a:cubicBezTo>
                  <a:pt x="2263" y="2904"/>
                  <a:pt x="2257" y="2905"/>
                  <a:pt x="2253" y="2906"/>
                </a:cubicBezTo>
                <a:cubicBezTo>
                  <a:pt x="2251" y="2907"/>
                  <a:pt x="2249" y="2907"/>
                  <a:pt x="2248" y="2908"/>
                </a:cubicBezTo>
                <a:cubicBezTo>
                  <a:pt x="2242" y="2909"/>
                  <a:pt x="2240" y="2908"/>
                  <a:pt x="2239" y="2907"/>
                </a:cubicBezTo>
                <a:cubicBezTo>
                  <a:pt x="2238" y="2906"/>
                  <a:pt x="2237" y="2904"/>
                  <a:pt x="2237" y="2903"/>
                </a:cubicBezTo>
                <a:cubicBezTo>
                  <a:pt x="2237" y="2903"/>
                  <a:pt x="2237" y="2903"/>
                  <a:pt x="2237" y="2902"/>
                </a:cubicBezTo>
                <a:cubicBezTo>
                  <a:pt x="2235" y="2901"/>
                  <a:pt x="2234" y="2902"/>
                  <a:pt x="2234" y="2902"/>
                </a:cubicBezTo>
                <a:cubicBezTo>
                  <a:pt x="2231" y="2905"/>
                  <a:pt x="2228" y="2905"/>
                  <a:pt x="2227" y="2904"/>
                </a:cubicBezTo>
                <a:cubicBezTo>
                  <a:pt x="2225" y="2903"/>
                  <a:pt x="2223" y="2901"/>
                  <a:pt x="2224" y="2897"/>
                </a:cubicBezTo>
                <a:cubicBezTo>
                  <a:pt x="2224" y="2896"/>
                  <a:pt x="2224" y="2895"/>
                  <a:pt x="2224" y="2895"/>
                </a:cubicBezTo>
                <a:cubicBezTo>
                  <a:pt x="2224" y="2895"/>
                  <a:pt x="2224" y="2895"/>
                  <a:pt x="2224" y="2895"/>
                </a:cubicBezTo>
                <a:cubicBezTo>
                  <a:pt x="2223" y="2894"/>
                  <a:pt x="2223" y="2894"/>
                  <a:pt x="2223" y="2894"/>
                </a:cubicBezTo>
                <a:cubicBezTo>
                  <a:pt x="2223" y="2894"/>
                  <a:pt x="2223" y="2894"/>
                  <a:pt x="2222" y="2895"/>
                </a:cubicBezTo>
                <a:cubicBezTo>
                  <a:pt x="2216" y="2898"/>
                  <a:pt x="2211" y="2892"/>
                  <a:pt x="2209" y="2889"/>
                </a:cubicBezTo>
                <a:cubicBezTo>
                  <a:pt x="2207" y="2887"/>
                  <a:pt x="2203" y="2885"/>
                  <a:pt x="2201" y="2884"/>
                </a:cubicBezTo>
                <a:cubicBezTo>
                  <a:pt x="2200" y="2884"/>
                  <a:pt x="2200" y="2884"/>
                  <a:pt x="2200" y="2884"/>
                </a:cubicBezTo>
                <a:cubicBezTo>
                  <a:pt x="2196" y="2882"/>
                  <a:pt x="2197" y="2877"/>
                  <a:pt x="2197" y="2874"/>
                </a:cubicBezTo>
                <a:cubicBezTo>
                  <a:pt x="2196" y="2874"/>
                  <a:pt x="2195" y="2874"/>
                  <a:pt x="2194" y="2874"/>
                </a:cubicBezTo>
                <a:cubicBezTo>
                  <a:pt x="2193" y="2873"/>
                  <a:pt x="2192" y="2873"/>
                  <a:pt x="2191" y="2873"/>
                </a:cubicBezTo>
                <a:cubicBezTo>
                  <a:pt x="2188" y="2873"/>
                  <a:pt x="2185" y="2872"/>
                  <a:pt x="2182" y="2870"/>
                </a:cubicBezTo>
                <a:cubicBezTo>
                  <a:pt x="2181" y="2869"/>
                  <a:pt x="2181" y="2869"/>
                  <a:pt x="2180" y="2869"/>
                </a:cubicBezTo>
                <a:cubicBezTo>
                  <a:pt x="2179" y="2871"/>
                  <a:pt x="2177" y="2874"/>
                  <a:pt x="2174" y="2874"/>
                </a:cubicBezTo>
                <a:cubicBezTo>
                  <a:pt x="2172" y="2874"/>
                  <a:pt x="2171" y="2873"/>
                  <a:pt x="2169" y="2872"/>
                </a:cubicBezTo>
                <a:cubicBezTo>
                  <a:pt x="2167" y="2869"/>
                  <a:pt x="2166" y="2867"/>
                  <a:pt x="2167" y="2860"/>
                </a:cubicBezTo>
                <a:cubicBezTo>
                  <a:pt x="2168" y="2855"/>
                  <a:pt x="2168" y="2851"/>
                  <a:pt x="2167" y="2845"/>
                </a:cubicBezTo>
                <a:cubicBezTo>
                  <a:pt x="2167" y="2840"/>
                  <a:pt x="2164" y="2837"/>
                  <a:pt x="2162" y="2835"/>
                </a:cubicBezTo>
                <a:cubicBezTo>
                  <a:pt x="2157" y="2830"/>
                  <a:pt x="2159" y="2822"/>
                  <a:pt x="2162" y="2816"/>
                </a:cubicBezTo>
                <a:cubicBezTo>
                  <a:pt x="2165" y="2811"/>
                  <a:pt x="2167" y="2810"/>
                  <a:pt x="2171" y="2810"/>
                </a:cubicBezTo>
                <a:cubicBezTo>
                  <a:pt x="2171" y="2810"/>
                  <a:pt x="2171" y="2810"/>
                  <a:pt x="2171" y="2810"/>
                </a:cubicBezTo>
                <a:cubicBezTo>
                  <a:pt x="2172" y="2810"/>
                  <a:pt x="2174" y="2807"/>
                  <a:pt x="2175" y="2805"/>
                </a:cubicBezTo>
                <a:cubicBezTo>
                  <a:pt x="2177" y="2803"/>
                  <a:pt x="2177" y="2803"/>
                  <a:pt x="2177" y="2803"/>
                </a:cubicBezTo>
                <a:cubicBezTo>
                  <a:pt x="2179" y="2800"/>
                  <a:pt x="2180" y="2797"/>
                  <a:pt x="2181" y="2795"/>
                </a:cubicBezTo>
                <a:cubicBezTo>
                  <a:pt x="2178" y="2793"/>
                  <a:pt x="2171" y="2790"/>
                  <a:pt x="2167" y="2788"/>
                </a:cubicBezTo>
                <a:cubicBezTo>
                  <a:pt x="2165" y="2787"/>
                  <a:pt x="2163" y="2786"/>
                  <a:pt x="2162" y="2785"/>
                </a:cubicBezTo>
                <a:cubicBezTo>
                  <a:pt x="2162" y="2785"/>
                  <a:pt x="2161" y="2785"/>
                  <a:pt x="2161" y="2785"/>
                </a:cubicBezTo>
                <a:cubicBezTo>
                  <a:pt x="2161" y="2785"/>
                  <a:pt x="2161" y="2785"/>
                  <a:pt x="2160" y="2785"/>
                </a:cubicBezTo>
                <a:cubicBezTo>
                  <a:pt x="2160" y="2786"/>
                  <a:pt x="2159" y="2787"/>
                  <a:pt x="2158" y="2787"/>
                </a:cubicBezTo>
                <a:cubicBezTo>
                  <a:pt x="2154" y="2791"/>
                  <a:pt x="2153" y="2792"/>
                  <a:pt x="2146" y="2792"/>
                </a:cubicBezTo>
                <a:cubicBezTo>
                  <a:pt x="2143" y="2792"/>
                  <a:pt x="2137" y="2791"/>
                  <a:pt x="2135" y="2784"/>
                </a:cubicBezTo>
                <a:cubicBezTo>
                  <a:pt x="2135" y="2781"/>
                  <a:pt x="2132" y="2780"/>
                  <a:pt x="2129" y="2780"/>
                </a:cubicBezTo>
                <a:cubicBezTo>
                  <a:pt x="2125" y="2779"/>
                  <a:pt x="2124" y="2780"/>
                  <a:pt x="2121" y="2782"/>
                </a:cubicBezTo>
                <a:cubicBezTo>
                  <a:pt x="2120" y="2783"/>
                  <a:pt x="2120" y="2783"/>
                  <a:pt x="2120" y="2783"/>
                </a:cubicBezTo>
                <a:cubicBezTo>
                  <a:pt x="2113" y="2787"/>
                  <a:pt x="2109" y="2782"/>
                  <a:pt x="2106" y="2779"/>
                </a:cubicBezTo>
                <a:cubicBezTo>
                  <a:pt x="2103" y="2776"/>
                  <a:pt x="2095" y="2772"/>
                  <a:pt x="2090" y="2772"/>
                </a:cubicBezTo>
                <a:cubicBezTo>
                  <a:pt x="2087" y="2772"/>
                  <a:pt x="2085" y="2772"/>
                  <a:pt x="2083" y="2770"/>
                </a:cubicBezTo>
                <a:cubicBezTo>
                  <a:pt x="2082" y="2768"/>
                  <a:pt x="2082" y="2766"/>
                  <a:pt x="2082" y="2765"/>
                </a:cubicBezTo>
                <a:cubicBezTo>
                  <a:pt x="2082" y="2764"/>
                  <a:pt x="2082" y="2763"/>
                  <a:pt x="2082" y="2762"/>
                </a:cubicBezTo>
                <a:cubicBezTo>
                  <a:pt x="2083" y="2761"/>
                  <a:pt x="2082" y="2760"/>
                  <a:pt x="2082" y="2760"/>
                </a:cubicBezTo>
                <a:cubicBezTo>
                  <a:pt x="2081" y="2759"/>
                  <a:pt x="2081" y="2759"/>
                  <a:pt x="2080" y="2758"/>
                </a:cubicBezTo>
                <a:cubicBezTo>
                  <a:pt x="2078" y="2756"/>
                  <a:pt x="2077" y="2755"/>
                  <a:pt x="2076" y="2751"/>
                </a:cubicBezTo>
                <a:cubicBezTo>
                  <a:pt x="2075" y="2749"/>
                  <a:pt x="2074" y="2747"/>
                  <a:pt x="2071" y="2744"/>
                </a:cubicBezTo>
                <a:cubicBezTo>
                  <a:pt x="2070" y="2744"/>
                  <a:pt x="2066" y="2745"/>
                  <a:pt x="2063" y="2748"/>
                </a:cubicBezTo>
                <a:cubicBezTo>
                  <a:pt x="2060" y="2752"/>
                  <a:pt x="2056" y="2752"/>
                  <a:pt x="2053" y="2752"/>
                </a:cubicBezTo>
                <a:cubicBezTo>
                  <a:pt x="2051" y="2752"/>
                  <a:pt x="2050" y="2752"/>
                  <a:pt x="2050" y="2752"/>
                </a:cubicBezTo>
                <a:cubicBezTo>
                  <a:pt x="2048" y="2753"/>
                  <a:pt x="2048" y="2753"/>
                  <a:pt x="2046" y="2754"/>
                </a:cubicBezTo>
                <a:cubicBezTo>
                  <a:pt x="2045" y="2756"/>
                  <a:pt x="2043" y="2757"/>
                  <a:pt x="2041" y="2758"/>
                </a:cubicBezTo>
                <a:cubicBezTo>
                  <a:pt x="2038" y="2760"/>
                  <a:pt x="2037" y="2760"/>
                  <a:pt x="2035" y="2761"/>
                </a:cubicBezTo>
                <a:cubicBezTo>
                  <a:pt x="2034" y="2761"/>
                  <a:pt x="2033" y="2761"/>
                  <a:pt x="2030" y="2763"/>
                </a:cubicBezTo>
                <a:cubicBezTo>
                  <a:pt x="2029" y="2763"/>
                  <a:pt x="2028" y="2764"/>
                  <a:pt x="2028" y="2764"/>
                </a:cubicBezTo>
                <a:cubicBezTo>
                  <a:pt x="2028" y="2765"/>
                  <a:pt x="2028" y="2766"/>
                  <a:pt x="2029" y="2768"/>
                </a:cubicBezTo>
                <a:cubicBezTo>
                  <a:pt x="2031" y="2771"/>
                  <a:pt x="2031" y="2773"/>
                  <a:pt x="2031" y="2775"/>
                </a:cubicBezTo>
                <a:cubicBezTo>
                  <a:pt x="2030" y="2777"/>
                  <a:pt x="2028" y="2779"/>
                  <a:pt x="2024" y="2780"/>
                </a:cubicBezTo>
                <a:cubicBezTo>
                  <a:pt x="2022" y="2781"/>
                  <a:pt x="2022" y="2781"/>
                  <a:pt x="2020" y="2783"/>
                </a:cubicBezTo>
                <a:cubicBezTo>
                  <a:pt x="2019" y="2784"/>
                  <a:pt x="2019" y="2784"/>
                  <a:pt x="2019" y="2784"/>
                </a:cubicBezTo>
                <a:cubicBezTo>
                  <a:pt x="2015" y="2789"/>
                  <a:pt x="2011" y="2788"/>
                  <a:pt x="2006" y="2787"/>
                </a:cubicBezTo>
                <a:cubicBezTo>
                  <a:pt x="2004" y="2787"/>
                  <a:pt x="2004" y="2787"/>
                  <a:pt x="2004" y="2787"/>
                </a:cubicBezTo>
                <a:cubicBezTo>
                  <a:pt x="2003" y="2786"/>
                  <a:pt x="2003" y="2787"/>
                  <a:pt x="2003" y="2787"/>
                </a:cubicBezTo>
                <a:cubicBezTo>
                  <a:pt x="2003" y="2787"/>
                  <a:pt x="2002" y="2787"/>
                  <a:pt x="2002" y="2788"/>
                </a:cubicBezTo>
                <a:cubicBezTo>
                  <a:pt x="2001" y="2789"/>
                  <a:pt x="2000" y="2791"/>
                  <a:pt x="1998" y="2792"/>
                </a:cubicBezTo>
                <a:cubicBezTo>
                  <a:pt x="1993" y="2797"/>
                  <a:pt x="1984" y="2799"/>
                  <a:pt x="1979" y="2798"/>
                </a:cubicBezTo>
                <a:cubicBezTo>
                  <a:pt x="1977" y="2798"/>
                  <a:pt x="1976" y="2798"/>
                  <a:pt x="1975" y="2796"/>
                </a:cubicBezTo>
                <a:cubicBezTo>
                  <a:pt x="1973" y="2793"/>
                  <a:pt x="1973" y="2790"/>
                  <a:pt x="1974" y="2786"/>
                </a:cubicBezTo>
                <a:cubicBezTo>
                  <a:pt x="1974" y="2786"/>
                  <a:pt x="1973" y="2786"/>
                  <a:pt x="1973" y="2786"/>
                </a:cubicBezTo>
                <a:cubicBezTo>
                  <a:pt x="1972" y="2786"/>
                  <a:pt x="1971" y="2786"/>
                  <a:pt x="1970" y="2786"/>
                </a:cubicBezTo>
                <a:cubicBezTo>
                  <a:pt x="1968" y="2785"/>
                  <a:pt x="1967" y="2785"/>
                  <a:pt x="1965" y="2787"/>
                </a:cubicBezTo>
                <a:cubicBezTo>
                  <a:pt x="1963" y="2789"/>
                  <a:pt x="1959" y="2800"/>
                  <a:pt x="1956" y="2810"/>
                </a:cubicBezTo>
                <a:cubicBezTo>
                  <a:pt x="1955" y="2812"/>
                  <a:pt x="1955" y="2812"/>
                  <a:pt x="1955" y="2812"/>
                </a:cubicBezTo>
                <a:cubicBezTo>
                  <a:pt x="1953" y="2812"/>
                  <a:pt x="1953" y="2812"/>
                  <a:pt x="1953" y="2812"/>
                </a:cubicBezTo>
                <a:cubicBezTo>
                  <a:pt x="1950" y="2813"/>
                  <a:pt x="1947" y="2810"/>
                  <a:pt x="1945" y="2807"/>
                </a:cubicBezTo>
                <a:cubicBezTo>
                  <a:pt x="1943" y="2804"/>
                  <a:pt x="1939" y="2801"/>
                  <a:pt x="1936" y="2799"/>
                </a:cubicBezTo>
                <a:cubicBezTo>
                  <a:pt x="1934" y="2797"/>
                  <a:pt x="1932" y="2795"/>
                  <a:pt x="1931" y="2794"/>
                </a:cubicBezTo>
                <a:cubicBezTo>
                  <a:pt x="1926" y="2787"/>
                  <a:pt x="1924" y="2786"/>
                  <a:pt x="1924" y="2786"/>
                </a:cubicBezTo>
                <a:cubicBezTo>
                  <a:pt x="1924" y="2786"/>
                  <a:pt x="1926" y="2786"/>
                  <a:pt x="1927" y="2786"/>
                </a:cubicBezTo>
                <a:cubicBezTo>
                  <a:pt x="1927" y="2785"/>
                  <a:pt x="1927" y="2783"/>
                  <a:pt x="1926" y="2782"/>
                </a:cubicBezTo>
                <a:cubicBezTo>
                  <a:pt x="1923" y="2785"/>
                  <a:pt x="1923" y="2785"/>
                  <a:pt x="1923" y="2785"/>
                </a:cubicBezTo>
                <a:cubicBezTo>
                  <a:pt x="1925" y="2788"/>
                  <a:pt x="1925" y="2788"/>
                  <a:pt x="1925" y="2788"/>
                </a:cubicBezTo>
                <a:cubicBezTo>
                  <a:pt x="1924" y="2789"/>
                  <a:pt x="1924" y="2789"/>
                  <a:pt x="1924" y="2789"/>
                </a:cubicBezTo>
                <a:cubicBezTo>
                  <a:pt x="1923" y="2790"/>
                  <a:pt x="1922" y="2792"/>
                  <a:pt x="1921" y="2796"/>
                </a:cubicBezTo>
                <a:cubicBezTo>
                  <a:pt x="1921" y="2797"/>
                  <a:pt x="1921" y="2797"/>
                  <a:pt x="1921" y="2797"/>
                </a:cubicBezTo>
                <a:cubicBezTo>
                  <a:pt x="1921" y="2802"/>
                  <a:pt x="1918" y="2803"/>
                  <a:pt x="1917" y="2804"/>
                </a:cubicBezTo>
                <a:cubicBezTo>
                  <a:pt x="1914" y="2805"/>
                  <a:pt x="1912" y="2804"/>
                  <a:pt x="1910" y="2803"/>
                </a:cubicBezTo>
                <a:cubicBezTo>
                  <a:pt x="1909" y="2802"/>
                  <a:pt x="1904" y="2798"/>
                  <a:pt x="1903" y="2789"/>
                </a:cubicBezTo>
                <a:cubicBezTo>
                  <a:pt x="1903" y="2787"/>
                  <a:pt x="1903" y="2786"/>
                  <a:pt x="1903" y="2786"/>
                </a:cubicBezTo>
                <a:cubicBezTo>
                  <a:pt x="1903" y="2786"/>
                  <a:pt x="1903" y="2786"/>
                  <a:pt x="1903" y="2786"/>
                </a:cubicBezTo>
                <a:cubicBezTo>
                  <a:pt x="1901" y="2786"/>
                  <a:pt x="1900" y="2786"/>
                  <a:pt x="1899" y="2788"/>
                </a:cubicBezTo>
                <a:cubicBezTo>
                  <a:pt x="1897" y="2791"/>
                  <a:pt x="1886" y="2807"/>
                  <a:pt x="1880" y="2812"/>
                </a:cubicBezTo>
                <a:cubicBezTo>
                  <a:pt x="1872" y="2816"/>
                  <a:pt x="1868" y="2814"/>
                  <a:pt x="1867" y="2814"/>
                </a:cubicBezTo>
                <a:cubicBezTo>
                  <a:pt x="1865" y="2813"/>
                  <a:pt x="1860" y="2809"/>
                  <a:pt x="1859" y="2804"/>
                </a:cubicBezTo>
                <a:cubicBezTo>
                  <a:pt x="1859" y="2801"/>
                  <a:pt x="1858" y="2799"/>
                  <a:pt x="1857" y="2799"/>
                </a:cubicBezTo>
                <a:cubicBezTo>
                  <a:pt x="1855" y="2798"/>
                  <a:pt x="1851" y="2796"/>
                  <a:pt x="1849" y="2793"/>
                </a:cubicBezTo>
                <a:cubicBezTo>
                  <a:pt x="1848" y="2791"/>
                  <a:pt x="1845" y="2790"/>
                  <a:pt x="1844" y="2789"/>
                </a:cubicBezTo>
                <a:cubicBezTo>
                  <a:pt x="1841" y="2789"/>
                  <a:pt x="1836" y="2789"/>
                  <a:pt x="1833" y="2786"/>
                </a:cubicBezTo>
                <a:cubicBezTo>
                  <a:pt x="1833" y="2786"/>
                  <a:pt x="1832" y="2785"/>
                  <a:pt x="1832" y="2784"/>
                </a:cubicBezTo>
                <a:cubicBezTo>
                  <a:pt x="1832" y="2784"/>
                  <a:pt x="1832" y="2784"/>
                  <a:pt x="1831" y="2784"/>
                </a:cubicBezTo>
                <a:cubicBezTo>
                  <a:pt x="1826" y="2786"/>
                  <a:pt x="1825" y="2788"/>
                  <a:pt x="1825" y="2788"/>
                </a:cubicBezTo>
                <a:cubicBezTo>
                  <a:pt x="1824" y="2790"/>
                  <a:pt x="1823" y="2791"/>
                  <a:pt x="1821" y="2794"/>
                </a:cubicBezTo>
                <a:cubicBezTo>
                  <a:pt x="1819" y="2798"/>
                  <a:pt x="1817" y="2801"/>
                  <a:pt x="1814" y="2805"/>
                </a:cubicBezTo>
                <a:cubicBezTo>
                  <a:pt x="1812" y="2808"/>
                  <a:pt x="1812" y="2808"/>
                  <a:pt x="1812" y="2808"/>
                </a:cubicBezTo>
                <a:cubicBezTo>
                  <a:pt x="1810" y="2810"/>
                  <a:pt x="1808" y="2811"/>
                  <a:pt x="1805" y="2811"/>
                </a:cubicBezTo>
                <a:cubicBezTo>
                  <a:pt x="1801" y="2812"/>
                  <a:pt x="1797" y="2810"/>
                  <a:pt x="1795" y="2808"/>
                </a:cubicBezTo>
                <a:cubicBezTo>
                  <a:pt x="1791" y="2808"/>
                  <a:pt x="1787" y="2807"/>
                  <a:pt x="1786" y="2807"/>
                </a:cubicBezTo>
                <a:cubicBezTo>
                  <a:pt x="1783" y="2807"/>
                  <a:pt x="1783" y="2807"/>
                  <a:pt x="1782" y="2808"/>
                </a:cubicBezTo>
                <a:cubicBezTo>
                  <a:pt x="1781" y="2810"/>
                  <a:pt x="1779" y="2811"/>
                  <a:pt x="1777" y="2811"/>
                </a:cubicBezTo>
                <a:cubicBezTo>
                  <a:pt x="1773" y="2811"/>
                  <a:pt x="1770" y="2807"/>
                  <a:pt x="1767" y="2801"/>
                </a:cubicBezTo>
                <a:cubicBezTo>
                  <a:pt x="1766" y="2801"/>
                  <a:pt x="1764" y="2802"/>
                  <a:pt x="1763" y="2803"/>
                </a:cubicBezTo>
                <a:cubicBezTo>
                  <a:pt x="1763" y="2807"/>
                  <a:pt x="1762" y="2814"/>
                  <a:pt x="1757" y="2818"/>
                </a:cubicBezTo>
                <a:cubicBezTo>
                  <a:pt x="1756" y="2818"/>
                  <a:pt x="1755" y="2819"/>
                  <a:pt x="1755" y="2819"/>
                </a:cubicBezTo>
                <a:cubicBezTo>
                  <a:pt x="1758" y="2824"/>
                  <a:pt x="1758" y="2827"/>
                  <a:pt x="1756" y="2830"/>
                </a:cubicBezTo>
                <a:cubicBezTo>
                  <a:pt x="1756" y="2830"/>
                  <a:pt x="1755" y="2830"/>
                  <a:pt x="1755" y="2830"/>
                </a:cubicBezTo>
                <a:cubicBezTo>
                  <a:pt x="1755" y="2830"/>
                  <a:pt x="1755" y="2830"/>
                  <a:pt x="1755" y="2830"/>
                </a:cubicBezTo>
                <a:cubicBezTo>
                  <a:pt x="1756" y="2832"/>
                  <a:pt x="1756" y="2832"/>
                  <a:pt x="1756" y="2832"/>
                </a:cubicBezTo>
                <a:cubicBezTo>
                  <a:pt x="1757" y="2832"/>
                  <a:pt x="1757" y="2834"/>
                  <a:pt x="1757" y="2836"/>
                </a:cubicBezTo>
                <a:cubicBezTo>
                  <a:pt x="1757" y="2837"/>
                  <a:pt x="1757" y="2838"/>
                  <a:pt x="1757" y="2838"/>
                </a:cubicBezTo>
                <a:cubicBezTo>
                  <a:pt x="1757" y="2840"/>
                  <a:pt x="1757" y="2840"/>
                  <a:pt x="1758" y="2841"/>
                </a:cubicBezTo>
                <a:cubicBezTo>
                  <a:pt x="1760" y="2842"/>
                  <a:pt x="1762" y="2845"/>
                  <a:pt x="1763" y="2848"/>
                </a:cubicBezTo>
                <a:cubicBezTo>
                  <a:pt x="1764" y="2849"/>
                  <a:pt x="1765" y="2850"/>
                  <a:pt x="1766" y="2851"/>
                </a:cubicBezTo>
                <a:cubicBezTo>
                  <a:pt x="1769" y="2855"/>
                  <a:pt x="1768" y="2860"/>
                  <a:pt x="1767" y="2867"/>
                </a:cubicBezTo>
                <a:cubicBezTo>
                  <a:pt x="1766" y="2869"/>
                  <a:pt x="1767" y="2869"/>
                  <a:pt x="1768" y="2870"/>
                </a:cubicBezTo>
                <a:cubicBezTo>
                  <a:pt x="1769" y="2870"/>
                  <a:pt x="1770" y="2872"/>
                  <a:pt x="1770" y="2875"/>
                </a:cubicBezTo>
                <a:cubicBezTo>
                  <a:pt x="1770" y="2880"/>
                  <a:pt x="1767" y="2882"/>
                  <a:pt x="1765" y="2883"/>
                </a:cubicBezTo>
                <a:cubicBezTo>
                  <a:pt x="1764" y="2884"/>
                  <a:pt x="1764" y="2884"/>
                  <a:pt x="1764" y="2884"/>
                </a:cubicBezTo>
                <a:cubicBezTo>
                  <a:pt x="1764" y="2884"/>
                  <a:pt x="1764" y="2885"/>
                  <a:pt x="1764" y="2885"/>
                </a:cubicBezTo>
                <a:cubicBezTo>
                  <a:pt x="1764" y="2889"/>
                  <a:pt x="1764" y="2890"/>
                  <a:pt x="1762" y="2897"/>
                </a:cubicBezTo>
                <a:cubicBezTo>
                  <a:pt x="1761" y="2900"/>
                  <a:pt x="1765" y="2902"/>
                  <a:pt x="1767" y="2903"/>
                </a:cubicBezTo>
                <a:cubicBezTo>
                  <a:pt x="1770" y="2904"/>
                  <a:pt x="1772" y="2906"/>
                  <a:pt x="1772" y="2908"/>
                </a:cubicBezTo>
                <a:cubicBezTo>
                  <a:pt x="1772" y="2911"/>
                  <a:pt x="1771" y="2914"/>
                  <a:pt x="1765" y="2917"/>
                </a:cubicBezTo>
                <a:cubicBezTo>
                  <a:pt x="1762" y="2919"/>
                  <a:pt x="1759" y="2920"/>
                  <a:pt x="1757" y="2920"/>
                </a:cubicBezTo>
                <a:close/>
                <a:moveTo>
                  <a:pt x="2232" y="2899"/>
                </a:moveTo>
                <a:cubicBezTo>
                  <a:pt x="2232" y="2899"/>
                  <a:pt x="2232" y="2899"/>
                  <a:pt x="2232" y="2899"/>
                </a:cubicBezTo>
                <a:close/>
                <a:moveTo>
                  <a:pt x="2228" y="2897"/>
                </a:moveTo>
                <a:cubicBezTo>
                  <a:pt x="2228" y="2897"/>
                  <a:pt x="2228" y="2897"/>
                  <a:pt x="2228" y="2897"/>
                </a:cubicBezTo>
                <a:close/>
                <a:moveTo>
                  <a:pt x="1710" y="2871"/>
                </a:moveTo>
                <a:cubicBezTo>
                  <a:pt x="1710" y="2871"/>
                  <a:pt x="1710" y="2871"/>
                  <a:pt x="1710" y="2871"/>
                </a:cubicBezTo>
                <a:close/>
                <a:moveTo>
                  <a:pt x="1715" y="2865"/>
                </a:moveTo>
                <a:cubicBezTo>
                  <a:pt x="1715" y="2865"/>
                  <a:pt x="1715" y="2865"/>
                  <a:pt x="1715" y="2865"/>
                </a:cubicBezTo>
                <a:cubicBezTo>
                  <a:pt x="1715" y="2865"/>
                  <a:pt x="1715" y="2865"/>
                  <a:pt x="1715" y="2865"/>
                </a:cubicBezTo>
                <a:close/>
                <a:moveTo>
                  <a:pt x="1714" y="2865"/>
                </a:moveTo>
                <a:cubicBezTo>
                  <a:pt x="1714" y="2865"/>
                  <a:pt x="1715" y="2865"/>
                  <a:pt x="1715" y="2865"/>
                </a:cubicBezTo>
                <a:cubicBezTo>
                  <a:pt x="1715" y="2865"/>
                  <a:pt x="1715" y="2865"/>
                  <a:pt x="1715" y="2865"/>
                </a:cubicBezTo>
                <a:cubicBezTo>
                  <a:pt x="1715" y="2865"/>
                  <a:pt x="1714" y="2865"/>
                  <a:pt x="1714" y="2865"/>
                </a:cubicBezTo>
                <a:close/>
                <a:moveTo>
                  <a:pt x="1976" y="2786"/>
                </a:moveTo>
                <a:cubicBezTo>
                  <a:pt x="1976" y="2786"/>
                  <a:pt x="1976" y="2786"/>
                  <a:pt x="1976" y="2786"/>
                </a:cubicBezTo>
                <a:cubicBezTo>
                  <a:pt x="1976" y="2784"/>
                  <a:pt x="1976" y="2784"/>
                  <a:pt x="1976" y="2784"/>
                </a:cubicBezTo>
                <a:cubicBezTo>
                  <a:pt x="1976" y="2786"/>
                  <a:pt x="1976" y="2786"/>
                  <a:pt x="1976" y="2786"/>
                </a:cubicBezTo>
                <a:cubicBezTo>
                  <a:pt x="1976" y="2786"/>
                  <a:pt x="1976" y="2786"/>
                  <a:pt x="1976" y="2786"/>
                </a:cubicBezTo>
                <a:cubicBezTo>
                  <a:pt x="1976" y="2786"/>
                  <a:pt x="1976" y="2786"/>
                  <a:pt x="1976" y="2786"/>
                </a:cubicBezTo>
                <a:close/>
                <a:moveTo>
                  <a:pt x="2023" y="2772"/>
                </a:moveTo>
                <a:cubicBezTo>
                  <a:pt x="2023" y="2772"/>
                  <a:pt x="2023" y="2772"/>
                  <a:pt x="2023" y="2772"/>
                </a:cubicBezTo>
                <a:close/>
                <a:moveTo>
                  <a:pt x="1450" y="2608"/>
                </a:moveTo>
                <a:cubicBezTo>
                  <a:pt x="1450" y="2608"/>
                  <a:pt x="1450" y="2608"/>
                  <a:pt x="1450" y="2608"/>
                </a:cubicBezTo>
                <a:cubicBezTo>
                  <a:pt x="1450" y="2608"/>
                  <a:pt x="1450" y="2608"/>
                  <a:pt x="1450" y="2608"/>
                </a:cubicBezTo>
                <a:close/>
                <a:moveTo>
                  <a:pt x="1443" y="2588"/>
                </a:moveTo>
                <a:cubicBezTo>
                  <a:pt x="1443" y="2588"/>
                  <a:pt x="1443" y="2588"/>
                  <a:pt x="1443" y="2588"/>
                </a:cubicBezTo>
                <a:close/>
                <a:moveTo>
                  <a:pt x="1551" y="2320"/>
                </a:moveTo>
                <a:cubicBezTo>
                  <a:pt x="1551" y="2320"/>
                  <a:pt x="1551" y="2320"/>
                  <a:pt x="1551" y="2320"/>
                </a:cubicBezTo>
                <a:cubicBezTo>
                  <a:pt x="1551" y="2320"/>
                  <a:pt x="1551" y="2320"/>
                  <a:pt x="1551" y="2320"/>
                </a:cubicBezTo>
                <a:close/>
                <a:moveTo>
                  <a:pt x="1554" y="2318"/>
                </a:moveTo>
                <a:cubicBezTo>
                  <a:pt x="1554" y="2318"/>
                  <a:pt x="1554" y="2318"/>
                  <a:pt x="1554" y="2318"/>
                </a:cubicBezTo>
                <a:close/>
                <a:moveTo>
                  <a:pt x="1546" y="2317"/>
                </a:moveTo>
                <a:cubicBezTo>
                  <a:pt x="1546" y="2317"/>
                  <a:pt x="1546" y="2317"/>
                  <a:pt x="1546" y="2317"/>
                </a:cubicBezTo>
                <a:close/>
                <a:moveTo>
                  <a:pt x="1532" y="2305"/>
                </a:moveTo>
                <a:cubicBezTo>
                  <a:pt x="1532" y="2305"/>
                  <a:pt x="1532" y="2305"/>
                  <a:pt x="1532" y="2305"/>
                </a:cubicBezTo>
                <a:close/>
                <a:moveTo>
                  <a:pt x="1424" y="2280"/>
                </a:moveTo>
                <a:cubicBezTo>
                  <a:pt x="1424" y="2280"/>
                  <a:pt x="1424" y="2280"/>
                  <a:pt x="1424" y="2280"/>
                </a:cubicBezTo>
                <a:cubicBezTo>
                  <a:pt x="1424" y="2280"/>
                  <a:pt x="1424" y="2280"/>
                  <a:pt x="1424" y="2280"/>
                </a:cubicBezTo>
                <a:close/>
                <a:moveTo>
                  <a:pt x="1459" y="2277"/>
                </a:moveTo>
                <a:cubicBezTo>
                  <a:pt x="1459" y="2277"/>
                  <a:pt x="1459" y="2277"/>
                  <a:pt x="1459" y="2277"/>
                </a:cubicBezTo>
                <a:close/>
                <a:moveTo>
                  <a:pt x="1483" y="2232"/>
                </a:moveTo>
                <a:cubicBezTo>
                  <a:pt x="1483" y="2232"/>
                  <a:pt x="1483" y="2232"/>
                  <a:pt x="1483" y="2232"/>
                </a:cubicBezTo>
                <a:close/>
                <a:moveTo>
                  <a:pt x="948" y="2186"/>
                </a:moveTo>
                <a:cubicBezTo>
                  <a:pt x="948" y="2186"/>
                  <a:pt x="948" y="2186"/>
                  <a:pt x="948" y="2186"/>
                </a:cubicBezTo>
                <a:cubicBezTo>
                  <a:pt x="948" y="2186"/>
                  <a:pt x="948" y="2186"/>
                  <a:pt x="948" y="2186"/>
                </a:cubicBezTo>
                <a:close/>
                <a:moveTo>
                  <a:pt x="662" y="2129"/>
                </a:moveTo>
                <a:cubicBezTo>
                  <a:pt x="662" y="2129"/>
                  <a:pt x="662" y="2129"/>
                  <a:pt x="662" y="2129"/>
                </a:cubicBezTo>
                <a:cubicBezTo>
                  <a:pt x="662" y="2129"/>
                  <a:pt x="662" y="2129"/>
                  <a:pt x="662" y="2129"/>
                </a:cubicBezTo>
                <a:close/>
                <a:moveTo>
                  <a:pt x="606" y="2099"/>
                </a:moveTo>
                <a:cubicBezTo>
                  <a:pt x="606" y="2099"/>
                  <a:pt x="606" y="2099"/>
                  <a:pt x="606" y="2099"/>
                </a:cubicBezTo>
                <a:cubicBezTo>
                  <a:pt x="606" y="2099"/>
                  <a:pt x="606" y="2099"/>
                  <a:pt x="606" y="2099"/>
                </a:cubicBezTo>
                <a:close/>
                <a:moveTo>
                  <a:pt x="406" y="1913"/>
                </a:moveTo>
                <a:cubicBezTo>
                  <a:pt x="406" y="1913"/>
                  <a:pt x="406" y="1913"/>
                  <a:pt x="406" y="1913"/>
                </a:cubicBezTo>
                <a:cubicBezTo>
                  <a:pt x="406" y="1913"/>
                  <a:pt x="406" y="1913"/>
                  <a:pt x="406" y="1913"/>
                </a:cubicBezTo>
                <a:close/>
                <a:moveTo>
                  <a:pt x="403" y="1906"/>
                </a:moveTo>
                <a:cubicBezTo>
                  <a:pt x="403" y="1906"/>
                  <a:pt x="403" y="1906"/>
                  <a:pt x="403" y="1906"/>
                </a:cubicBezTo>
                <a:close/>
                <a:moveTo>
                  <a:pt x="392" y="1902"/>
                </a:moveTo>
                <a:cubicBezTo>
                  <a:pt x="392" y="1902"/>
                  <a:pt x="392" y="1902"/>
                  <a:pt x="392" y="1902"/>
                </a:cubicBezTo>
                <a:cubicBezTo>
                  <a:pt x="392" y="1902"/>
                  <a:pt x="392" y="1902"/>
                  <a:pt x="392" y="1902"/>
                </a:cubicBezTo>
                <a:close/>
                <a:moveTo>
                  <a:pt x="388" y="1894"/>
                </a:moveTo>
                <a:cubicBezTo>
                  <a:pt x="388" y="1894"/>
                  <a:pt x="388" y="1894"/>
                  <a:pt x="388" y="1894"/>
                </a:cubicBezTo>
                <a:close/>
                <a:moveTo>
                  <a:pt x="316" y="1811"/>
                </a:moveTo>
                <a:cubicBezTo>
                  <a:pt x="316" y="1811"/>
                  <a:pt x="316" y="1811"/>
                  <a:pt x="316" y="1811"/>
                </a:cubicBezTo>
                <a:cubicBezTo>
                  <a:pt x="316" y="1811"/>
                  <a:pt x="316" y="1811"/>
                  <a:pt x="316" y="1811"/>
                </a:cubicBezTo>
                <a:close/>
                <a:moveTo>
                  <a:pt x="254" y="1797"/>
                </a:moveTo>
                <a:cubicBezTo>
                  <a:pt x="254" y="1797"/>
                  <a:pt x="254" y="1797"/>
                  <a:pt x="254" y="1797"/>
                </a:cubicBezTo>
                <a:cubicBezTo>
                  <a:pt x="254" y="1797"/>
                  <a:pt x="254" y="1797"/>
                  <a:pt x="254" y="1797"/>
                </a:cubicBezTo>
                <a:close/>
                <a:moveTo>
                  <a:pt x="254" y="1797"/>
                </a:moveTo>
                <a:cubicBezTo>
                  <a:pt x="254" y="1797"/>
                  <a:pt x="254" y="1797"/>
                  <a:pt x="254" y="1797"/>
                </a:cubicBezTo>
                <a:close/>
                <a:moveTo>
                  <a:pt x="172" y="1714"/>
                </a:moveTo>
                <a:cubicBezTo>
                  <a:pt x="172" y="1714"/>
                  <a:pt x="172" y="1714"/>
                  <a:pt x="172" y="1714"/>
                </a:cubicBezTo>
                <a:cubicBezTo>
                  <a:pt x="172" y="1714"/>
                  <a:pt x="172" y="1714"/>
                  <a:pt x="172" y="1714"/>
                </a:cubicBezTo>
                <a:close/>
                <a:moveTo>
                  <a:pt x="137" y="1674"/>
                </a:moveTo>
                <a:cubicBezTo>
                  <a:pt x="137" y="1674"/>
                  <a:pt x="137" y="1674"/>
                  <a:pt x="137" y="1674"/>
                </a:cubicBezTo>
                <a:cubicBezTo>
                  <a:pt x="137" y="1674"/>
                  <a:pt x="137" y="1674"/>
                  <a:pt x="137" y="1674"/>
                </a:cubicBezTo>
                <a:close/>
                <a:moveTo>
                  <a:pt x="130" y="1658"/>
                </a:moveTo>
                <a:cubicBezTo>
                  <a:pt x="130" y="1658"/>
                  <a:pt x="130" y="1658"/>
                  <a:pt x="130" y="1658"/>
                </a:cubicBezTo>
                <a:close/>
                <a:moveTo>
                  <a:pt x="142" y="1614"/>
                </a:moveTo>
                <a:cubicBezTo>
                  <a:pt x="142" y="1614"/>
                  <a:pt x="142" y="1614"/>
                  <a:pt x="142" y="1614"/>
                </a:cubicBezTo>
                <a:close/>
                <a:moveTo>
                  <a:pt x="197" y="1472"/>
                </a:moveTo>
                <a:cubicBezTo>
                  <a:pt x="197" y="1472"/>
                  <a:pt x="197" y="1472"/>
                  <a:pt x="197" y="1472"/>
                </a:cubicBezTo>
                <a:cubicBezTo>
                  <a:pt x="197" y="1472"/>
                  <a:pt x="197" y="1472"/>
                  <a:pt x="197" y="1472"/>
                </a:cubicBezTo>
                <a:close/>
                <a:moveTo>
                  <a:pt x="213" y="1407"/>
                </a:moveTo>
                <a:cubicBezTo>
                  <a:pt x="213" y="1407"/>
                  <a:pt x="213" y="1407"/>
                  <a:pt x="213" y="1407"/>
                </a:cubicBezTo>
                <a:close/>
                <a:moveTo>
                  <a:pt x="31" y="1103"/>
                </a:moveTo>
                <a:cubicBezTo>
                  <a:pt x="31" y="1103"/>
                  <a:pt x="31" y="1103"/>
                  <a:pt x="31" y="1103"/>
                </a:cubicBezTo>
                <a:cubicBezTo>
                  <a:pt x="31" y="1103"/>
                  <a:pt x="31" y="1103"/>
                  <a:pt x="31" y="1103"/>
                </a:cubicBezTo>
                <a:close/>
                <a:moveTo>
                  <a:pt x="4127" y="2832"/>
                </a:moveTo>
                <a:cubicBezTo>
                  <a:pt x="4120" y="2829"/>
                  <a:pt x="4120" y="2829"/>
                  <a:pt x="4120" y="2829"/>
                </a:cubicBezTo>
                <a:cubicBezTo>
                  <a:pt x="4122" y="2824"/>
                  <a:pt x="4122" y="2824"/>
                  <a:pt x="4122" y="2824"/>
                </a:cubicBezTo>
                <a:cubicBezTo>
                  <a:pt x="4127" y="2811"/>
                  <a:pt x="4132" y="2799"/>
                  <a:pt x="4135" y="2785"/>
                </a:cubicBezTo>
                <a:cubicBezTo>
                  <a:pt x="4136" y="2782"/>
                  <a:pt x="4137" y="2773"/>
                  <a:pt x="4138" y="2767"/>
                </a:cubicBezTo>
                <a:cubicBezTo>
                  <a:pt x="4146" y="2768"/>
                  <a:pt x="4146" y="2768"/>
                  <a:pt x="4146" y="2768"/>
                </a:cubicBezTo>
                <a:cubicBezTo>
                  <a:pt x="4145" y="2774"/>
                  <a:pt x="4144" y="2781"/>
                  <a:pt x="4143" y="2787"/>
                </a:cubicBezTo>
                <a:cubicBezTo>
                  <a:pt x="4139" y="2801"/>
                  <a:pt x="4134" y="2813"/>
                  <a:pt x="4129" y="2826"/>
                </a:cubicBezTo>
                <a:lnTo>
                  <a:pt x="4127" y="2832"/>
                </a:lnTo>
                <a:close/>
                <a:moveTo>
                  <a:pt x="3823" y="2825"/>
                </a:moveTo>
                <a:cubicBezTo>
                  <a:pt x="3816" y="2822"/>
                  <a:pt x="3816" y="2822"/>
                  <a:pt x="3816" y="2822"/>
                </a:cubicBezTo>
                <a:cubicBezTo>
                  <a:pt x="3819" y="2816"/>
                  <a:pt x="3825" y="2801"/>
                  <a:pt x="3827" y="2795"/>
                </a:cubicBezTo>
                <a:cubicBezTo>
                  <a:pt x="3828" y="2789"/>
                  <a:pt x="3828" y="2774"/>
                  <a:pt x="3828" y="2768"/>
                </a:cubicBezTo>
                <a:cubicBezTo>
                  <a:pt x="3836" y="2768"/>
                  <a:pt x="3836" y="2768"/>
                  <a:pt x="3836" y="2768"/>
                </a:cubicBezTo>
                <a:cubicBezTo>
                  <a:pt x="3836" y="2769"/>
                  <a:pt x="3836" y="2789"/>
                  <a:pt x="3834" y="2797"/>
                </a:cubicBezTo>
                <a:cubicBezTo>
                  <a:pt x="3833" y="2805"/>
                  <a:pt x="3823" y="2824"/>
                  <a:pt x="3823" y="2825"/>
                </a:cubicBezTo>
                <a:close/>
                <a:moveTo>
                  <a:pt x="4138" y="2687"/>
                </a:moveTo>
                <a:cubicBezTo>
                  <a:pt x="4134" y="2634"/>
                  <a:pt x="4134" y="2634"/>
                  <a:pt x="4134" y="2634"/>
                </a:cubicBezTo>
                <a:cubicBezTo>
                  <a:pt x="4142" y="2633"/>
                  <a:pt x="4142" y="2633"/>
                  <a:pt x="4142" y="2633"/>
                </a:cubicBezTo>
                <a:cubicBezTo>
                  <a:pt x="4146" y="2687"/>
                  <a:pt x="4146" y="2687"/>
                  <a:pt x="4146" y="2687"/>
                </a:cubicBezTo>
                <a:lnTo>
                  <a:pt x="4138" y="2687"/>
                </a:lnTo>
                <a:close/>
                <a:moveTo>
                  <a:pt x="3815" y="2675"/>
                </a:moveTo>
                <a:cubicBezTo>
                  <a:pt x="3811" y="2662"/>
                  <a:pt x="3789" y="2630"/>
                  <a:pt x="3788" y="2630"/>
                </a:cubicBezTo>
                <a:cubicBezTo>
                  <a:pt x="3795" y="2626"/>
                  <a:pt x="3795" y="2626"/>
                  <a:pt x="3795" y="2626"/>
                </a:cubicBezTo>
                <a:cubicBezTo>
                  <a:pt x="3796" y="2627"/>
                  <a:pt x="3818" y="2658"/>
                  <a:pt x="3822" y="2672"/>
                </a:cubicBezTo>
                <a:lnTo>
                  <a:pt x="3815" y="2675"/>
                </a:lnTo>
                <a:close/>
                <a:moveTo>
                  <a:pt x="3496" y="2670"/>
                </a:moveTo>
                <a:cubicBezTo>
                  <a:pt x="3488" y="2669"/>
                  <a:pt x="3488" y="2669"/>
                  <a:pt x="3488" y="2669"/>
                </a:cubicBezTo>
                <a:cubicBezTo>
                  <a:pt x="3501" y="2574"/>
                  <a:pt x="3501" y="2574"/>
                  <a:pt x="3501" y="2574"/>
                </a:cubicBezTo>
                <a:cubicBezTo>
                  <a:pt x="3509" y="2575"/>
                  <a:pt x="3509" y="2575"/>
                  <a:pt x="3509" y="2575"/>
                </a:cubicBezTo>
                <a:lnTo>
                  <a:pt x="3496" y="2670"/>
                </a:lnTo>
                <a:close/>
                <a:moveTo>
                  <a:pt x="4151" y="2572"/>
                </a:moveTo>
                <a:cubicBezTo>
                  <a:pt x="4144" y="2569"/>
                  <a:pt x="4144" y="2569"/>
                  <a:pt x="4144" y="2569"/>
                </a:cubicBezTo>
                <a:cubicBezTo>
                  <a:pt x="4144" y="2568"/>
                  <a:pt x="4156" y="2536"/>
                  <a:pt x="4165" y="2520"/>
                </a:cubicBezTo>
                <a:cubicBezTo>
                  <a:pt x="4171" y="2524"/>
                  <a:pt x="4171" y="2524"/>
                  <a:pt x="4171" y="2524"/>
                </a:cubicBezTo>
                <a:cubicBezTo>
                  <a:pt x="4163" y="2539"/>
                  <a:pt x="4151" y="2571"/>
                  <a:pt x="4151" y="2572"/>
                </a:cubicBezTo>
                <a:close/>
                <a:moveTo>
                  <a:pt x="4207" y="2466"/>
                </a:moveTo>
                <a:cubicBezTo>
                  <a:pt x="4201" y="2461"/>
                  <a:pt x="4201" y="2461"/>
                  <a:pt x="4201" y="2461"/>
                </a:cubicBezTo>
                <a:cubicBezTo>
                  <a:pt x="4234" y="2416"/>
                  <a:pt x="4234" y="2416"/>
                  <a:pt x="4234" y="2416"/>
                </a:cubicBezTo>
                <a:cubicBezTo>
                  <a:pt x="4240" y="2421"/>
                  <a:pt x="4240" y="2421"/>
                  <a:pt x="4240" y="2421"/>
                </a:cubicBezTo>
                <a:lnTo>
                  <a:pt x="4207" y="2466"/>
                </a:lnTo>
                <a:close/>
                <a:moveTo>
                  <a:pt x="3749" y="2436"/>
                </a:moveTo>
                <a:cubicBezTo>
                  <a:pt x="3748" y="2435"/>
                  <a:pt x="3748" y="2434"/>
                  <a:pt x="3742" y="2434"/>
                </a:cubicBezTo>
                <a:cubicBezTo>
                  <a:pt x="3739" y="2434"/>
                  <a:pt x="3735" y="2433"/>
                  <a:pt x="3732" y="2432"/>
                </a:cubicBezTo>
                <a:cubicBezTo>
                  <a:pt x="3730" y="2432"/>
                  <a:pt x="3729" y="2432"/>
                  <a:pt x="3728" y="2431"/>
                </a:cubicBezTo>
                <a:cubicBezTo>
                  <a:pt x="3724" y="2431"/>
                  <a:pt x="3717" y="2425"/>
                  <a:pt x="3715" y="2421"/>
                </a:cubicBezTo>
                <a:cubicBezTo>
                  <a:pt x="3714" y="2420"/>
                  <a:pt x="3713" y="2419"/>
                  <a:pt x="3711" y="2418"/>
                </a:cubicBezTo>
                <a:cubicBezTo>
                  <a:pt x="3711" y="2418"/>
                  <a:pt x="3710" y="2418"/>
                  <a:pt x="3710" y="2418"/>
                </a:cubicBezTo>
                <a:cubicBezTo>
                  <a:pt x="3707" y="2416"/>
                  <a:pt x="3702" y="2411"/>
                  <a:pt x="3701" y="2408"/>
                </a:cubicBezTo>
                <a:cubicBezTo>
                  <a:pt x="3701" y="2407"/>
                  <a:pt x="3701" y="2407"/>
                  <a:pt x="3701" y="2406"/>
                </a:cubicBezTo>
                <a:cubicBezTo>
                  <a:pt x="3701" y="2405"/>
                  <a:pt x="3701" y="2402"/>
                  <a:pt x="3700" y="2401"/>
                </a:cubicBezTo>
                <a:cubicBezTo>
                  <a:pt x="3697" y="2397"/>
                  <a:pt x="3700" y="2393"/>
                  <a:pt x="3702" y="2390"/>
                </a:cubicBezTo>
                <a:cubicBezTo>
                  <a:pt x="3702" y="2389"/>
                  <a:pt x="3703" y="2389"/>
                  <a:pt x="3703" y="2389"/>
                </a:cubicBezTo>
                <a:cubicBezTo>
                  <a:pt x="3703" y="2388"/>
                  <a:pt x="3703" y="2388"/>
                  <a:pt x="3703" y="2388"/>
                </a:cubicBezTo>
                <a:cubicBezTo>
                  <a:pt x="3703" y="2388"/>
                  <a:pt x="3703" y="2388"/>
                  <a:pt x="3703" y="2388"/>
                </a:cubicBezTo>
                <a:cubicBezTo>
                  <a:pt x="3702" y="2387"/>
                  <a:pt x="3698" y="2385"/>
                  <a:pt x="3696" y="2385"/>
                </a:cubicBezTo>
                <a:cubicBezTo>
                  <a:pt x="3693" y="2385"/>
                  <a:pt x="3687" y="2382"/>
                  <a:pt x="3685" y="2381"/>
                </a:cubicBezTo>
                <a:cubicBezTo>
                  <a:pt x="3684" y="2380"/>
                  <a:pt x="3684" y="2380"/>
                  <a:pt x="3684" y="2380"/>
                </a:cubicBezTo>
                <a:cubicBezTo>
                  <a:pt x="3684" y="2379"/>
                  <a:pt x="3684" y="2379"/>
                  <a:pt x="3684" y="2379"/>
                </a:cubicBezTo>
                <a:cubicBezTo>
                  <a:pt x="3684" y="2379"/>
                  <a:pt x="3680" y="2373"/>
                  <a:pt x="3679" y="2368"/>
                </a:cubicBezTo>
                <a:cubicBezTo>
                  <a:pt x="3678" y="2367"/>
                  <a:pt x="3672" y="2361"/>
                  <a:pt x="3668" y="2357"/>
                </a:cubicBezTo>
                <a:cubicBezTo>
                  <a:pt x="3673" y="2351"/>
                  <a:pt x="3673" y="2351"/>
                  <a:pt x="3673" y="2351"/>
                </a:cubicBezTo>
                <a:cubicBezTo>
                  <a:pt x="3673" y="2351"/>
                  <a:pt x="3684" y="2361"/>
                  <a:pt x="3686" y="2366"/>
                </a:cubicBezTo>
                <a:cubicBezTo>
                  <a:pt x="3687" y="2369"/>
                  <a:pt x="3689" y="2373"/>
                  <a:pt x="3690" y="2375"/>
                </a:cubicBezTo>
                <a:cubicBezTo>
                  <a:pt x="3693" y="2376"/>
                  <a:pt x="3695" y="2378"/>
                  <a:pt x="3696" y="2378"/>
                </a:cubicBezTo>
                <a:cubicBezTo>
                  <a:pt x="3700" y="2378"/>
                  <a:pt x="3705" y="2379"/>
                  <a:pt x="3708" y="2382"/>
                </a:cubicBezTo>
                <a:cubicBezTo>
                  <a:pt x="3711" y="2384"/>
                  <a:pt x="3713" y="2387"/>
                  <a:pt x="3710" y="2393"/>
                </a:cubicBezTo>
                <a:cubicBezTo>
                  <a:pt x="3709" y="2393"/>
                  <a:pt x="3709" y="2394"/>
                  <a:pt x="3709" y="2394"/>
                </a:cubicBezTo>
                <a:cubicBezTo>
                  <a:pt x="3708" y="2395"/>
                  <a:pt x="3707" y="2396"/>
                  <a:pt x="3707" y="2397"/>
                </a:cubicBezTo>
                <a:cubicBezTo>
                  <a:pt x="3709" y="2400"/>
                  <a:pt x="3709" y="2403"/>
                  <a:pt x="3709" y="2405"/>
                </a:cubicBezTo>
                <a:cubicBezTo>
                  <a:pt x="3709" y="2406"/>
                  <a:pt x="3709" y="2406"/>
                  <a:pt x="3709" y="2407"/>
                </a:cubicBezTo>
                <a:cubicBezTo>
                  <a:pt x="3709" y="2407"/>
                  <a:pt x="3712" y="2410"/>
                  <a:pt x="3713" y="2411"/>
                </a:cubicBezTo>
                <a:cubicBezTo>
                  <a:pt x="3714" y="2411"/>
                  <a:pt x="3714" y="2411"/>
                  <a:pt x="3714" y="2411"/>
                </a:cubicBezTo>
                <a:cubicBezTo>
                  <a:pt x="3717" y="2412"/>
                  <a:pt x="3720" y="2414"/>
                  <a:pt x="3722" y="2418"/>
                </a:cubicBezTo>
                <a:cubicBezTo>
                  <a:pt x="3723" y="2420"/>
                  <a:pt x="3727" y="2423"/>
                  <a:pt x="3729" y="2424"/>
                </a:cubicBezTo>
                <a:cubicBezTo>
                  <a:pt x="3730" y="2424"/>
                  <a:pt x="3732" y="2424"/>
                  <a:pt x="3734" y="2425"/>
                </a:cubicBezTo>
                <a:cubicBezTo>
                  <a:pt x="3736" y="2425"/>
                  <a:pt x="3740" y="2426"/>
                  <a:pt x="3742" y="2426"/>
                </a:cubicBezTo>
                <a:cubicBezTo>
                  <a:pt x="3745" y="2426"/>
                  <a:pt x="3753" y="2426"/>
                  <a:pt x="3756" y="2434"/>
                </a:cubicBezTo>
                <a:lnTo>
                  <a:pt x="3749" y="2436"/>
                </a:lnTo>
                <a:close/>
                <a:moveTo>
                  <a:pt x="3704" y="2388"/>
                </a:moveTo>
                <a:cubicBezTo>
                  <a:pt x="3704" y="2388"/>
                  <a:pt x="3704" y="2388"/>
                  <a:pt x="3704" y="2388"/>
                </a:cubicBezTo>
                <a:close/>
                <a:moveTo>
                  <a:pt x="3418" y="1193"/>
                </a:moveTo>
                <a:cubicBezTo>
                  <a:pt x="3411" y="1190"/>
                  <a:pt x="3411" y="1190"/>
                  <a:pt x="3411" y="1190"/>
                </a:cubicBezTo>
                <a:cubicBezTo>
                  <a:pt x="3411" y="1190"/>
                  <a:pt x="3411" y="1190"/>
                  <a:pt x="3411" y="1189"/>
                </a:cubicBezTo>
                <a:cubicBezTo>
                  <a:pt x="3411" y="1189"/>
                  <a:pt x="3411" y="1188"/>
                  <a:pt x="3411" y="1186"/>
                </a:cubicBezTo>
                <a:cubicBezTo>
                  <a:pt x="3412" y="1183"/>
                  <a:pt x="3413" y="1181"/>
                  <a:pt x="3414" y="1180"/>
                </a:cubicBezTo>
                <a:cubicBezTo>
                  <a:pt x="3414" y="1179"/>
                  <a:pt x="3415" y="1179"/>
                  <a:pt x="3415" y="1178"/>
                </a:cubicBezTo>
                <a:cubicBezTo>
                  <a:pt x="3415" y="1177"/>
                  <a:pt x="3416" y="1176"/>
                  <a:pt x="3416" y="1175"/>
                </a:cubicBezTo>
                <a:cubicBezTo>
                  <a:pt x="3418" y="1172"/>
                  <a:pt x="3420" y="1167"/>
                  <a:pt x="3423" y="1164"/>
                </a:cubicBezTo>
                <a:cubicBezTo>
                  <a:pt x="3425" y="1162"/>
                  <a:pt x="3431" y="1155"/>
                  <a:pt x="3434" y="1151"/>
                </a:cubicBezTo>
                <a:cubicBezTo>
                  <a:pt x="3436" y="1149"/>
                  <a:pt x="3437" y="1148"/>
                  <a:pt x="3438" y="1147"/>
                </a:cubicBezTo>
                <a:cubicBezTo>
                  <a:pt x="3438" y="1147"/>
                  <a:pt x="3438" y="1146"/>
                  <a:pt x="3439" y="1146"/>
                </a:cubicBezTo>
                <a:cubicBezTo>
                  <a:pt x="3440" y="1144"/>
                  <a:pt x="3442" y="1142"/>
                  <a:pt x="3446" y="1141"/>
                </a:cubicBezTo>
                <a:cubicBezTo>
                  <a:pt x="3447" y="1140"/>
                  <a:pt x="3448" y="1140"/>
                  <a:pt x="3449" y="1139"/>
                </a:cubicBezTo>
                <a:cubicBezTo>
                  <a:pt x="3449" y="1137"/>
                  <a:pt x="3449" y="1132"/>
                  <a:pt x="3456" y="1130"/>
                </a:cubicBezTo>
                <a:cubicBezTo>
                  <a:pt x="3458" y="1129"/>
                  <a:pt x="3458" y="1129"/>
                  <a:pt x="3459" y="1128"/>
                </a:cubicBezTo>
                <a:cubicBezTo>
                  <a:pt x="3460" y="1126"/>
                  <a:pt x="3460" y="1126"/>
                  <a:pt x="3460" y="1126"/>
                </a:cubicBezTo>
                <a:cubicBezTo>
                  <a:pt x="3461" y="1125"/>
                  <a:pt x="3461" y="1125"/>
                  <a:pt x="3461" y="1124"/>
                </a:cubicBezTo>
                <a:cubicBezTo>
                  <a:pt x="3464" y="1120"/>
                  <a:pt x="3466" y="1118"/>
                  <a:pt x="3472" y="1120"/>
                </a:cubicBezTo>
                <a:cubicBezTo>
                  <a:pt x="3472" y="1118"/>
                  <a:pt x="3474" y="1116"/>
                  <a:pt x="3477" y="1115"/>
                </a:cubicBezTo>
                <a:cubicBezTo>
                  <a:pt x="3477" y="1115"/>
                  <a:pt x="3477" y="1115"/>
                  <a:pt x="3477" y="1115"/>
                </a:cubicBezTo>
                <a:cubicBezTo>
                  <a:pt x="3478" y="1115"/>
                  <a:pt x="3478" y="1114"/>
                  <a:pt x="3478" y="1114"/>
                </a:cubicBezTo>
                <a:cubicBezTo>
                  <a:pt x="3479" y="1110"/>
                  <a:pt x="3482" y="1109"/>
                  <a:pt x="3486" y="1109"/>
                </a:cubicBezTo>
                <a:cubicBezTo>
                  <a:pt x="3486" y="1104"/>
                  <a:pt x="3490" y="1099"/>
                  <a:pt x="3493" y="1098"/>
                </a:cubicBezTo>
                <a:cubicBezTo>
                  <a:pt x="3493" y="1097"/>
                  <a:pt x="3493" y="1097"/>
                  <a:pt x="3493" y="1097"/>
                </a:cubicBezTo>
                <a:cubicBezTo>
                  <a:pt x="3495" y="1095"/>
                  <a:pt x="3499" y="1092"/>
                  <a:pt x="3506" y="1092"/>
                </a:cubicBezTo>
                <a:cubicBezTo>
                  <a:pt x="3507" y="1092"/>
                  <a:pt x="3508" y="1092"/>
                  <a:pt x="3508" y="1092"/>
                </a:cubicBezTo>
                <a:cubicBezTo>
                  <a:pt x="3508" y="1092"/>
                  <a:pt x="3508" y="1092"/>
                  <a:pt x="3508" y="1091"/>
                </a:cubicBezTo>
                <a:cubicBezTo>
                  <a:pt x="3508" y="1091"/>
                  <a:pt x="3509" y="1090"/>
                  <a:pt x="3509" y="1089"/>
                </a:cubicBezTo>
                <a:cubicBezTo>
                  <a:pt x="3509" y="1088"/>
                  <a:pt x="3509" y="1087"/>
                  <a:pt x="3509" y="1087"/>
                </a:cubicBezTo>
                <a:cubicBezTo>
                  <a:pt x="3509" y="1086"/>
                  <a:pt x="3509" y="1085"/>
                  <a:pt x="3510" y="1084"/>
                </a:cubicBezTo>
                <a:cubicBezTo>
                  <a:pt x="3510" y="1084"/>
                  <a:pt x="3511" y="1084"/>
                  <a:pt x="3511" y="1083"/>
                </a:cubicBezTo>
                <a:cubicBezTo>
                  <a:pt x="3512" y="1082"/>
                  <a:pt x="3512" y="1082"/>
                  <a:pt x="3513" y="1081"/>
                </a:cubicBezTo>
                <a:cubicBezTo>
                  <a:pt x="3513" y="1081"/>
                  <a:pt x="3513" y="1081"/>
                  <a:pt x="3514" y="1080"/>
                </a:cubicBezTo>
                <a:cubicBezTo>
                  <a:pt x="3514" y="1079"/>
                  <a:pt x="3514" y="1079"/>
                  <a:pt x="3514" y="1079"/>
                </a:cubicBezTo>
                <a:cubicBezTo>
                  <a:pt x="3514" y="1078"/>
                  <a:pt x="3514" y="1077"/>
                  <a:pt x="3515" y="1075"/>
                </a:cubicBezTo>
                <a:cubicBezTo>
                  <a:pt x="3516" y="1074"/>
                  <a:pt x="3518" y="1072"/>
                  <a:pt x="3519" y="1070"/>
                </a:cubicBezTo>
                <a:cubicBezTo>
                  <a:pt x="3521" y="1068"/>
                  <a:pt x="3523" y="1066"/>
                  <a:pt x="3523" y="1065"/>
                </a:cubicBezTo>
                <a:cubicBezTo>
                  <a:pt x="3524" y="1064"/>
                  <a:pt x="3524" y="1063"/>
                  <a:pt x="3525" y="1063"/>
                </a:cubicBezTo>
                <a:cubicBezTo>
                  <a:pt x="3525" y="1062"/>
                  <a:pt x="3525" y="1062"/>
                  <a:pt x="3525" y="1061"/>
                </a:cubicBezTo>
                <a:cubicBezTo>
                  <a:pt x="3525" y="1058"/>
                  <a:pt x="3526" y="1057"/>
                  <a:pt x="3527" y="1055"/>
                </a:cubicBezTo>
                <a:cubicBezTo>
                  <a:pt x="3527" y="1054"/>
                  <a:pt x="3527" y="1054"/>
                  <a:pt x="3528" y="1052"/>
                </a:cubicBezTo>
                <a:cubicBezTo>
                  <a:pt x="3530" y="1049"/>
                  <a:pt x="3532" y="1046"/>
                  <a:pt x="3534" y="1045"/>
                </a:cubicBezTo>
                <a:cubicBezTo>
                  <a:pt x="3534" y="1044"/>
                  <a:pt x="3533" y="1043"/>
                  <a:pt x="3534" y="1041"/>
                </a:cubicBezTo>
                <a:cubicBezTo>
                  <a:pt x="3534" y="1041"/>
                  <a:pt x="3534" y="1040"/>
                  <a:pt x="3534" y="1039"/>
                </a:cubicBezTo>
                <a:cubicBezTo>
                  <a:pt x="3534" y="1038"/>
                  <a:pt x="3534" y="1038"/>
                  <a:pt x="3534" y="1037"/>
                </a:cubicBezTo>
                <a:cubicBezTo>
                  <a:pt x="3535" y="1035"/>
                  <a:pt x="3535" y="1034"/>
                  <a:pt x="3534" y="1031"/>
                </a:cubicBezTo>
                <a:cubicBezTo>
                  <a:pt x="3532" y="1027"/>
                  <a:pt x="3533" y="1023"/>
                  <a:pt x="3536" y="1019"/>
                </a:cubicBezTo>
                <a:cubicBezTo>
                  <a:pt x="3537" y="1017"/>
                  <a:pt x="3538" y="1016"/>
                  <a:pt x="3539" y="1015"/>
                </a:cubicBezTo>
                <a:cubicBezTo>
                  <a:pt x="3540" y="1015"/>
                  <a:pt x="3540" y="1014"/>
                  <a:pt x="3541" y="1014"/>
                </a:cubicBezTo>
                <a:cubicBezTo>
                  <a:pt x="3541" y="1012"/>
                  <a:pt x="3541" y="1010"/>
                  <a:pt x="3542" y="1009"/>
                </a:cubicBezTo>
                <a:cubicBezTo>
                  <a:pt x="3545" y="1007"/>
                  <a:pt x="3548" y="1008"/>
                  <a:pt x="3550" y="1008"/>
                </a:cubicBezTo>
                <a:cubicBezTo>
                  <a:pt x="3550" y="1008"/>
                  <a:pt x="3550" y="1008"/>
                  <a:pt x="3550" y="1008"/>
                </a:cubicBezTo>
                <a:cubicBezTo>
                  <a:pt x="3550" y="1008"/>
                  <a:pt x="3551" y="1008"/>
                  <a:pt x="3551" y="1007"/>
                </a:cubicBezTo>
                <a:cubicBezTo>
                  <a:pt x="3553" y="1004"/>
                  <a:pt x="3556" y="1001"/>
                  <a:pt x="3562" y="1003"/>
                </a:cubicBezTo>
                <a:cubicBezTo>
                  <a:pt x="3562" y="1004"/>
                  <a:pt x="3562" y="1004"/>
                  <a:pt x="3563" y="1004"/>
                </a:cubicBezTo>
                <a:cubicBezTo>
                  <a:pt x="3566" y="1005"/>
                  <a:pt x="3572" y="1008"/>
                  <a:pt x="3571" y="1013"/>
                </a:cubicBezTo>
                <a:cubicBezTo>
                  <a:pt x="3572" y="1013"/>
                  <a:pt x="3573" y="1014"/>
                  <a:pt x="3573" y="1014"/>
                </a:cubicBezTo>
                <a:cubicBezTo>
                  <a:pt x="3574" y="1015"/>
                  <a:pt x="3575" y="1015"/>
                  <a:pt x="3575" y="1015"/>
                </a:cubicBezTo>
                <a:cubicBezTo>
                  <a:pt x="3575" y="1016"/>
                  <a:pt x="3575" y="1016"/>
                  <a:pt x="3575" y="1016"/>
                </a:cubicBezTo>
                <a:cubicBezTo>
                  <a:pt x="3577" y="1017"/>
                  <a:pt x="3579" y="1019"/>
                  <a:pt x="3578" y="1021"/>
                </a:cubicBezTo>
                <a:cubicBezTo>
                  <a:pt x="3581" y="1021"/>
                  <a:pt x="3583" y="1021"/>
                  <a:pt x="3584" y="1022"/>
                </a:cubicBezTo>
                <a:cubicBezTo>
                  <a:pt x="3586" y="1023"/>
                  <a:pt x="3586" y="1024"/>
                  <a:pt x="3586" y="1025"/>
                </a:cubicBezTo>
                <a:cubicBezTo>
                  <a:pt x="3587" y="1025"/>
                  <a:pt x="3588" y="1025"/>
                  <a:pt x="3591" y="1024"/>
                </a:cubicBezTo>
                <a:cubicBezTo>
                  <a:pt x="3592" y="1024"/>
                  <a:pt x="3593" y="1024"/>
                  <a:pt x="3594" y="1023"/>
                </a:cubicBezTo>
                <a:cubicBezTo>
                  <a:pt x="3598" y="1022"/>
                  <a:pt x="3601" y="1021"/>
                  <a:pt x="3604" y="1023"/>
                </a:cubicBezTo>
                <a:cubicBezTo>
                  <a:pt x="3605" y="1024"/>
                  <a:pt x="3605" y="1024"/>
                  <a:pt x="3606" y="1024"/>
                </a:cubicBezTo>
                <a:cubicBezTo>
                  <a:pt x="3607" y="1025"/>
                  <a:pt x="3608" y="1026"/>
                  <a:pt x="3610" y="1025"/>
                </a:cubicBezTo>
                <a:cubicBezTo>
                  <a:pt x="3613" y="1024"/>
                  <a:pt x="3616" y="1024"/>
                  <a:pt x="3618" y="1025"/>
                </a:cubicBezTo>
                <a:cubicBezTo>
                  <a:pt x="3620" y="1025"/>
                  <a:pt x="3620" y="1025"/>
                  <a:pt x="3620" y="1025"/>
                </a:cubicBezTo>
                <a:cubicBezTo>
                  <a:pt x="3621" y="1023"/>
                  <a:pt x="3621" y="1023"/>
                  <a:pt x="3621" y="1023"/>
                </a:cubicBezTo>
                <a:cubicBezTo>
                  <a:pt x="3623" y="1022"/>
                  <a:pt x="3624" y="1021"/>
                  <a:pt x="3627" y="1020"/>
                </a:cubicBezTo>
                <a:cubicBezTo>
                  <a:pt x="3630" y="1019"/>
                  <a:pt x="3636" y="1020"/>
                  <a:pt x="3640" y="1024"/>
                </a:cubicBezTo>
                <a:cubicBezTo>
                  <a:pt x="3640" y="1024"/>
                  <a:pt x="3640" y="1024"/>
                  <a:pt x="3640" y="1024"/>
                </a:cubicBezTo>
                <a:cubicBezTo>
                  <a:pt x="3641" y="1023"/>
                  <a:pt x="3641" y="1022"/>
                  <a:pt x="3642" y="1021"/>
                </a:cubicBezTo>
                <a:cubicBezTo>
                  <a:pt x="3642" y="1021"/>
                  <a:pt x="3642" y="1021"/>
                  <a:pt x="3643" y="1019"/>
                </a:cubicBezTo>
                <a:cubicBezTo>
                  <a:pt x="3643" y="1017"/>
                  <a:pt x="3643" y="1017"/>
                  <a:pt x="3644" y="1015"/>
                </a:cubicBezTo>
                <a:cubicBezTo>
                  <a:pt x="3644" y="1014"/>
                  <a:pt x="3644" y="1014"/>
                  <a:pt x="3644" y="1012"/>
                </a:cubicBezTo>
                <a:cubicBezTo>
                  <a:pt x="3645" y="1009"/>
                  <a:pt x="3645" y="1006"/>
                  <a:pt x="3644" y="1005"/>
                </a:cubicBezTo>
                <a:cubicBezTo>
                  <a:pt x="3644" y="1005"/>
                  <a:pt x="3642" y="1004"/>
                  <a:pt x="3641" y="1003"/>
                </a:cubicBezTo>
                <a:cubicBezTo>
                  <a:pt x="3639" y="1002"/>
                  <a:pt x="3637" y="1001"/>
                  <a:pt x="3635" y="1000"/>
                </a:cubicBezTo>
                <a:cubicBezTo>
                  <a:pt x="3633" y="998"/>
                  <a:pt x="3632" y="996"/>
                  <a:pt x="3630" y="993"/>
                </a:cubicBezTo>
                <a:cubicBezTo>
                  <a:pt x="3629" y="991"/>
                  <a:pt x="3628" y="989"/>
                  <a:pt x="3627" y="987"/>
                </a:cubicBezTo>
                <a:cubicBezTo>
                  <a:pt x="3626" y="985"/>
                  <a:pt x="3625" y="984"/>
                  <a:pt x="3625" y="984"/>
                </a:cubicBezTo>
                <a:cubicBezTo>
                  <a:pt x="3623" y="983"/>
                  <a:pt x="3621" y="982"/>
                  <a:pt x="3620" y="980"/>
                </a:cubicBezTo>
                <a:cubicBezTo>
                  <a:pt x="3618" y="978"/>
                  <a:pt x="3617" y="975"/>
                  <a:pt x="3618" y="972"/>
                </a:cubicBezTo>
                <a:cubicBezTo>
                  <a:pt x="3619" y="969"/>
                  <a:pt x="3622" y="966"/>
                  <a:pt x="3625" y="966"/>
                </a:cubicBezTo>
                <a:cubicBezTo>
                  <a:pt x="3637" y="965"/>
                  <a:pt x="3642" y="965"/>
                  <a:pt x="3644" y="966"/>
                </a:cubicBezTo>
                <a:cubicBezTo>
                  <a:pt x="3645" y="965"/>
                  <a:pt x="3647" y="965"/>
                  <a:pt x="3648" y="965"/>
                </a:cubicBezTo>
                <a:cubicBezTo>
                  <a:pt x="3650" y="965"/>
                  <a:pt x="3652" y="965"/>
                  <a:pt x="3653" y="965"/>
                </a:cubicBezTo>
                <a:cubicBezTo>
                  <a:pt x="3656" y="965"/>
                  <a:pt x="3657" y="965"/>
                  <a:pt x="3659" y="963"/>
                </a:cubicBezTo>
                <a:cubicBezTo>
                  <a:pt x="3663" y="959"/>
                  <a:pt x="3673" y="956"/>
                  <a:pt x="3679" y="958"/>
                </a:cubicBezTo>
                <a:cubicBezTo>
                  <a:pt x="3679" y="958"/>
                  <a:pt x="3680" y="956"/>
                  <a:pt x="3681" y="954"/>
                </a:cubicBezTo>
                <a:cubicBezTo>
                  <a:pt x="3682" y="951"/>
                  <a:pt x="3685" y="948"/>
                  <a:pt x="3687" y="945"/>
                </a:cubicBezTo>
                <a:cubicBezTo>
                  <a:pt x="3689" y="944"/>
                  <a:pt x="3690" y="942"/>
                  <a:pt x="3691" y="941"/>
                </a:cubicBezTo>
                <a:cubicBezTo>
                  <a:pt x="3692" y="939"/>
                  <a:pt x="3691" y="936"/>
                  <a:pt x="3691" y="933"/>
                </a:cubicBezTo>
                <a:cubicBezTo>
                  <a:pt x="3691" y="926"/>
                  <a:pt x="3693" y="923"/>
                  <a:pt x="3698" y="918"/>
                </a:cubicBezTo>
                <a:cubicBezTo>
                  <a:pt x="3703" y="914"/>
                  <a:pt x="3707" y="914"/>
                  <a:pt x="3709" y="914"/>
                </a:cubicBezTo>
                <a:cubicBezTo>
                  <a:pt x="3711" y="914"/>
                  <a:pt x="3713" y="916"/>
                  <a:pt x="3715" y="917"/>
                </a:cubicBezTo>
                <a:cubicBezTo>
                  <a:pt x="3716" y="914"/>
                  <a:pt x="3718" y="911"/>
                  <a:pt x="3721" y="911"/>
                </a:cubicBezTo>
                <a:cubicBezTo>
                  <a:pt x="3721" y="911"/>
                  <a:pt x="3721" y="911"/>
                  <a:pt x="3721" y="911"/>
                </a:cubicBezTo>
                <a:cubicBezTo>
                  <a:pt x="3721" y="909"/>
                  <a:pt x="3722" y="907"/>
                  <a:pt x="3722" y="904"/>
                </a:cubicBezTo>
                <a:cubicBezTo>
                  <a:pt x="3722" y="899"/>
                  <a:pt x="3722" y="885"/>
                  <a:pt x="3722" y="876"/>
                </a:cubicBezTo>
                <a:cubicBezTo>
                  <a:pt x="3722" y="873"/>
                  <a:pt x="3722" y="873"/>
                  <a:pt x="3722" y="873"/>
                </a:cubicBezTo>
                <a:cubicBezTo>
                  <a:pt x="3721" y="864"/>
                  <a:pt x="3726" y="857"/>
                  <a:pt x="3729" y="856"/>
                </a:cubicBezTo>
                <a:cubicBezTo>
                  <a:pt x="3732" y="855"/>
                  <a:pt x="3734" y="856"/>
                  <a:pt x="3735" y="858"/>
                </a:cubicBezTo>
                <a:cubicBezTo>
                  <a:pt x="3735" y="858"/>
                  <a:pt x="3736" y="859"/>
                  <a:pt x="3736" y="859"/>
                </a:cubicBezTo>
                <a:cubicBezTo>
                  <a:pt x="3736" y="859"/>
                  <a:pt x="3736" y="859"/>
                  <a:pt x="3737" y="859"/>
                </a:cubicBezTo>
                <a:cubicBezTo>
                  <a:pt x="3737" y="859"/>
                  <a:pt x="3737" y="859"/>
                  <a:pt x="3737" y="858"/>
                </a:cubicBezTo>
                <a:cubicBezTo>
                  <a:pt x="3739" y="857"/>
                  <a:pt x="3741" y="855"/>
                  <a:pt x="3744" y="856"/>
                </a:cubicBezTo>
                <a:cubicBezTo>
                  <a:pt x="3747" y="857"/>
                  <a:pt x="3747" y="860"/>
                  <a:pt x="3747" y="862"/>
                </a:cubicBezTo>
                <a:cubicBezTo>
                  <a:pt x="3747" y="862"/>
                  <a:pt x="3747" y="862"/>
                  <a:pt x="3747" y="862"/>
                </a:cubicBezTo>
                <a:cubicBezTo>
                  <a:pt x="3748" y="862"/>
                  <a:pt x="3750" y="862"/>
                  <a:pt x="3751" y="862"/>
                </a:cubicBezTo>
                <a:cubicBezTo>
                  <a:pt x="3753" y="862"/>
                  <a:pt x="3755" y="863"/>
                  <a:pt x="3755" y="864"/>
                </a:cubicBezTo>
                <a:cubicBezTo>
                  <a:pt x="3757" y="867"/>
                  <a:pt x="3756" y="870"/>
                  <a:pt x="3755" y="873"/>
                </a:cubicBezTo>
                <a:cubicBezTo>
                  <a:pt x="3755" y="874"/>
                  <a:pt x="3755" y="874"/>
                  <a:pt x="3755" y="875"/>
                </a:cubicBezTo>
                <a:cubicBezTo>
                  <a:pt x="3756" y="877"/>
                  <a:pt x="3761" y="882"/>
                  <a:pt x="3767" y="886"/>
                </a:cubicBezTo>
                <a:cubicBezTo>
                  <a:pt x="3767" y="886"/>
                  <a:pt x="3767" y="886"/>
                  <a:pt x="3767" y="886"/>
                </a:cubicBezTo>
                <a:cubicBezTo>
                  <a:pt x="3768" y="887"/>
                  <a:pt x="3769" y="888"/>
                  <a:pt x="3770" y="888"/>
                </a:cubicBezTo>
                <a:cubicBezTo>
                  <a:pt x="3770" y="888"/>
                  <a:pt x="3771" y="887"/>
                  <a:pt x="3771" y="886"/>
                </a:cubicBezTo>
                <a:cubicBezTo>
                  <a:pt x="3773" y="885"/>
                  <a:pt x="3774" y="885"/>
                  <a:pt x="3776" y="885"/>
                </a:cubicBezTo>
                <a:cubicBezTo>
                  <a:pt x="3776" y="886"/>
                  <a:pt x="3777" y="886"/>
                  <a:pt x="3777" y="886"/>
                </a:cubicBezTo>
                <a:cubicBezTo>
                  <a:pt x="3777" y="886"/>
                  <a:pt x="3777" y="886"/>
                  <a:pt x="3777" y="885"/>
                </a:cubicBezTo>
                <a:cubicBezTo>
                  <a:pt x="3776" y="884"/>
                  <a:pt x="3775" y="883"/>
                  <a:pt x="3774" y="881"/>
                </a:cubicBezTo>
                <a:cubicBezTo>
                  <a:pt x="3770" y="883"/>
                  <a:pt x="3766" y="883"/>
                  <a:pt x="3763" y="880"/>
                </a:cubicBezTo>
                <a:cubicBezTo>
                  <a:pt x="3761" y="879"/>
                  <a:pt x="3761" y="877"/>
                  <a:pt x="3761" y="876"/>
                </a:cubicBezTo>
                <a:cubicBezTo>
                  <a:pt x="3761" y="873"/>
                  <a:pt x="3763" y="871"/>
                  <a:pt x="3765" y="870"/>
                </a:cubicBezTo>
                <a:cubicBezTo>
                  <a:pt x="3766" y="870"/>
                  <a:pt x="3766" y="869"/>
                  <a:pt x="3767" y="869"/>
                </a:cubicBezTo>
                <a:cubicBezTo>
                  <a:pt x="3768" y="868"/>
                  <a:pt x="3768" y="868"/>
                  <a:pt x="3768" y="867"/>
                </a:cubicBezTo>
                <a:cubicBezTo>
                  <a:pt x="3770" y="866"/>
                  <a:pt x="3771" y="864"/>
                  <a:pt x="3775" y="863"/>
                </a:cubicBezTo>
                <a:cubicBezTo>
                  <a:pt x="3778" y="863"/>
                  <a:pt x="3781" y="861"/>
                  <a:pt x="3783" y="859"/>
                </a:cubicBezTo>
                <a:cubicBezTo>
                  <a:pt x="3787" y="855"/>
                  <a:pt x="3792" y="855"/>
                  <a:pt x="3794" y="854"/>
                </a:cubicBezTo>
                <a:cubicBezTo>
                  <a:pt x="3795" y="854"/>
                  <a:pt x="3798" y="852"/>
                  <a:pt x="3799" y="850"/>
                </a:cubicBezTo>
                <a:cubicBezTo>
                  <a:pt x="3801" y="848"/>
                  <a:pt x="3800" y="848"/>
                  <a:pt x="3800" y="847"/>
                </a:cubicBezTo>
                <a:cubicBezTo>
                  <a:pt x="3798" y="843"/>
                  <a:pt x="3800" y="835"/>
                  <a:pt x="3802" y="833"/>
                </a:cubicBezTo>
                <a:cubicBezTo>
                  <a:pt x="3803" y="831"/>
                  <a:pt x="3803" y="831"/>
                  <a:pt x="3803" y="829"/>
                </a:cubicBezTo>
                <a:cubicBezTo>
                  <a:pt x="3803" y="829"/>
                  <a:pt x="3803" y="829"/>
                  <a:pt x="3803" y="829"/>
                </a:cubicBezTo>
                <a:cubicBezTo>
                  <a:pt x="3803" y="825"/>
                  <a:pt x="3802" y="824"/>
                  <a:pt x="3802" y="824"/>
                </a:cubicBezTo>
                <a:cubicBezTo>
                  <a:pt x="3799" y="821"/>
                  <a:pt x="3802" y="816"/>
                  <a:pt x="3803" y="812"/>
                </a:cubicBezTo>
                <a:cubicBezTo>
                  <a:pt x="3804" y="810"/>
                  <a:pt x="3804" y="805"/>
                  <a:pt x="3804" y="802"/>
                </a:cubicBezTo>
                <a:cubicBezTo>
                  <a:pt x="3804" y="802"/>
                  <a:pt x="3803" y="800"/>
                  <a:pt x="3801" y="800"/>
                </a:cubicBezTo>
                <a:cubicBezTo>
                  <a:pt x="3799" y="800"/>
                  <a:pt x="3797" y="800"/>
                  <a:pt x="3795" y="798"/>
                </a:cubicBezTo>
                <a:cubicBezTo>
                  <a:pt x="3793" y="796"/>
                  <a:pt x="3794" y="793"/>
                  <a:pt x="3794" y="790"/>
                </a:cubicBezTo>
                <a:cubicBezTo>
                  <a:pt x="3794" y="790"/>
                  <a:pt x="3794" y="789"/>
                  <a:pt x="3794" y="788"/>
                </a:cubicBezTo>
                <a:cubicBezTo>
                  <a:pt x="3794" y="782"/>
                  <a:pt x="3793" y="780"/>
                  <a:pt x="3792" y="777"/>
                </a:cubicBezTo>
                <a:cubicBezTo>
                  <a:pt x="3791" y="776"/>
                  <a:pt x="3791" y="776"/>
                  <a:pt x="3791" y="776"/>
                </a:cubicBezTo>
                <a:cubicBezTo>
                  <a:pt x="3789" y="773"/>
                  <a:pt x="3788" y="770"/>
                  <a:pt x="3789" y="764"/>
                </a:cubicBezTo>
                <a:cubicBezTo>
                  <a:pt x="3790" y="762"/>
                  <a:pt x="3790" y="761"/>
                  <a:pt x="3789" y="760"/>
                </a:cubicBezTo>
                <a:cubicBezTo>
                  <a:pt x="3789" y="760"/>
                  <a:pt x="3789" y="759"/>
                  <a:pt x="3789" y="757"/>
                </a:cubicBezTo>
                <a:cubicBezTo>
                  <a:pt x="3789" y="757"/>
                  <a:pt x="3789" y="757"/>
                  <a:pt x="3789" y="756"/>
                </a:cubicBezTo>
                <a:cubicBezTo>
                  <a:pt x="3788" y="755"/>
                  <a:pt x="3788" y="751"/>
                  <a:pt x="3792" y="747"/>
                </a:cubicBezTo>
                <a:cubicBezTo>
                  <a:pt x="3792" y="747"/>
                  <a:pt x="3792" y="745"/>
                  <a:pt x="3792" y="744"/>
                </a:cubicBezTo>
                <a:cubicBezTo>
                  <a:pt x="3783" y="725"/>
                  <a:pt x="3783" y="725"/>
                  <a:pt x="3783" y="725"/>
                </a:cubicBezTo>
                <a:cubicBezTo>
                  <a:pt x="3783" y="725"/>
                  <a:pt x="3783" y="725"/>
                  <a:pt x="3783" y="725"/>
                </a:cubicBezTo>
                <a:cubicBezTo>
                  <a:pt x="3783" y="725"/>
                  <a:pt x="3766" y="695"/>
                  <a:pt x="3763" y="691"/>
                </a:cubicBezTo>
                <a:cubicBezTo>
                  <a:pt x="3763" y="691"/>
                  <a:pt x="3763" y="690"/>
                  <a:pt x="3763" y="690"/>
                </a:cubicBezTo>
                <a:cubicBezTo>
                  <a:pt x="3763" y="690"/>
                  <a:pt x="3763" y="690"/>
                  <a:pt x="3762" y="690"/>
                </a:cubicBezTo>
                <a:cubicBezTo>
                  <a:pt x="3762" y="691"/>
                  <a:pt x="3761" y="691"/>
                  <a:pt x="3760" y="691"/>
                </a:cubicBezTo>
                <a:cubicBezTo>
                  <a:pt x="3758" y="691"/>
                  <a:pt x="3756" y="690"/>
                  <a:pt x="3756" y="688"/>
                </a:cubicBezTo>
                <a:cubicBezTo>
                  <a:pt x="3754" y="686"/>
                  <a:pt x="3755" y="682"/>
                  <a:pt x="3761" y="673"/>
                </a:cubicBezTo>
                <a:cubicBezTo>
                  <a:pt x="3764" y="668"/>
                  <a:pt x="3767" y="667"/>
                  <a:pt x="3771" y="668"/>
                </a:cubicBezTo>
                <a:cubicBezTo>
                  <a:pt x="3771" y="668"/>
                  <a:pt x="3771" y="668"/>
                  <a:pt x="3771" y="668"/>
                </a:cubicBezTo>
                <a:cubicBezTo>
                  <a:pt x="3771" y="668"/>
                  <a:pt x="3772" y="668"/>
                  <a:pt x="3772" y="668"/>
                </a:cubicBezTo>
                <a:cubicBezTo>
                  <a:pt x="3774" y="666"/>
                  <a:pt x="3776" y="666"/>
                  <a:pt x="3778" y="666"/>
                </a:cubicBezTo>
                <a:cubicBezTo>
                  <a:pt x="3779" y="666"/>
                  <a:pt x="3780" y="666"/>
                  <a:pt x="3782" y="666"/>
                </a:cubicBezTo>
                <a:cubicBezTo>
                  <a:pt x="3786" y="664"/>
                  <a:pt x="3786" y="664"/>
                  <a:pt x="3786" y="663"/>
                </a:cubicBezTo>
                <a:cubicBezTo>
                  <a:pt x="3786" y="659"/>
                  <a:pt x="3786" y="658"/>
                  <a:pt x="3789" y="654"/>
                </a:cubicBezTo>
                <a:cubicBezTo>
                  <a:pt x="3791" y="652"/>
                  <a:pt x="3792" y="650"/>
                  <a:pt x="3792" y="648"/>
                </a:cubicBezTo>
                <a:cubicBezTo>
                  <a:pt x="3792" y="648"/>
                  <a:pt x="3792" y="647"/>
                  <a:pt x="3792" y="647"/>
                </a:cubicBezTo>
                <a:cubicBezTo>
                  <a:pt x="3793" y="644"/>
                  <a:pt x="3793" y="640"/>
                  <a:pt x="3796" y="637"/>
                </a:cubicBezTo>
                <a:cubicBezTo>
                  <a:pt x="3799" y="633"/>
                  <a:pt x="3800" y="631"/>
                  <a:pt x="3800" y="631"/>
                </a:cubicBezTo>
                <a:cubicBezTo>
                  <a:pt x="3800" y="629"/>
                  <a:pt x="3801" y="625"/>
                  <a:pt x="3805" y="624"/>
                </a:cubicBezTo>
                <a:cubicBezTo>
                  <a:pt x="3807" y="623"/>
                  <a:pt x="3809" y="624"/>
                  <a:pt x="3811" y="626"/>
                </a:cubicBezTo>
                <a:cubicBezTo>
                  <a:pt x="3812" y="627"/>
                  <a:pt x="3813" y="628"/>
                  <a:pt x="3817" y="630"/>
                </a:cubicBezTo>
                <a:cubicBezTo>
                  <a:pt x="3820" y="631"/>
                  <a:pt x="3825" y="631"/>
                  <a:pt x="3830" y="632"/>
                </a:cubicBezTo>
                <a:cubicBezTo>
                  <a:pt x="3834" y="632"/>
                  <a:pt x="3834" y="632"/>
                  <a:pt x="3834" y="632"/>
                </a:cubicBezTo>
                <a:cubicBezTo>
                  <a:pt x="3836" y="632"/>
                  <a:pt x="3842" y="633"/>
                  <a:pt x="3848" y="633"/>
                </a:cubicBezTo>
                <a:cubicBezTo>
                  <a:pt x="3855" y="634"/>
                  <a:pt x="3863" y="635"/>
                  <a:pt x="3868" y="635"/>
                </a:cubicBezTo>
                <a:cubicBezTo>
                  <a:pt x="3871" y="636"/>
                  <a:pt x="3873" y="636"/>
                  <a:pt x="3875" y="636"/>
                </a:cubicBezTo>
                <a:cubicBezTo>
                  <a:pt x="3878" y="635"/>
                  <a:pt x="3880" y="634"/>
                  <a:pt x="3881" y="633"/>
                </a:cubicBezTo>
                <a:cubicBezTo>
                  <a:pt x="3884" y="628"/>
                  <a:pt x="3884" y="624"/>
                  <a:pt x="3884" y="623"/>
                </a:cubicBezTo>
                <a:cubicBezTo>
                  <a:pt x="3876" y="618"/>
                  <a:pt x="3877" y="609"/>
                  <a:pt x="3878" y="606"/>
                </a:cubicBezTo>
                <a:cubicBezTo>
                  <a:pt x="3878" y="605"/>
                  <a:pt x="3878" y="604"/>
                  <a:pt x="3878" y="602"/>
                </a:cubicBezTo>
                <a:cubicBezTo>
                  <a:pt x="3879" y="597"/>
                  <a:pt x="3879" y="591"/>
                  <a:pt x="3884" y="587"/>
                </a:cubicBezTo>
                <a:cubicBezTo>
                  <a:pt x="3886" y="585"/>
                  <a:pt x="3886" y="585"/>
                  <a:pt x="3886" y="585"/>
                </a:cubicBezTo>
                <a:cubicBezTo>
                  <a:pt x="3889" y="582"/>
                  <a:pt x="3890" y="582"/>
                  <a:pt x="3891" y="578"/>
                </a:cubicBezTo>
                <a:cubicBezTo>
                  <a:pt x="3891" y="578"/>
                  <a:pt x="3891" y="578"/>
                  <a:pt x="3891" y="577"/>
                </a:cubicBezTo>
                <a:cubicBezTo>
                  <a:pt x="3891" y="576"/>
                  <a:pt x="3891" y="575"/>
                  <a:pt x="3891" y="574"/>
                </a:cubicBezTo>
                <a:cubicBezTo>
                  <a:pt x="3890" y="572"/>
                  <a:pt x="3890" y="570"/>
                  <a:pt x="3891" y="568"/>
                </a:cubicBezTo>
                <a:cubicBezTo>
                  <a:pt x="3891" y="567"/>
                  <a:pt x="3891" y="567"/>
                  <a:pt x="3891" y="567"/>
                </a:cubicBezTo>
                <a:cubicBezTo>
                  <a:pt x="3891" y="567"/>
                  <a:pt x="3891" y="566"/>
                  <a:pt x="3891" y="566"/>
                </a:cubicBezTo>
                <a:cubicBezTo>
                  <a:pt x="3888" y="563"/>
                  <a:pt x="3888" y="559"/>
                  <a:pt x="3890" y="556"/>
                </a:cubicBezTo>
                <a:cubicBezTo>
                  <a:pt x="3891" y="554"/>
                  <a:pt x="3893" y="554"/>
                  <a:pt x="3894" y="554"/>
                </a:cubicBezTo>
                <a:cubicBezTo>
                  <a:pt x="3894" y="554"/>
                  <a:pt x="3895" y="553"/>
                  <a:pt x="3895" y="553"/>
                </a:cubicBezTo>
                <a:cubicBezTo>
                  <a:pt x="3895" y="552"/>
                  <a:pt x="3896" y="549"/>
                  <a:pt x="3898" y="546"/>
                </a:cubicBezTo>
                <a:cubicBezTo>
                  <a:pt x="3899" y="544"/>
                  <a:pt x="3900" y="541"/>
                  <a:pt x="3899" y="538"/>
                </a:cubicBezTo>
                <a:cubicBezTo>
                  <a:pt x="3895" y="533"/>
                  <a:pt x="3897" y="527"/>
                  <a:pt x="3902" y="523"/>
                </a:cubicBezTo>
                <a:cubicBezTo>
                  <a:pt x="3904" y="521"/>
                  <a:pt x="3904" y="517"/>
                  <a:pt x="3903" y="516"/>
                </a:cubicBezTo>
                <a:cubicBezTo>
                  <a:pt x="3903" y="515"/>
                  <a:pt x="3903" y="515"/>
                  <a:pt x="3903" y="515"/>
                </a:cubicBezTo>
                <a:cubicBezTo>
                  <a:pt x="3903" y="513"/>
                  <a:pt x="3903" y="511"/>
                  <a:pt x="3902" y="509"/>
                </a:cubicBezTo>
                <a:cubicBezTo>
                  <a:pt x="3900" y="507"/>
                  <a:pt x="3899" y="504"/>
                  <a:pt x="3898" y="501"/>
                </a:cubicBezTo>
                <a:cubicBezTo>
                  <a:pt x="3897" y="497"/>
                  <a:pt x="3899" y="489"/>
                  <a:pt x="3901" y="485"/>
                </a:cubicBezTo>
                <a:cubicBezTo>
                  <a:pt x="3903" y="481"/>
                  <a:pt x="3903" y="480"/>
                  <a:pt x="3902" y="478"/>
                </a:cubicBezTo>
                <a:cubicBezTo>
                  <a:pt x="3902" y="476"/>
                  <a:pt x="3902" y="475"/>
                  <a:pt x="3901" y="472"/>
                </a:cubicBezTo>
                <a:cubicBezTo>
                  <a:pt x="3901" y="469"/>
                  <a:pt x="3900" y="466"/>
                  <a:pt x="3900" y="462"/>
                </a:cubicBezTo>
                <a:cubicBezTo>
                  <a:pt x="3898" y="452"/>
                  <a:pt x="3900" y="444"/>
                  <a:pt x="3905" y="440"/>
                </a:cubicBezTo>
                <a:cubicBezTo>
                  <a:pt x="3906" y="439"/>
                  <a:pt x="3904" y="435"/>
                  <a:pt x="3902" y="433"/>
                </a:cubicBezTo>
                <a:cubicBezTo>
                  <a:pt x="3898" y="429"/>
                  <a:pt x="3901" y="421"/>
                  <a:pt x="3903" y="416"/>
                </a:cubicBezTo>
                <a:cubicBezTo>
                  <a:pt x="3907" y="410"/>
                  <a:pt x="3914" y="405"/>
                  <a:pt x="3917" y="405"/>
                </a:cubicBezTo>
                <a:cubicBezTo>
                  <a:pt x="3918" y="404"/>
                  <a:pt x="3918" y="404"/>
                  <a:pt x="3918" y="404"/>
                </a:cubicBezTo>
                <a:cubicBezTo>
                  <a:pt x="3918" y="404"/>
                  <a:pt x="3918" y="404"/>
                  <a:pt x="3919" y="404"/>
                </a:cubicBezTo>
                <a:cubicBezTo>
                  <a:pt x="3919" y="404"/>
                  <a:pt x="3919" y="404"/>
                  <a:pt x="3919" y="403"/>
                </a:cubicBezTo>
                <a:cubicBezTo>
                  <a:pt x="3919" y="402"/>
                  <a:pt x="3919" y="401"/>
                  <a:pt x="3919" y="401"/>
                </a:cubicBezTo>
                <a:cubicBezTo>
                  <a:pt x="3919" y="399"/>
                  <a:pt x="3919" y="398"/>
                  <a:pt x="3920" y="396"/>
                </a:cubicBezTo>
                <a:cubicBezTo>
                  <a:pt x="3920" y="395"/>
                  <a:pt x="3921" y="394"/>
                  <a:pt x="3922" y="393"/>
                </a:cubicBezTo>
                <a:cubicBezTo>
                  <a:pt x="3922" y="391"/>
                  <a:pt x="3923" y="390"/>
                  <a:pt x="3924" y="386"/>
                </a:cubicBezTo>
                <a:cubicBezTo>
                  <a:pt x="3924" y="381"/>
                  <a:pt x="3924" y="380"/>
                  <a:pt x="3923" y="379"/>
                </a:cubicBezTo>
                <a:cubicBezTo>
                  <a:pt x="3922" y="379"/>
                  <a:pt x="3922" y="379"/>
                  <a:pt x="3921" y="378"/>
                </a:cubicBezTo>
                <a:cubicBezTo>
                  <a:pt x="3920" y="378"/>
                  <a:pt x="3918" y="377"/>
                  <a:pt x="3917" y="374"/>
                </a:cubicBezTo>
                <a:cubicBezTo>
                  <a:pt x="3917" y="374"/>
                  <a:pt x="3917" y="373"/>
                  <a:pt x="3917" y="372"/>
                </a:cubicBezTo>
                <a:cubicBezTo>
                  <a:pt x="3917" y="372"/>
                  <a:pt x="3917" y="372"/>
                  <a:pt x="3917" y="372"/>
                </a:cubicBezTo>
                <a:cubicBezTo>
                  <a:pt x="3911" y="371"/>
                  <a:pt x="3909" y="366"/>
                  <a:pt x="3908" y="363"/>
                </a:cubicBezTo>
                <a:cubicBezTo>
                  <a:pt x="3907" y="359"/>
                  <a:pt x="3907" y="356"/>
                  <a:pt x="3910" y="352"/>
                </a:cubicBezTo>
                <a:cubicBezTo>
                  <a:pt x="3910" y="350"/>
                  <a:pt x="3910" y="348"/>
                  <a:pt x="3910" y="345"/>
                </a:cubicBezTo>
                <a:cubicBezTo>
                  <a:pt x="3910" y="345"/>
                  <a:pt x="3910" y="344"/>
                  <a:pt x="3909" y="343"/>
                </a:cubicBezTo>
                <a:cubicBezTo>
                  <a:pt x="3909" y="339"/>
                  <a:pt x="3910" y="336"/>
                  <a:pt x="3912" y="332"/>
                </a:cubicBezTo>
                <a:cubicBezTo>
                  <a:pt x="3913" y="331"/>
                  <a:pt x="3914" y="329"/>
                  <a:pt x="3916" y="327"/>
                </a:cubicBezTo>
                <a:cubicBezTo>
                  <a:pt x="3914" y="328"/>
                  <a:pt x="3911" y="328"/>
                  <a:pt x="3906" y="328"/>
                </a:cubicBezTo>
                <a:cubicBezTo>
                  <a:pt x="3904" y="327"/>
                  <a:pt x="3904" y="327"/>
                  <a:pt x="3903" y="328"/>
                </a:cubicBezTo>
                <a:cubicBezTo>
                  <a:pt x="3902" y="329"/>
                  <a:pt x="3900" y="330"/>
                  <a:pt x="3897" y="331"/>
                </a:cubicBezTo>
                <a:cubicBezTo>
                  <a:pt x="3895" y="332"/>
                  <a:pt x="3894" y="332"/>
                  <a:pt x="3893" y="332"/>
                </a:cubicBezTo>
                <a:cubicBezTo>
                  <a:pt x="3891" y="333"/>
                  <a:pt x="3891" y="333"/>
                  <a:pt x="3888" y="333"/>
                </a:cubicBezTo>
                <a:cubicBezTo>
                  <a:pt x="3887" y="334"/>
                  <a:pt x="3886" y="334"/>
                  <a:pt x="3885" y="336"/>
                </a:cubicBezTo>
                <a:cubicBezTo>
                  <a:pt x="3884" y="337"/>
                  <a:pt x="3883" y="338"/>
                  <a:pt x="3881" y="338"/>
                </a:cubicBezTo>
                <a:cubicBezTo>
                  <a:pt x="3881" y="339"/>
                  <a:pt x="3880" y="339"/>
                  <a:pt x="3880" y="340"/>
                </a:cubicBezTo>
                <a:cubicBezTo>
                  <a:pt x="3878" y="341"/>
                  <a:pt x="3877" y="341"/>
                  <a:pt x="3875" y="342"/>
                </a:cubicBezTo>
                <a:cubicBezTo>
                  <a:pt x="3875" y="342"/>
                  <a:pt x="3875" y="343"/>
                  <a:pt x="3874" y="344"/>
                </a:cubicBezTo>
                <a:cubicBezTo>
                  <a:pt x="3873" y="349"/>
                  <a:pt x="3871" y="350"/>
                  <a:pt x="3866" y="351"/>
                </a:cubicBezTo>
                <a:cubicBezTo>
                  <a:pt x="3863" y="351"/>
                  <a:pt x="3861" y="354"/>
                  <a:pt x="3861" y="355"/>
                </a:cubicBezTo>
                <a:cubicBezTo>
                  <a:pt x="3860" y="358"/>
                  <a:pt x="3859" y="360"/>
                  <a:pt x="3855" y="361"/>
                </a:cubicBezTo>
                <a:cubicBezTo>
                  <a:pt x="3855" y="361"/>
                  <a:pt x="3855" y="362"/>
                  <a:pt x="3854" y="364"/>
                </a:cubicBezTo>
                <a:cubicBezTo>
                  <a:pt x="3853" y="371"/>
                  <a:pt x="3846" y="371"/>
                  <a:pt x="3843" y="370"/>
                </a:cubicBezTo>
                <a:cubicBezTo>
                  <a:pt x="3843" y="370"/>
                  <a:pt x="3842" y="370"/>
                  <a:pt x="3842" y="370"/>
                </a:cubicBezTo>
                <a:cubicBezTo>
                  <a:pt x="3841" y="371"/>
                  <a:pt x="3841" y="371"/>
                  <a:pt x="3840" y="372"/>
                </a:cubicBezTo>
                <a:cubicBezTo>
                  <a:pt x="3837" y="375"/>
                  <a:pt x="3832" y="374"/>
                  <a:pt x="3829" y="374"/>
                </a:cubicBezTo>
                <a:cubicBezTo>
                  <a:pt x="3828" y="374"/>
                  <a:pt x="3827" y="374"/>
                  <a:pt x="3827" y="374"/>
                </a:cubicBezTo>
                <a:cubicBezTo>
                  <a:pt x="3826" y="374"/>
                  <a:pt x="3823" y="377"/>
                  <a:pt x="3823" y="379"/>
                </a:cubicBezTo>
                <a:cubicBezTo>
                  <a:pt x="3821" y="385"/>
                  <a:pt x="3818" y="386"/>
                  <a:pt x="3815" y="387"/>
                </a:cubicBezTo>
                <a:cubicBezTo>
                  <a:pt x="3815" y="387"/>
                  <a:pt x="3815" y="387"/>
                  <a:pt x="3814" y="387"/>
                </a:cubicBezTo>
                <a:cubicBezTo>
                  <a:pt x="3814" y="387"/>
                  <a:pt x="3814" y="388"/>
                  <a:pt x="3814" y="388"/>
                </a:cubicBezTo>
                <a:cubicBezTo>
                  <a:pt x="3814" y="390"/>
                  <a:pt x="3814" y="390"/>
                  <a:pt x="3814" y="390"/>
                </a:cubicBezTo>
                <a:cubicBezTo>
                  <a:pt x="3814" y="392"/>
                  <a:pt x="3813" y="394"/>
                  <a:pt x="3812" y="395"/>
                </a:cubicBezTo>
                <a:cubicBezTo>
                  <a:pt x="3810" y="396"/>
                  <a:pt x="3807" y="396"/>
                  <a:pt x="3806" y="395"/>
                </a:cubicBezTo>
                <a:cubicBezTo>
                  <a:pt x="3805" y="395"/>
                  <a:pt x="3805" y="395"/>
                  <a:pt x="3805" y="395"/>
                </a:cubicBezTo>
                <a:cubicBezTo>
                  <a:pt x="3805" y="395"/>
                  <a:pt x="3805" y="396"/>
                  <a:pt x="3805" y="396"/>
                </a:cubicBezTo>
                <a:cubicBezTo>
                  <a:pt x="3805" y="397"/>
                  <a:pt x="3805" y="398"/>
                  <a:pt x="3805" y="399"/>
                </a:cubicBezTo>
                <a:cubicBezTo>
                  <a:pt x="3804" y="401"/>
                  <a:pt x="3804" y="404"/>
                  <a:pt x="3804" y="406"/>
                </a:cubicBezTo>
                <a:cubicBezTo>
                  <a:pt x="3805" y="411"/>
                  <a:pt x="3805" y="413"/>
                  <a:pt x="3802" y="416"/>
                </a:cubicBezTo>
                <a:cubicBezTo>
                  <a:pt x="3800" y="419"/>
                  <a:pt x="3795" y="420"/>
                  <a:pt x="3789" y="418"/>
                </a:cubicBezTo>
                <a:cubicBezTo>
                  <a:pt x="3788" y="417"/>
                  <a:pt x="3788" y="417"/>
                  <a:pt x="3788" y="417"/>
                </a:cubicBezTo>
                <a:cubicBezTo>
                  <a:pt x="3787" y="418"/>
                  <a:pt x="3787" y="418"/>
                  <a:pt x="3787" y="419"/>
                </a:cubicBezTo>
                <a:cubicBezTo>
                  <a:pt x="3786" y="419"/>
                  <a:pt x="3786" y="419"/>
                  <a:pt x="3786" y="419"/>
                </a:cubicBezTo>
                <a:cubicBezTo>
                  <a:pt x="3785" y="422"/>
                  <a:pt x="3783" y="423"/>
                  <a:pt x="3780" y="424"/>
                </a:cubicBezTo>
                <a:cubicBezTo>
                  <a:pt x="3779" y="424"/>
                  <a:pt x="3778" y="424"/>
                  <a:pt x="3778" y="424"/>
                </a:cubicBezTo>
                <a:cubicBezTo>
                  <a:pt x="3776" y="424"/>
                  <a:pt x="3773" y="424"/>
                  <a:pt x="3773" y="425"/>
                </a:cubicBezTo>
                <a:cubicBezTo>
                  <a:pt x="3771" y="426"/>
                  <a:pt x="3770" y="426"/>
                  <a:pt x="3768" y="427"/>
                </a:cubicBezTo>
                <a:cubicBezTo>
                  <a:pt x="3767" y="427"/>
                  <a:pt x="3767" y="428"/>
                  <a:pt x="3766" y="428"/>
                </a:cubicBezTo>
                <a:cubicBezTo>
                  <a:pt x="3764" y="429"/>
                  <a:pt x="3760" y="429"/>
                  <a:pt x="3756" y="429"/>
                </a:cubicBezTo>
                <a:cubicBezTo>
                  <a:pt x="3755" y="429"/>
                  <a:pt x="3755" y="429"/>
                  <a:pt x="3754" y="429"/>
                </a:cubicBezTo>
                <a:cubicBezTo>
                  <a:pt x="3753" y="429"/>
                  <a:pt x="3753" y="429"/>
                  <a:pt x="3751" y="431"/>
                </a:cubicBezTo>
                <a:cubicBezTo>
                  <a:pt x="3751" y="432"/>
                  <a:pt x="3751" y="432"/>
                  <a:pt x="3751" y="432"/>
                </a:cubicBezTo>
                <a:cubicBezTo>
                  <a:pt x="3747" y="436"/>
                  <a:pt x="3740" y="433"/>
                  <a:pt x="3737" y="431"/>
                </a:cubicBezTo>
                <a:cubicBezTo>
                  <a:pt x="3736" y="430"/>
                  <a:pt x="3735" y="429"/>
                  <a:pt x="3729" y="430"/>
                </a:cubicBezTo>
                <a:cubicBezTo>
                  <a:pt x="3723" y="431"/>
                  <a:pt x="3723" y="432"/>
                  <a:pt x="3722" y="435"/>
                </a:cubicBezTo>
                <a:cubicBezTo>
                  <a:pt x="3722" y="435"/>
                  <a:pt x="3722" y="435"/>
                  <a:pt x="3722" y="435"/>
                </a:cubicBezTo>
                <a:cubicBezTo>
                  <a:pt x="3719" y="440"/>
                  <a:pt x="3712" y="442"/>
                  <a:pt x="3708" y="441"/>
                </a:cubicBezTo>
                <a:cubicBezTo>
                  <a:pt x="3707" y="440"/>
                  <a:pt x="3700" y="437"/>
                  <a:pt x="3699" y="433"/>
                </a:cubicBezTo>
                <a:cubicBezTo>
                  <a:pt x="3698" y="431"/>
                  <a:pt x="3697" y="427"/>
                  <a:pt x="3696" y="425"/>
                </a:cubicBezTo>
                <a:cubicBezTo>
                  <a:pt x="3694" y="423"/>
                  <a:pt x="3683" y="414"/>
                  <a:pt x="3680" y="412"/>
                </a:cubicBezTo>
                <a:cubicBezTo>
                  <a:pt x="3678" y="411"/>
                  <a:pt x="3676" y="409"/>
                  <a:pt x="3675" y="406"/>
                </a:cubicBezTo>
                <a:cubicBezTo>
                  <a:pt x="3675" y="402"/>
                  <a:pt x="3675" y="399"/>
                  <a:pt x="3677" y="397"/>
                </a:cubicBezTo>
                <a:cubicBezTo>
                  <a:pt x="3678" y="396"/>
                  <a:pt x="3678" y="393"/>
                  <a:pt x="3679" y="391"/>
                </a:cubicBezTo>
                <a:cubicBezTo>
                  <a:pt x="3679" y="390"/>
                  <a:pt x="3679" y="389"/>
                  <a:pt x="3679" y="387"/>
                </a:cubicBezTo>
                <a:cubicBezTo>
                  <a:pt x="3679" y="387"/>
                  <a:pt x="3679" y="385"/>
                  <a:pt x="3677" y="383"/>
                </a:cubicBezTo>
                <a:cubicBezTo>
                  <a:pt x="3676" y="382"/>
                  <a:pt x="3676" y="382"/>
                  <a:pt x="3676" y="382"/>
                </a:cubicBezTo>
                <a:cubicBezTo>
                  <a:pt x="3674" y="380"/>
                  <a:pt x="3674" y="378"/>
                  <a:pt x="3674" y="373"/>
                </a:cubicBezTo>
                <a:cubicBezTo>
                  <a:pt x="3672" y="376"/>
                  <a:pt x="3669" y="376"/>
                  <a:pt x="3668" y="375"/>
                </a:cubicBezTo>
                <a:cubicBezTo>
                  <a:pt x="3665" y="374"/>
                  <a:pt x="3663" y="371"/>
                  <a:pt x="3663" y="367"/>
                </a:cubicBezTo>
                <a:cubicBezTo>
                  <a:pt x="3663" y="366"/>
                  <a:pt x="3662" y="364"/>
                  <a:pt x="3662" y="364"/>
                </a:cubicBezTo>
                <a:cubicBezTo>
                  <a:pt x="3656" y="362"/>
                  <a:pt x="3657" y="357"/>
                  <a:pt x="3657" y="355"/>
                </a:cubicBezTo>
                <a:cubicBezTo>
                  <a:pt x="3657" y="352"/>
                  <a:pt x="3658" y="349"/>
                  <a:pt x="3659" y="346"/>
                </a:cubicBezTo>
                <a:cubicBezTo>
                  <a:pt x="3659" y="345"/>
                  <a:pt x="3659" y="344"/>
                  <a:pt x="3660" y="343"/>
                </a:cubicBezTo>
                <a:cubicBezTo>
                  <a:pt x="3658" y="343"/>
                  <a:pt x="3656" y="342"/>
                  <a:pt x="3654" y="342"/>
                </a:cubicBezTo>
                <a:cubicBezTo>
                  <a:pt x="3653" y="341"/>
                  <a:pt x="3652" y="341"/>
                  <a:pt x="3651" y="340"/>
                </a:cubicBezTo>
                <a:cubicBezTo>
                  <a:pt x="3649" y="339"/>
                  <a:pt x="3648" y="339"/>
                  <a:pt x="3647" y="339"/>
                </a:cubicBezTo>
                <a:cubicBezTo>
                  <a:pt x="3647" y="339"/>
                  <a:pt x="3647" y="339"/>
                  <a:pt x="3647" y="339"/>
                </a:cubicBezTo>
                <a:cubicBezTo>
                  <a:pt x="3643" y="344"/>
                  <a:pt x="3636" y="341"/>
                  <a:pt x="3633" y="340"/>
                </a:cubicBezTo>
                <a:cubicBezTo>
                  <a:pt x="3629" y="339"/>
                  <a:pt x="3625" y="335"/>
                  <a:pt x="3621" y="333"/>
                </a:cubicBezTo>
                <a:cubicBezTo>
                  <a:pt x="3621" y="332"/>
                  <a:pt x="3621" y="332"/>
                  <a:pt x="3621" y="332"/>
                </a:cubicBezTo>
                <a:cubicBezTo>
                  <a:pt x="3620" y="331"/>
                  <a:pt x="3619" y="330"/>
                  <a:pt x="3617" y="329"/>
                </a:cubicBezTo>
                <a:cubicBezTo>
                  <a:pt x="3616" y="327"/>
                  <a:pt x="3613" y="324"/>
                  <a:pt x="3611" y="323"/>
                </a:cubicBezTo>
                <a:cubicBezTo>
                  <a:pt x="3610" y="322"/>
                  <a:pt x="3609" y="322"/>
                  <a:pt x="3608" y="322"/>
                </a:cubicBezTo>
                <a:cubicBezTo>
                  <a:pt x="3604" y="322"/>
                  <a:pt x="3602" y="319"/>
                  <a:pt x="3601" y="317"/>
                </a:cubicBezTo>
                <a:cubicBezTo>
                  <a:pt x="3601" y="317"/>
                  <a:pt x="3600" y="316"/>
                  <a:pt x="3600" y="316"/>
                </a:cubicBezTo>
                <a:cubicBezTo>
                  <a:pt x="3600" y="315"/>
                  <a:pt x="3599" y="315"/>
                  <a:pt x="3599" y="315"/>
                </a:cubicBezTo>
                <a:cubicBezTo>
                  <a:pt x="3597" y="316"/>
                  <a:pt x="3595" y="316"/>
                  <a:pt x="3593" y="315"/>
                </a:cubicBezTo>
                <a:cubicBezTo>
                  <a:pt x="3590" y="313"/>
                  <a:pt x="3589" y="310"/>
                  <a:pt x="3589" y="306"/>
                </a:cubicBezTo>
                <a:cubicBezTo>
                  <a:pt x="3588" y="306"/>
                  <a:pt x="3585" y="305"/>
                  <a:pt x="3584" y="305"/>
                </a:cubicBezTo>
                <a:cubicBezTo>
                  <a:pt x="3584" y="305"/>
                  <a:pt x="3584" y="305"/>
                  <a:pt x="3584" y="305"/>
                </a:cubicBezTo>
                <a:cubicBezTo>
                  <a:pt x="3584" y="308"/>
                  <a:pt x="3583" y="310"/>
                  <a:pt x="3581" y="311"/>
                </a:cubicBezTo>
                <a:cubicBezTo>
                  <a:pt x="3579" y="312"/>
                  <a:pt x="3576" y="312"/>
                  <a:pt x="3574" y="311"/>
                </a:cubicBezTo>
                <a:cubicBezTo>
                  <a:pt x="3574" y="311"/>
                  <a:pt x="3574" y="311"/>
                  <a:pt x="3574" y="311"/>
                </a:cubicBezTo>
                <a:cubicBezTo>
                  <a:pt x="3574" y="311"/>
                  <a:pt x="3573" y="311"/>
                  <a:pt x="3573" y="311"/>
                </a:cubicBezTo>
                <a:cubicBezTo>
                  <a:pt x="3571" y="313"/>
                  <a:pt x="3571" y="313"/>
                  <a:pt x="3571" y="313"/>
                </a:cubicBezTo>
                <a:cubicBezTo>
                  <a:pt x="3569" y="314"/>
                  <a:pt x="3566" y="316"/>
                  <a:pt x="3563" y="315"/>
                </a:cubicBezTo>
                <a:cubicBezTo>
                  <a:pt x="3559" y="314"/>
                  <a:pt x="3558" y="310"/>
                  <a:pt x="3557" y="308"/>
                </a:cubicBezTo>
                <a:cubicBezTo>
                  <a:pt x="3557" y="306"/>
                  <a:pt x="3556" y="306"/>
                  <a:pt x="3549" y="307"/>
                </a:cubicBezTo>
                <a:cubicBezTo>
                  <a:pt x="3548" y="308"/>
                  <a:pt x="3548" y="308"/>
                  <a:pt x="3548" y="308"/>
                </a:cubicBezTo>
                <a:cubicBezTo>
                  <a:pt x="3544" y="309"/>
                  <a:pt x="3542" y="307"/>
                  <a:pt x="3541" y="306"/>
                </a:cubicBezTo>
                <a:cubicBezTo>
                  <a:pt x="3539" y="305"/>
                  <a:pt x="3539" y="303"/>
                  <a:pt x="3539" y="301"/>
                </a:cubicBezTo>
                <a:cubicBezTo>
                  <a:pt x="3537" y="302"/>
                  <a:pt x="3535" y="301"/>
                  <a:pt x="3534" y="301"/>
                </a:cubicBezTo>
                <a:cubicBezTo>
                  <a:pt x="3532" y="300"/>
                  <a:pt x="3532" y="300"/>
                  <a:pt x="3531" y="300"/>
                </a:cubicBezTo>
                <a:cubicBezTo>
                  <a:pt x="3527" y="303"/>
                  <a:pt x="3523" y="304"/>
                  <a:pt x="3519" y="306"/>
                </a:cubicBezTo>
                <a:cubicBezTo>
                  <a:pt x="3516" y="307"/>
                  <a:pt x="3513" y="308"/>
                  <a:pt x="3510" y="310"/>
                </a:cubicBezTo>
                <a:cubicBezTo>
                  <a:pt x="3506" y="312"/>
                  <a:pt x="3499" y="312"/>
                  <a:pt x="3495" y="306"/>
                </a:cubicBezTo>
                <a:cubicBezTo>
                  <a:pt x="3495" y="306"/>
                  <a:pt x="3495" y="306"/>
                  <a:pt x="3495" y="306"/>
                </a:cubicBezTo>
                <a:cubicBezTo>
                  <a:pt x="3494" y="307"/>
                  <a:pt x="3493" y="308"/>
                  <a:pt x="3491" y="308"/>
                </a:cubicBezTo>
                <a:cubicBezTo>
                  <a:pt x="3488" y="309"/>
                  <a:pt x="3485" y="308"/>
                  <a:pt x="3483" y="306"/>
                </a:cubicBezTo>
                <a:cubicBezTo>
                  <a:pt x="3481" y="305"/>
                  <a:pt x="3474" y="300"/>
                  <a:pt x="3474" y="293"/>
                </a:cubicBezTo>
                <a:cubicBezTo>
                  <a:pt x="3473" y="293"/>
                  <a:pt x="3471" y="294"/>
                  <a:pt x="3470" y="293"/>
                </a:cubicBezTo>
                <a:cubicBezTo>
                  <a:pt x="3466" y="293"/>
                  <a:pt x="3462" y="291"/>
                  <a:pt x="3463" y="281"/>
                </a:cubicBezTo>
                <a:cubicBezTo>
                  <a:pt x="3463" y="280"/>
                  <a:pt x="3463" y="280"/>
                  <a:pt x="3463" y="280"/>
                </a:cubicBezTo>
                <a:cubicBezTo>
                  <a:pt x="3463" y="279"/>
                  <a:pt x="3463" y="278"/>
                  <a:pt x="3463" y="277"/>
                </a:cubicBezTo>
                <a:cubicBezTo>
                  <a:pt x="3463" y="277"/>
                  <a:pt x="3463" y="277"/>
                  <a:pt x="3463" y="277"/>
                </a:cubicBezTo>
                <a:cubicBezTo>
                  <a:pt x="3463" y="277"/>
                  <a:pt x="3462" y="277"/>
                  <a:pt x="3462" y="277"/>
                </a:cubicBezTo>
                <a:cubicBezTo>
                  <a:pt x="3462" y="276"/>
                  <a:pt x="3462" y="276"/>
                  <a:pt x="3462" y="276"/>
                </a:cubicBezTo>
                <a:cubicBezTo>
                  <a:pt x="3458" y="272"/>
                  <a:pt x="3460" y="267"/>
                  <a:pt x="3462" y="258"/>
                </a:cubicBezTo>
                <a:cubicBezTo>
                  <a:pt x="3463" y="255"/>
                  <a:pt x="3462" y="253"/>
                  <a:pt x="3462" y="253"/>
                </a:cubicBezTo>
                <a:cubicBezTo>
                  <a:pt x="3460" y="253"/>
                  <a:pt x="3458" y="252"/>
                  <a:pt x="3456" y="252"/>
                </a:cubicBezTo>
                <a:cubicBezTo>
                  <a:pt x="3454" y="251"/>
                  <a:pt x="3452" y="249"/>
                  <a:pt x="3450" y="248"/>
                </a:cubicBezTo>
                <a:cubicBezTo>
                  <a:pt x="3447" y="246"/>
                  <a:pt x="3446" y="243"/>
                  <a:pt x="3445" y="240"/>
                </a:cubicBezTo>
                <a:cubicBezTo>
                  <a:pt x="3445" y="238"/>
                  <a:pt x="3444" y="237"/>
                  <a:pt x="3443" y="236"/>
                </a:cubicBezTo>
                <a:cubicBezTo>
                  <a:pt x="3439" y="232"/>
                  <a:pt x="3441" y="227"/>
                  <a:pt x="3443" y="223"/>
                </a:cubicBezTo>
                <a:cubicBezTo>
                  <a:pt x="3443" y="223"/>
                  <a:pt x="3443" y="223"/>
                  <a:pt x="3443" y="223"/>
                </a:cubicBezTo>
                <a:cubicBezTo>
                  <a:pt x="3443" y="223"/>
                  <a:pt x="3443" y="220"/>
                  <a:pt x="3441" y="217"/>
                </a:cubicBezTo>
                <a:cubicBezTo>
                  <a:pt x="3440" y="215"/>
                  <a:pt x="3437" y="213"/>
                  <a:pt x="3436" y="211"/>
                </a:cubicBezTo>
                <a:cubicBezTo>
                  <a:pt x="3435" y="210"/>
                  <a:pt x="3434" y="210"/>
                  <a:pt x="3433" y="209"/>
                </a:cubicBezTo>
                <a:cubicBezTo>
                  <a:pt x="3432" y="208"/>
                  <a:pt x="3430" y="205"/>
                  <a:pt x="3429" y="203"/>
                </a:cubicBezTo>
                <a:cubicBezTo>
                  <a:pt x="3428" y="202"/>
                  <a:pt x="3428" y="201"/>
                  <a:pt x="3428" y="201"/>
                </a:cubicBezTo>
                <a:cubicBezTo>
                  <a:pt x="3427" y="199"/>
                  <a:pt x="3427" y="198"/>
                  <a:pt x="3426" y="197"/>
                </a:cubicBezTo>
                <a:cubicBezTo>
                  <a:pt x="3425" y="196"/>
                  <a:pt x="3422" y="194"/>
                  <a:pt x="3420" y="193"/>
                </a:cubicBezTo>
                <a:cubicBezTo>
                  <a:pt x="3417" y="192"/>
                  <a:pt x="3415" y="191"/>
                  <a:pt x="3413" y="190"/>
                </a:cubicBezTo>
                <a:cubicBezTo>
                  <a:pt x="3409" y="186"/>
                  <a:pt x="3408" y="181"/>
                  <a:pt x="3408" y="180"/>
                </a:cubicBezTo>
                <a:cubicBezTo>
                  <a:pt x="3408" y="179"/>
                  <a:pt x="3408" y="176"/>
                  <a:pt x="3409" y="173"/>
                </a:cubicBezTo>
                <a:cubicBezTo>
                  <a:pt x="3406" y="173"/>
                  <a:pt x="3403" y="173"/>
                  <a:pt x="3402" y="172"/>
                </a:cubicBezTo>
                <a:cubicBezTo>
                  <a:pt x="3400" y="171"/>
                  <a:pt x="3399" y="169"/>
                  <a:pt x="3399" y="168"/>
                </a:cubicBezTo>
                <a:cubicBezTo>
                  <a:pt x="3399" y="165"/>
                  <a:pt x="3399" y="162"/>
                  <a:pt x="3403" y="158"/>
                </a:cubicBezTo>
                <a:cubicBezTo>
                  <a:pt x="3402" y="157"/>
                  <a:pt x="3402" y="157"/>
                  <a:pt x="3402" y="157"/>
                </a:cubicBezTo>
                <a:cubicBezTo>
                  <a:pt x="3398" y="155"/>
                  <a:pt x="3398" y="151"/>
                  <a:pt x="3398" y="149"/>
                </a:cubicBezTo>
                <a:cubicBezTo>
                  <a:pt x="3394" y="149"/>
                  <a:pt x="3390" y="145"/>
                  <a:pt x="3390" y="138"/>
                </a:cubicBezTo>
                <a:cubicBezTo>
                  <a:pt x="3389" y="134"/>
                  <a:pt x="3388" y="132"/>
                  <a:pt x="3388" y="131"/>
                </a:cubicBezTo>
                <a:cubicBezTo>
                  <a:pt x="3386" y="130"/>
                  <a:pt x="3381" y="127"/>
                  <a:pt x="3379" y="124"/>
                </a:cubicBezTo>
                <a:cubicBezTo>
                  <a:pt x="3379" y="123"/>
                  <a:pt x="3377" y="121"/>
                  <a:pt x="3376" y="119"/>
                </a:cubicBezTo>
                <a:cubicBezTo>
                  <a:pt x="3374" y="118"/>
                  <a:pt x="3373" y="116"/>
                  <a:pt x="3372" y="115"/>
                </a:cubicBezTo>
                <a:cubicBezTo>
                  <a:pt x="3369" y="111"/>
                  <a:pt x="3369" y="105"/>
                  <a:pt x="3373" y="102"/>
                </a:cubicBezTo>
                <a:cubicBezTo>
                  <a:pt x="3373" y="101"/>
                  <a:pt x="3373" y="100"/>
                  <a:pt x="3373" y="99"/>
                </a:cubicBezTo>
                <a:cubicBezTo>
                  <a:pt x="3372" y="99"/>
                  <a:pt x="3371" y="99"/>
                  <a:pt x="3370" y="99"/>
                </a:cubicBezTo>
                <a:cubicBezTo>
                  <a:pt x="3365" y="98"/>
                  <a:pt x="3361" y="98"/>
                  <a:pt x="3361" y="94"/>
                </a:cubicBezTo>
                <a:cubicBezTo>
                  <a:pt x="3361" y="93"/>
                  <a:pt x="3361" y="93"/>
                  <a:pt x="3361" y="93"/>
                </a:cubicBezTo>
                <a:cubicBezTo>
                  <a:pt x="3360" y="92"/>
                  <a:pt x="3359" y="88"/>
                  <a:pt x="3363" y="85"/>
                </a:cubicBezTo>
                <a:cubicBezTo>
                  <a:pt x="3363" y="84"/>
                  <a:pt x="3363" y="84"/>
                  <a:pt x="3363" y="83"/>
                </a:cubicBezTo>
                <a:cubicBezTo>
                  <a:pt x="3363" y="83"/>
                  <a:pt x="3361" y="81"/>
                  <a:pt x="3358" y="80"/>
                </a:cubicBezTo>
                <a:cubicBezTo>
                  <a:pt x="3357" y="80"/>
                  <a:pt x="3357" y="80"/>
                  <a:pt x="3357" y="80"/>
                </a:cubicBezTo>
                <a:cubicBezTo>
                  <a:pt x="3356" y="79"/>
                  <a:pt x="3350" y="76"/>
                  <a:pt x="3347" y="70"/>
                </a:cubicBezTo>
                <a:cubicBezTo>
                  <a:pt x="3346" y="69"/>
                  <a:pt x="3346" y="69"/>
                  <a:pt x="3346" y="69"/>
                </a:cubicBezTo>
                <a:cubicBezTo>
                  <a:pt x="3346" y="69"/>
                  <a:pt x="3345" y="69"/>
                  <a:pt x="3345" y="69"/>
                </a:cubicBezTo>
                <a:cubicBezTo>
                  <a:pt x="3344" y="70"/>
                  <a:pt x="3341" y="71"/>
                  <a:pt x="3339" y="70"/>
                </a:cubicBezTo>
                <a:cubicBezTo>
                  <a:pt x="3337" y="69"/>
                  <a:pt x="3335" y="67"/>
                  <a:pt x="3334" y="64"/>
                </a:cubicBezTo>
                <a:cubicBezTo>
                  <a:pt x="3332" y="60"/>
                  <a:pt x="3335" y="57"/>
                  <a:pt x="3336" y="55"/>
                </a:cubicBezTo>
                <a:cubicBezTo>
                  <a:pt x="3336" y="55"/>
                  <a:pt x="3336" y="55"/>
                  <a:pt x="3337" y="54"/>
                </a:cubicBezTo>
                <a:cubicBezTo>
                  <a:pt x="3337" y="54"/>
                  <a:pt x="3338" y="53"/>
                  <a:pt x="3338" y="52"/>
                </a:cubicBezTo>
                <a:cubicBezTo>
                  <a:pt x="3338" y="53"/>
                  <a:pt x="3337" y="53"/>
                  <a:pt x="3337" y="53"/>
                </a:cubicBezTo>
                <a:cubicBezTo>
                  <a:pt x="3336" y="53"/>
                  <a:pt x="3336" y="53"/>
                  <a:pt x="3336" y="53"/>
                </a:cubicBezTo>
                <a:cubicBezTo>
                  <a:pt x="3331" y="53"/>
                  <a:pt x="3328" y="49"/>
                  <a:pt x="3326" y="46"/>
                </a:cubicBezTo>
                <a:cubicBezTo>
                  <a:pt x="3326" y="45"/>
                  <a:pt x="3325" y="45"/>
                  <a:pt x="3325" y="45"/>
                </a:cubicBezTo>
                <a:cubicBezTo>
                  <a:pt x="3325" y="45"/>
                  <a:pt x="3324" y="45"/>
                  <a:pt x="3324" y="46"/>
                </a:cubicBezTo>
                <a:cubicBezTo>
                  <a:pt x="3323" y="46"/>
                  <a:pt x="3323" y="47"/>
                  <a:pt x="3322" y="47"/>
                </a:cubicBezTo>
                <a:cubicBezTo>
                  <a:pt x="3320" y="49"/>
                  <a:pt x="3316" y="48"/>
                  <a:pt x="3314" y="46"/>
                </a:cubicBezTo>
                <a:cubicBezTo>
                  <a:pt x="3311" y="43"/>
                  <a:pt x="3311" y="40"/>
                  <a:pt x="3314" y="37"/>
                </a:cubicBezTo>
                <a:cubicBezTo>
                  <a:pt x="3314" y="37"/>
                  <a:pt x="3314" y="37"/>
                  <a:pt x="3314" y="37"/>
                </a:cubicBezTo>
                <a:cubicBezTo>
                  <a:pt x="3314" y="37"/>
                  <a:pt x="3314" y="36"/>
                  <a:pt x="3313" y="34"/>
                </a:cubicBezTo>
                <a:cubicBezTo>
                  <a:pt x="3313" y="34"/>
                  <a:pt x="3313" y="33"/>
                  <a:pt x="3313" y="33"/>
                </a:cubicBezTo>
                <a:cubicBezTo>
                  <a:pt x="3312" y="33"/>
                  <a:pt x="3308" y="33"/>
                  <a:pt x="3306" y="33"/>
                </a:cubicBezTo>
                <a:cubicBezTo>
                  <a:pt x="3302" y="33"/>
                  <a:pt x="3300" y="33"/>
                  <a:pt x="3293" y="29"/>
                </a:cubicBezTo>
                <a:cubicBezTo>
                  <a:pt x="3285" y="25"/>
                  <a:pt x="3283" y="25"/>
                  <a:pt x="3278" y="25"/>
                </a:cubicBezTo>
                <a:cubicBezTo>
                  <a:pt x="3276" y="25"/>
                  <a:pt x="3276" y="25"/>
                  <a:pt x="3275" y="27"/>
                </a:cubicBezTo>
                <a:cubicBezTo>
                  <a:pt x="3275" y="28"/>
                  <a:pt x="3275" y="29"/>
                  <a:pt x="3274" y="30"/>
                </a:cubicBezTo>
                <a:cubicBezTo>
                  <a:pt x="3273" y="32"/>
                  <a:pt x="3271" y="33"/>
                  <a:pt x="3269" y="33"/>
                </a:cubicBezTo>
                <a:cubicBezTo>
                  <a:pt x="3267" y="34"/>
                  <a:pt x="3264" y="33"/>
                  <a:pt x="3260" y="30"/>
                </a:cubicBezTo>
                <a:cubicBezTo>
                  <a:pt x="3258" y="28"/>
                  <a:pt x="3257" y="28"/>
                  <a:pt x="3253" y="30"/>
                </a:cubicBezTo>
                <a:cubicBezTo>
                  <a:pt x="3246" y="33"/>
                  <a:pt x="3241" y="25"/>
                  <a:pt x="3237" y="20"/>
                </a:cubicBezTo>
                <a:cubicBezTo>
                  <a:pt x="3236" y="19"/>
                  <a:pt x="3236" y="19"/>
                  <a:pt x="3235" y="18"/>
                </a:cubicBezTo>
                <a:cubicBezTo>
                  <a:pt x="3234" y="17"/>
                  <a:pt x="3231" y="18"/>
                  <a:pt x="3231" y="18"/>
                </a:cubicBezTo>
                <a:cubicBezTo>
                  <a:pt x="3227" y="21"/>
                  <a:pt x="3222" y="20"/>
                  <a:pt x="3219" y="17"/>
                </a:cubicBezTo>
                <a:cubicBezTo>
                  <a:pt x="3218" y="17"/>
                  <a:pt x="3217" y="16"/>
                  <a:pt x="3216" y="15"/>
                </a:cubicBezTo>
                <a:cubicBezTo>
                  <a:pt x="3213" y="14"/>
                  <a:pt x="3209" y="12"/>
                  <a:pt x="3207" y="10"/>
                </a:cubicBezTo>
                <a:cubicBezTo>
                  <a:pt x="3204" y="8"/>
                  <a:pt x="3200" y="9"/>
                  <a:pt x="3199" y="10"/>
                </a:cubicBezTo>
                <a:cubicBezTo>
                  <a:pt x="3197" y="12"/>
                  <a:pt x="3194" y="13"/>
                  <a:pt x="3192" y="11"/>
                </a:cubicBezTo>
                <a:cubicBezTo>
                  <a:pt x="3189" y="14"/>
                  <a:pt x="3184" y="13"/>
                  <a:pt x="3181" y="12"/>
                </a:cubicBezTo>
                <a:cubicBezTo>
                  <a:pt x="3180" y="11"/>
                  <a:pt x="3179" y="11"/>
                  <a:pt x="3179" y="11"/>
                </a:cubicBezTo>
                <a:cubicBezTo>
                  <a:pt x="3177" y="12"/>
                  <a:pt x="3176" y="13"/>
                  <a:pt x="3174" y="15"/>
                </a:cubicBezTo>
                <a:cubicBezTo>
                  <a:pt x="3172" y="16"/>
                  <a:pt x="3172" y="16"/>
                  <a:pt x="3172" y="16"/>
                </a:cubicBezTo>
                <a:cubicBezTo>
                  <a:pt x="3169" y="18"/>
                  <a:pt x="3166" y="18"/>
                  <a:pt x="3164" y="18"/>
                </a:cubicBezTo>
                <a:cubicBezTo>
                  <a:pt x="3164" y="18"/>
                  <a:pt x="3163" y="18"/>
                  <a:pt x="3163" y="18"/>
                </a:cubicBezTo>
                <a:cubicBezTo>
                  <a:pt x="3159" y="22"/>
                  <a:pt x="3152" y="23"/>
                  <a:pt x="3150" y="23"/>
                </a:cubicBezTo>
                <a:cubicBezTo>
                  <a:pt x="3149" y="23"/>
                  <a:pt x="3148" y="23"/>
                  <a:pt x="3147" y="23"/>
                </a:cubicBezTo>
                <a:cubicBezTo>
                  <a:pt x="3145" y="24"/>
                  <a:pt x="3144" y="24"/>
                  <a:pt x="3141" y="24"/>
                </a:cubicBezTo>
                <a:cubicBezTo>
                  <a:pt x="3137" y="25"/>
                  <a:pt x="3134" y="25"/>
                  <a:pt x="3126" y="23"/>
                </a:cubicBezTo>
                <a:cubicBezTo>
                  <a:pt x="3122" y="22"/>
                  <a:pt x="3120" y="23"/>
                  <a:pt x="3118" y="26"/>
                </a:cubicBezTo>
                <a:cubicBezTo>
                  <a:pt x="3117" y="26"/>
                  <a:pt x="3117" y="26"/>
                  <a:pt x="3117" y="26"/>
                </a:cubicBezTo>
                <a:cubicBezTo>
                  <a:pt x="3115" y="29"/>
                  <a:pt x="3113" y="31"/>
                  <a:pt x="3106" y="31"/>
                </a:cubicBezTo>
                <a:cubicBezTo>
                  <a:pt x="3102" y="32"/>
                  <a:pt x="3101" y="32"/>
                  <a:pt x="3099" y="33"/>
                </a:cubicBezTo>
                <a:cubicBezTo>
                  <a:pt x="3098" y="34"/>
                  <a:pt x="3097" y="34"/>
                  <a:pt x="3095" y="35"/>
                </a:cubicBezTo>
                <a:cubicBezTo>
                  <a:pt x="3091" y="37"/>
                  <a:pt x="3087" y="39"/>
                  <a:pt x="3083" y="41"/>
                </a:cubicBezTo>
                <a:cubicBezTo>
                  <a:pt x="3081" y="42"/>
                  <a:pt x="3079" y="43"/>
                  <a:pt x="3077" y="44"/>
                </a:cubicBezTo>
                <a:cubicBezTo>
                  <a:pt x="3072" y="47"/>
                  <a:pt x="3064" y="48"/>
                  <a:pt x="3051" y="48"/>
                </a:cubicBezTo>
                <a:cubicBezTo>
                  <a:pt x="3047" y="48"/>
                  <a:pt x="3046" y="49"/>
                  <a:pt x="3046" y="49"/>
                </a:cubicBezTo>
                <a:cubicBezTo>
                  <a:pt x="3046" y="49"/>
                  <a:pt x="3046" y="49"/>
                  <a:pt x="3046" y="49"/>
                </a:cubicBezTo>
                <a:cubicBezTo>
                  <a:pt x="3046" y="49"/>
                  <a:pt x="3046" y="50"/>
                  <a:pt x="3046" y="50"/>
                </a:cubicBezTo>
                <a:cubicBezTo>
                  <a:pt x="3046" y="51"/>
                  <a:pt x="3046" y="51"/>
                  <a:pt x="3045" y="52"/>
                </a:cubicBezTo>
                <a:cubicBezTo>
                  <a:pt x="3045" y="55"/>
                  <a:pt x="3044" y="56"/>
                  <a:pt x="3042" y="59"/>
                </a:cubicBezTo>
                <a:cubicBezTo>
                  <a:pt x="3042" y="59"/>
                  <a:pt x="3041" y="60"/>
                  <a:pt x="3040" y="62"/>
                </a:cubicBezTo>
                <a:cubicBezTo>
                  <a:pt x="3038" y="64"/>
                  <a:pt x="3036" y="67"/>
                  <a:pt x="3034" y="69"/>
                </a:cubicBezTo>
                <a:cubicBezTo>
                  <a:pt x="3030" y="72"/>
                  <a:pt x="3027" y="76"/>
                  <a:pt x="3026" y="79"/>
                </a:cubicBezTo>
                <a:cubicBezTo>
                  <a:pt x="3022" y="85"/>
                  <a:pt x="3021" y="86"/>
                  <a:pt x="3018" y="89"/>
                </a:cubicBezTo>
                <a:cubicBezTo>
                  <a:pt x="3017" y="90"/>
                  <a:pt x="3017" y="90"/>
                  <a:pt x="3017" y="90"/>
                </a:cubicBezTo>
                <a:cubicBezTo>
                  <a:pt x="3016" y="90"/>
                  <a:pt x="3016" y="90"/>
                  <a:pt x="3016" y="91"/>
                </a:cubicBezTo>
                <a:cubicBezTo>
                  <a:pt x="3019" y="94"/>
                  <a:pt x="3019" y="96"/>
                  <a:pt x="3017" y="99"/>
                </a:cubicBezTo>
                <a:cubicBezTo>
                  <a:pt x="3017" y="100"/>
                  <a:pt x="3016" y="100"/>
                  <a:pt x="3016" y="101"/>
                </a:cubicBezTo>
                <a:cubicBezTo>
                  <a:pt x="3016" y="101"/>
                  <a:pt x="3015" y="103"/>
                  <a:pt x="3015" y="103"/>
                </a:cubicBezTo>
                <a:cubicBezTo>
                  <a:pt x="3015" y="103"/>
                  <a:pt x="3016" y="103"/>
                  <a:pt x="3016" y="103"/>
                </a:cubicBezTo>
                <a:cubicBezTo>
                  <a:pt x="3016" y="104"/>
                  <a:pt x="3016" y="104"/>
                  <a:pt x="3016" y="104"/>
                </a:cubicBezTo>
                <a:cubicBezTo>
                  <a:pt x="3017" y="103"/>
                  <a:pt x="3020" y="103"/>
                  <a:pt x="3024" y="100"/>
                </a:cubicBezTo>
                <a:cubicBezTo>
                  <a:pt x="3032" y="95"/>
                  <a:pt x="3039" y="99"/>
                  <a:pt x="3043" y="102"/>
                </a:cubicBezTo>
                <a:cubicBezTo>
                  <a:pt x="3044" y="102"/>
                  <a:pt x="3044" y="103"/>
                  <a:pt x="3045" y="103"/>
                </a:cubicBezTo>
                <a:cubicBezTo>
                  <a:pt x="3049" y="105"/>
                  <a:pt x="3051" y="108"/>
                  <a:pt x="3051" y="111"/>
                </a:cubicBezTo>
                <a:cubicBezTo>
                  <a:pt x="3051" y="112"/>
                  <a:pt x="3051" y="112"/>
                  <a:pt x="3051" y="112"/>
                </a:cubicBezTo>
                <a:cubicBezTo>
                  <a:pt x="3051" y="115"/>
                  <a:pt x="3051" y="117"/>
                  <a:pt x="3049" y="123"/>
                </a:cubicBezTo>
                <a:cubicBezTo>
                  <a:pt x="3048" y="127"/>
                  <a:pt x="3048" y="127"/>
                  <a:pt x="3048" y="127"/>
                </a:cubicBezTo>
                <a:cubicBezTo>
                  <a:pt x="3049" y="128"/>
                  <a:pt x="3050" y="128"/>
                  <a:pt x="3051" y="129"/>
                </a:cubicBezTo>
                <a:cubicBezTo>
                  <a:pt x="3057" y="131"/>
                  <a:pt x="3056" y="139"/>
                  <a:pt x="3056" y="144"/>
                </a:cubicBezTo>
                <a:cubicBezTo>
                  <a:pt x="3056" y="146"/>
                  <a:pt x="3056" y="147"/>
                  <a:pt x="3056" y="148"/>
                </a:cubicBezTo>
                <a:cubicBezTo>
                  <a:pt x="3057" y="153"/>
                  <a:pt x="3057" y="155"/>
                  <a:pt x="3055" y="158"/>
                </a:cubicBezTo>
                <a:cubicBezTo>
                  <a:pt x="3054" y="160"/>
                  <a:pt x="3051" y="163"/>
                  <a:pt x="3044" y="169"/>
                </a:cubicBezTo>
                <a:cubicBezTo>
                  <a:pt x="3042" y="171"/>
                  <a:pt x="3039" y="173"/>
                  <a:pt x="3038" y="174"/>
                </a:cubicBezTo>
                <a:cubicBezTo>
                  <a:pt x="3037" y="175"/>
                  <a:pt x="3037" y="175"/>
                  <a:pt x="3037" y="175"/>
                </a:cubicBezTo>
                <a:cubicBezTo>
                  <a:pt x="3033" y="180"/>
                  <a:pt x="3029" y="185"/>
                  <a:pt x="3027" y="187"/>
                </a:cubicBezTo>
                <a:cubicBezTo>
                  <a:pt x="3026" y="187"/>
                  <a:pt x="3026" y="187"/>
                  <a:pt x="3025" y="188"/>
                </a:cubicBezTo>
                <a:cubicBezTo>
                  <a:pt x="3024" y="189"/>
                  <a:pt x="3023" y="190"/>
                  <a:pt x="3023" y="190"/>
                </a:cubicBezTo>
                <a:cubicBezTo>
                  <a:pt x="3023" y="191"/>
                  <a:pt x="3023" y="192"/>
                  <a:pt x="3023" y="193"/>
                </a:cubicBezTo>
                <a:cubicBezTo>
                  <a:pt x="3023" y="194"/>
                  <a:pt x="3023" y="196"/>
                  <a:pt x="3023" y="198"/>
                </a:cubicBezTo>
                <a:cubicBezTo>
                  <a:pt x="3022" y="200"/>
                  <a:pt x="3022" y="202"/>
                  <a:pt x="3021" y="203"/>
                </a:cubicBezTo>
                <a:cubicBezTo>
                  <a:pt x="3021" y="204"/>
                  <a:pt x="3021" y="205"/>
                  <a:pt x="3021" y="205"/>
                </a:cubicBezTo>
                <a:cubicBezTo>
                  <a:pt x="3021" y="208"/>
                  <a:pt x="3021" y="212"/>
                  <a:pt x="3018" y="214"/>
                </a:cubicBezTo>
                <a:cubicBezTo>
                  <a:pt x="3018" y="215"/>
                  <a:pt x="3018" y="215"/>
                  <a:pt x="3018" y="216"/>
                </a:cubicBezTo>
                <a:cubicBezTo>
                  <a:pt x="3018" y="219"/>
                  <a:pt x="3017" y="220"/>
                  <a:pt x="3015" y="222"/>
                </a:cubicBezTo>
                <a:cubicBezTo>
                  <a:pt x="3015" y="222"/>
                  <a:pt x="3014" y="222"/>
                  <a:pt x="3014" y="223"/>
                </a:cubicBezTo>
                <a:cubicBezTo>
                  <a:pt x="3014" y="223"/>
                  <a:pt x="3014" y="223"/>
                  <a:pt x="3014" y="223"/>
                </a:cubicBezTo>
                <a:cubicBezTo>
                  <a:pt x="3014" y="224"/>
                  <a:pt x="3014" y="224"/>
                  <a:pt x="3014" y="224"/>
                </a:cubicBezTo>
                <a:cubicBezTo>
                  <a:pt x="3014" y="228"/>
                  <a:pt x="3012" y="229"/>
                  <a:pt x="3010" y="231"/>
                </a:cubicBezTo>
                <a:cubicBezTo>
                  <a:pt x="3010" y="232"/>
                  <a:pt x="3010" y="234"/>
                  <a:pt x="3011" y="235"/>
                </a:cubicBezTo>
                <a:cubicBezTo>
                  <a:pt x="3012" y="243"/>
                  <a:pt x="3005" y="250"/>
                  <a:pt x="3001" y="254"/>
                </a:cubicBezTo>
                <a:cubicBezTo>
                  <a:pt x="3001" y="254"/>
                  <a:pt x="3001" y="254"/>
                  <a:pt x="3001" y="254"/>
                </a:cubicBezTo>
                <a:cubicBezTo>
                  <a:pt x="2999" y="256"/>
                  <a:pt x="2998" y="258"/>
                  <a:pt x="2998" y="262"/>
                </a:cubicBezTo>
                <a:cubicBezTo>
                  <a:pt x="2999" y="265"/>
                  <a:pt x="2999" y="269"/>
                  <a:pt x="2997" y="273"/>
                </a:cubicBezTo>
                <a:cubicBezTo>
                  <a:pt x="2996" y="276"/>
                  <a:pt x="2994" y="278"/>
                  <a:pt x="2992" y="280"/>
                </a:cubicBezTo>
                <a:cubicBezTo>
                  <a:pt x="2991" y="282"/>
                  <a:pt x="2989" y="284"/>
                  <a:pt x="2989" y="285"/>
                </a:cubicBezTo>
                <a:cubicBezTo>
                  <a:pt x="2987" y="288"/>
                  <a:pt x="2987" y="290"/>
                  <a:pt x="2987" y="292"/>
                </a:cubicBezTo>
                <a:cubicBezTo>
                  <a:pt x="2988" y="298"/>
                  <a:pt x="2984" y="302"/>
                  <a:pt x="2982" y="303"/>
                </a:cubicBezTo>
                <a:cubicBezTo>
                  <a:pt x="2983" y="303"/>
                  <a:pt x="2983" y="303"/>
                  <a:pt x="2984" y="303"/>
                </a:cubicBezTo>
                <a:cubicBezTo>
                  <a:pt x="2985" y="303"/>
                  <a:pt x="2986" y="303"/>
                  <a:pt x="2987" y="303"/>
                </a:cubicBezTo>
                <a:cubicBezTo>
                  <a:pt x="2988" y="303"/>
                  <a:pt x="2992" y="302"/>
                  <a:pt x="2994" y="305"/>
                </a:cubicBezTo>
                <a:cubicBezTo>
                  <a:pt x="2995" y="307"/>
                  <a:pt x="2994" y="310"/>
                  <a:pt x="2994" y="311"/>
                </a:cubicBezTo>
                <a:cubicBezTo>
                  <a:pt x="2993" y="312"/>
                  <a:pt x="2993" y="312"/>
                  <a:pt x="2993" y="312"/>
                </a:cubicBezTo>
                <a:cubicBezTo>
                  <a:pt x="2993" y="314"/>
                  <a:pt x="2993" y="314"/>
                  <a:pt x="2993" y="317"/>
                </a:cubicBezTo>
                <a:cubicBezTo>
                  <a:pt x="2995" y="323"/>
                  <a:pt x="2991" y="328"/>
                  <a:pt x="2989" y="331"/>
                </a:cubicBezTo>
                <a:cubicBezTo>
                  <a:pt x="2988" y="332"/>
                  <a:pt x="2986" y="333"/>
                  <a:pt x="2985" y="334"/>
                </a:cubicBezTo>
                <a:cubicBezTo>
                  <a:pt x="2983" y="336"/>
                  <a:pt x="2981" y="337"/>
                  <a:pt x="2981" y="339"/>
                </a:cubicBezTo>
                <a:cubicBezTo>
                  <a:pt x="2978" y="345"/>
                  <a:pt x="2974" y="345"/>
                  <a:pt x="2970" y="345"/>
                </a:cubicBezTo>
                <a:cubicBezTo>
                  <a:pt x="2968" y="344"/>
                  <a:pt x="2968" y="344"/>
                  <a:pt x="2968" y="344"/>
                </a:cubicBezTo>
                <a:cubicBezTo>
                  <a:pt x="2967" y="344"/>
                  <a:pt x="2965" y="344"/>
                  <a:pt x="2964" y="345"/>
                </a:cubicBezTo>
                <a:cubicBezTo>
                  <a:pt x="2963" y="347"/>
                  <a:pt x="2961" y="347"/>
                  <a:pt x="2958" y="347"/>
                </a:cubicBezTo>
                <a:cubicBezTo>
                  <a:pt x="2956" y="348"/>
                  <a:pt x="2954" y="348"/>
                  <a:pt x="2952" y="349"/>
                </a:cubicBezTo>
                <a:cubicBezTo>
                  <a:pt x="2948" y="350"/>
                  <a:pt x="2948" y="350"/>
                  <a:pt x="2947" y="352"/>
                </a:cubicBezTo>
                <a:cubicBezTo>
                  <a:pt x="2946" y="354"/>
                  <a:pt x="2946" y="355"/>
                  <a:pt x="2944" y="356"/>
                </a:cubicBezTo>
                <a:cubicBezTo>
                  <a:pt x="2944" y="357"/>
                  <a:pt x="2944" y="357"/>
                  <a:pt x="2944" y="357"/>
                </a:cubicBezTo>
                <a:cubicBezTo>
                  <a:pt x="2941" y="361"/>
                  <a:pt x="2935" y="368"/>
                  <a:pt x="2933" y="371"/>
                </a:cubicBezTo>
                <a:cubicBezTo>
                  <a:pt x="2933" y="372"/>
                  <a:pt x="2931" y="376"/>
                  <a:pt x="2919" y="380"/>
                </a:cubicBezTo>
                <a:cubicBezTo>
                  <a:pt x="2917" y="381"/>
                  <a:pt x="2917" y="381"/>
                  <a:pt x="2917" y="381"/>
                </a:cubicBezTo>
                <a:cubicBezTo>
                  <a:pt x="2917" y="380"/>
                  <a:pt x="2917" y="380"/>
                  <a:pt x="2917" y="380"/>
                </a:cubicBezTo>
                <a:cubicBezTo>
                  <a:pt x="2914" y="381"/>
                  <a:pt x="2911" y="382"/>
                  <a:pt x="2909" y="383"/>
                </a:cubicBezTo>
                <a:cubicBezTo>
                  <a:pt x="2904" y="387"/>
                  <a:pt x="2898" y="386"/>
                  <a:pt x="2893" y="380"/>
                </a:cubicBezTo>
                <a:cubicBezTo>
                  <a:pt x="2891" y="379"/>
                  <a:pt x="2885" y="379"/>
                  <a:pt x="2881" y="380"/>
                </a:cubicBezTo>
                <a:cubicBezTo>
                  <a:pt x="2879" y="380"/>
                  <a:pt x="2877" y="380"/>
                  <a:pt x="2876" y="380"/>
                </a:cubicBezTo>
                <a:cubicBezTo>
                  <a:pt x="2870" y="380"/>
                  <a:pt x="2859" y="375"/>
                  <a:pt x="2849" y="367"/>
                </a:cubicBezTo>
                <a:cubicBezTo>
                  <a:pt x="2846" y="365"/>
                  <a:pt x="2845" y="364"/>
                  <a:pt x="2845" y="364"/>
                </a:cubicBezTo>
                <a:cubicBezTo>
                  <a:pt x="2845" y="364"/>
                  <a:pt x="2845" y="365"/>
                  <a:pt x="2845" y="365"/>
                </a:cubicBezTo>
                <a:cubicBezTo>
                  <a:pt x="2844" y="365"/>
                  <a:pt x="2844" y="365"/>
                  <a:pt x="2844" y="365"/>
                </a:cubicBezTo>
                <a:cubicBezTo>
                  <a:pt x="2839" y="380"/>
                  <a:pt x="2824" y="419"/>
                  <a:pt x="2823" y="422"/>
                </a:cubicBezTo>
                <a:cubicBezTo>
                  <a:pt x="2822" y="427"/>
                  <a:pt x="2815" y="443"/>
                  <a:pt x="2813" y="448"/>
                </a:cubicBezTo>
                <a:cubicBezTo>
                  <a:pt x="2812" y="449"/>
                  <a:pt x="2812" y="449"/>
                  <a:pt x="2813" y="451"/>
                </a:cubicBezTo>
                <a:cubicBezTo>
                  <a:pt x="2813" y="453"/>
                  <a:pt x="2814" y="455"/>
                  <a:pt x="2814" y="457"/>
                </a:cubicBezTo>
                <a:cubicBezTo>
                  <a:pt x="2813" y="463"/>
                  <a:pt x="2803" y="474"/>
                  <a:pt x="2802" y="476"/>
                </a:cubicBezTo>
                <a:cubicBezTo>
                  <a:pt x="2801" y="476"/>
                  <a:pt x="2800" y="479"/>
                  <a:pt x="2800" y="481"/>
                </a:cubicBezTo>
                <a:cubicBezTo>
                  <a:pt x="2800" y="484"/>
                  <a:pt x="2801" y="495"/>
                  <a:pt x="2801" y="498"/>
                </a:cubicBezTo>
                <a:cubicBezTo>
                  <a:pt x="2801" y="504"/>
                  <a:pt x="2797" y="508"/>
                  <a:pt x="2791" y="511"/>
                </a:cubicBezTo>
                <a:cubicBezTo>
                  <a:pt x="2789" y="512"/>
                  <a:pt x="2788" y="513"/>
                  <a:pt x="2788" y="514"/>
                </a:cubicBezTo>
                <a:cubicBezTo>
                  <a:pt x="2787" y="517"/>
                  <a:pt x="2787" y="525"/>
                  <a:pt x="2787" y="530"/>
                </a:cubicBezTo>
                <a:cubicBezTo>
                  <a:pt x="2787" y="532"/>
                  <a:pt x="2787" y="534"/>
                  <a:pt x="2787" y="534"/>
                </a:cubicBezTo>
                <a:cubicBezTo>
                  <a:pt x="2788" y="534"/>
                  <a:pt x="2788" y="534"/>
                  <a:pt x="2788" y="534"/>
                </a:cubicBezTo>
                <a:cubicBezTo>
                  <a:pt x="2788" y="535"/>
                  <a:pt x="2788" y="535"/>
                  <a:pt x="2788" y="535"/>
                </a:cubicBezTo>
                <a:cubicBezTo>
                  <a:pt x="2791" y="538"/>
                  <a:pt x="2800" y="547"/>
                  <a:pt x="2802" y="549"/>
                </a:cubicBezTo>
                <a:cubicBezTo>
                  <a:pt x="2803" y="550"/>
                  <a:pt x="2803" y="550"/>
                  <a:pt x="2803" y="550"/>
                </a:cubicBezTo>
                <a:cubicBezTo>
                  <a:pt x="2804" y="551"/>
                  <a:pt x="2806" y="552"/>
                  <a:pt x="2807" y="553"/>
                </a:cubicBezTo>
                <a:cubicBezTo>
                  <a:pt x="2808" y="551"/>
                  <a:pt x="2811" y="547"/>
                  <a:pt x="2812" y="545"/>
                </a:cubicBezTo>
                <a:cubicBezTo>
                  <a:pt x="2813" y="543"/>
                  <a:pt x="2815" y="541"/>
                  <a:pt x="2816" y="539"/>
                </a:cubicBezTo>
                <a:cubicBezTo>
                  <a:pt x="2819" y="534"/>
                  <a:pt x="2825" y="535"/>
                  <a:pt x="2830" y="536"/>
                </a:cubicBezTo>
                <a:cubicBezTo>
                  <a:pt x="2832" y="536"/>
                  <a:pt x="2834" y="536"/>
                  <a:pt x="2836" y="536"/>
                </a:cubicBezTo>
                <a:cubicBezTo>
                  <a:pt x="2843" y="536"/>
                  <a:pt x="2843" y="536"/>
                  <a:pt x="2845" y="535"/>
                </a:cubicBezTo>
                <a:cubicBezTo>
                  <a:pt x="2845" y="534"/>
                  <a:pt x="2845" y="534"/>
                  <a:pt x="2845" y="534"/>
                </a:cubicBezTo>
                <a:cubicBezTo>
                  <a:pt x="2849" y="531"/>
                  <a:pt x="2855" y="531"/>
                  <a:pt x="2855" y="531"/>
                </a:cubicBezTo>
                <a:cubicBezTo>
                  <a:pt x="2856" y="531"/>
                  <a:pt x="2856" y="531"/>
                  <a:pt x="2856" y="531"/>
                </a:cubicBezTo>
                <a:cubicBezTo>
                  <a:pt x="2858" y="532"/>
                  <a:pt x="2862" y="533"/>
                  <a:pt x="2865" y="533"/>
                </a:cubicBezTo>
                <a:cubicBezTo>
                  <a:pt x="2870" y="532"/>
                  <a:pt x="2872" y="534"/>
                  <a:pt x="2874" y="536"/>
                </a:cubicBezTo>
                <a:cubicBezTo>
                  <a:pt x="2875" y="537"/>
                  <a:pt x="2875" y="537"/>
                  <a:pt x="2875" y="537"/>
                </a:cubicBezTo>
                <a:cubicBezTo>
                  <a:pt x="2876" y="537"/>
                  <a:pt x="2877" y="538"/>
                  <a:pt x="2879" y="539"/>
                </a:cubicBezTo>
                <a:cubicBezTo>
                  <a:pt x="2882" y="541"/>
                  <a:pt x="2887" y="543"/>
                  <a:pt x="2889" y="546"/>
                </a:cubicBezTo>
                <a:cubicBezTo>
                  <a:pt x="2891" y="549"/>
                  <a:pt x="2893" y="550"/>
                  <a:pt x="2894" y="550"/>
                </a:cubicBezTo>
                <a:cubicBezTo>
                  <a:pt x="2896" y="549"/>
                  <a:pt x="2899" y="545"/>
                  <a:pt x="2901" y="541"/>
                </a:cubicBezTo>
                <a:cubicBezTo>
                  <a:pt x="2904" y="537"/>
                  <a:pt x="2912" y="524"/>
                  <a:pt x="2915" y="519"/>
                </a:cubicBezTo>
                <a:cubicBezTo>
                  <a:pt x="2919" y="514"/>
                  <a:pt x="2923" y="516"/>
                  <a:pt x="2925" y="516"/>
                </a:cubicBezTo>
                <a:cubicBezTo>
                  <a:pt x="2926" y="517"/>
                  <a:pt x="2927" y="517"/>
                  <a:pt x="2928" y="516"/>
                </a:cubicBezTo>
                <a:cubicBezTo>
                  <a:pt x="2932" y="514"/>
                  <a:pt x="2938" y="512"/>
                  <a:pt x="2943" y="514"/>
                </a:cubicBezTo>
                <a:cubicBezTo>
                  <a:pt x="2944" y="515"/>
                  <a:pt x="2946" y="515"/>
                  <a:pt x="2954" y="515"/>
                </a:cubicBezTo>
                <a:cubicBezTo>
                  <a:pt x="2955" y="515"/>
                  <a:pt x="2956" y="516"/>
                  <a:pt x="2957" y="516"/>
                </a:cubicBezTo>
                <a:cubicBezTo>
                  <a:pt x="2957" y="516"/>
                  <a:pt x="2958" y="516"/>
                  <a:pt x="2958" y="516"/>
                </a:cubicBezTo>
                <a:cubicBezTo>
                  <a:pt x="2961" y="516"/>
                  <a:pt x="2963" y="516"/>
                  <a:pt x="2965" y="518"/>
                </a:cubicBezTo>
                <a:cubicBezTo>
                  <a:pt x="2967" y="520"/>
                  <a:pt x="2969" y="523"/>
                  <a:pt x="2969" y="526"/>
                </a:cubicBezTo>
                <a:cubicBezTo>
                  <a:pt x="2970" y="527"/>
                  <a:pt x="2975" y="534"/>
                  <a:pt x="2978" y="536"/>
                </a:cubicBezTo>
                <a:cubicBezTo>
                  <a:pt x="2979" y="537"/>
                  <a:pt x="2985" y="539"/>
                  <a:pt x="2988" y="540"/>
                </a:cubicBezTo>
                <a:cubicBezTo>
                  <a:pt x="2993" y="541"/>
                  <a:pt x="2996" y="542"/>
                  <a:pt x="2998" y="543"/>
                </a:cubicBezTo>
                <a:cubicBezTo>
                  <a:pt x="3002" y="545"/>
                  <a:pt x="3003" y="549"/>
                  <a:pt x="3004" y="551"/>
                </a:cubicBezTo>
                <a:cubicBezTo>
                  <a:pt x="3004" y="551"/>
                  <a:pt x="3004" y="552"/>
                  <a:pt x="3004" y="552"/>
                </a:cubicBezTo>
                <a:cubicBezTo>
                  <a:pt x="3004" y="552"/>
                  <a:pt x="3006" y="554"/>
                  <a:pt x="3007" y="555"/>
                </a:cubicBezTo>
                <a:cubicBezTo>
                  <a:pt x="3010" y="558"/>
                  <a:pt x="3012" y="559"/>
                  <a:pt x="3013" y="561"/>
                </a:cubicBezTo>
                <a:cubicBezTo>
                  <a:pt x="3014" y="562"/>
                  <a:pt x="3014" y="562"/>
                  <a:pt x="3015" y="562"/>
                </a:cubicBezTo>
                <a:cubicBezTo>
                  <a:pt x="3016" y="562"/>
                  <a:pt x="3018" y="563"/>
                  <a:pt x="3033" y="576"/>
                </a:cubicBezTo>
                <a:cubicBezTo>
                  <a:pt x="3041" y="583"/>
                  <a:pt x="3043" y="587"/>
                  <a:pt x="3044" y="592"/>
                </a:cubicBezTo>
                <a:cubicBezTo>
                  <a:pt x="3044" y="594"/>
                  <a:pt x="3044" y="596"/>
                  <a:pt x="3048" y="600"/>
                </a:cubicBezTo>
                <a:cubicBezTo>
                  <a:pt x="3048" y="600"/>
                  <a:pt x="3048" y="601"/>
                  <a:pt x="3049" y="601"/>
                </a:cubicBezTo>
                <a:cubicBezTo>
                  <a:pt x="3051" y="603"/>
                  <a:pt x="3055" y="608"/>
                  <a:pt x="3056" y="615"/>
                </a:cubicBezTo>
                <a:cubicBezTo>
                  <a:pt x="3056" y="622"/>
                  <a:pt x="3055" y="625"/>
                  <a:pt x="3051" y="627"/>
                </a:cubicBezTo>
                <a:cubicBezTo>
                  <a:pt x="3050" y="627"/>
                  <a:pt x="3050" y="627"/>
                  <a:pt x="3050" y="627"/>
                </a:cubicBezTo>
                <a:cubicBezTo>
                  <a:pt x="3049" y="628"/>
                  <a:pt x="3049" y="628"/>
                  <a:pt x="3049" y="628"/>
                </a:cubicBezTo>
                <a:cubicBezTo>
                  <a:pt x="3048" y="628"/>
                  <a:pt x="3048" y="628"/>
                  <a:pt x="3048" y="628"/>
                </a:cubicBezTo>
                <a:cubicBezTo>
                  <a:pt x="3048" y="628"/>
                  <a:pt x="3048" y="628"/>
                  <a:pt x="3048" y="629"/>
                </a:cubicBezTo>
                <a:cubicBezTo>
                  <a:pt x="3046" y="632"/>
                  <a:pt x="3044" y="634"/>
                  <a:pt x="3041" y="636"/>
                </a:cubicBezTo>
                <a:cubicBezTo>
                  <a:pt x="3041" y="636"/>
                  <a:pt x="3040" y="636"/>
                  <a:pt x="3040" y="637"/>
                </a:cubicBezTo>
                <a:cubicBezTo>
                  <a:pt x="3037" y="639"/>
                  <a:pt x="3034" y="641"/>
                  <a:pt x="3028" y="640"/>
                </a:cubicBezTo>
                <a:cubicBezTo>
                  <a:pt x="3022" y="639"/>
                  <a:pt x="3021" y="640"/>
                  <a:pt x="3020" y="641"/>
                </a:cubicBezTo>
                <a:cubicBezTo>
                  <a:pt x="3017" y="642"/>
                  <a:pt x="3014" y="642"/>
                  <a:pt x="3009" y="641"/>
                </a:cubicBezTo>
                <a:cubicBezTo>
                  <a:pt x="3008" y="641"/>
                  <a:pt x="3008" y="641"/>
                  <a:pt x="3008" y="641"/>
                </a:cubicBezTo>
                <a:cubicBezTo>
                  <a:pt x="3005" y="640"/>
                  <a:pt x="3001" y="638"/>
                  <a:pt x="2999" y="634"/>
                </a:cubicBezTo>
                <a:cubicBezTo>
                  <a:pt x="2999" y="634"/>
                  <a:pt x="2999" y="634"/>
                  <a:pt x="2999" y="634"/>
                </a:cubicBezTo>
                <a:cubicBezTo>
                  <a:pt x="2995" y="635"/>
                  <a:pt x="2993" y="634"/>
                  <a:pt x="2991" y="631"/>
                </a:cubicBezTo>
                <a:cubicBezTo>
                  <a:pt x="2991" y="632"/>
                  <a:pt x="2990" y="633"/>
                  <a:pt x="2990" y="633"/>
                </a:cubicBezTo>
                <a:cubicBezTo>
                  <a:pt x="2989" y="637"/>
                  <a:pt x="2986" y="639"/>
                  <a:pt x="2982" y="637"/>
                </a:cubicBezTo>
                <a:cubicBezTo>
                  <a:pt x="2982" y="637"/>
                  <a:pt x="2982" y="637"/>
                  <a:pt x="2981" y="637"/>
                </a:cubicBezTo>
                <a:cubicBezTo>
                  <a:pt x="2980" y="637"/>
                  <a:pt x="2976" y="637"/>
                  <a:pt x="2975" y="638"/>
                </a:cubicBezTo>
                <a:cubicBezTo>
                  <a:pt x="2971" y="639"/>
                  <a:pt x="2968" y="638"/>
                  <a:pt x="2964" y="636"/>
                </a:cubicBezTo>
                <a:cubicBezTo>
                  <a:pt x="2962" y="635"/>
                  <a:pt x="2962" y="636"/>
                  <a:pt x="2961" y="636"/>
                </a:cubicBezTo>
                <a:cubicBezTo>
                  <a:pt x="2959" y="638"/>
                  <a:pt x="2956" y="639"/>
                  <a:pt x="2955" y="639"/>
                </a:cubicBezTo>
                <a:cubicBezTo>
                  <a:pt x="2954" y="639"/>
                  <a:pt x="2953" y="639"/>
                  <a:pt x="2953" y="639"/>
                </a:cubicBezTo>
                <a:cubicBezTo>
                  <a:pt x="2952" y="640"/>
                  <a:pt x="2952" y="640"/>
                  <a:pt x="2952" y="640"/>
                </a:cubicBezTo>
                <a:cubicBezTo>
                  <a:pt x="2950" y="641"/>
                  <a:pt x="2949" y="643"/>
                  <a:pt x="2946" y="644"/>
                </a:cubicBezTo>
                <a:cubicBezTo>
                  <a:pt x="2944" y="644"/>
                  <a:pt x="2940" y="647"/>
                  <a:pt x="2936" y="651"/>
                </a:cubicBezTo>
                <a:cubicBezTo>
                  <a:pt x="2931" y="658"/>
                  <a:pt x="2926" y="658"/>
                  <a:pt x="2923" y="656"/>
                </a:cubicBezTo>
                <a:cubicBezTo>
                  <a:pt x="2922" y="656"/>
                  <a:pt x="2921" y="655"/>
                  <a:pt x="2919" y="654"/>
                </a:cubicBezTo>
                <a:cubicBezTo>
                  <a:pt x="2918" y="653"/>
                  <a:pt x="2916" y="652"/>
                  <a:pt x="2913" y="651"/>
                </a:cubicBezTo>
                <a:cubicBezTo>
                  <a:pt x="2913" y="651"/>
                  <a:pt x="2913" y="650"/>
                  <a:pt x="2912" y="651"/>
                </a:cubicBezTo>
                <a:cubicBezTo>
                  <a:pt x="2912" y="651"/>
                  <a:pt x="2911" y="652"/>
                  <a:pt x="2910" y="655"/>
                </a:cubicBezTo>
                <a:cubicBezTo>
                  <a:pt x="2909" y="657"/>
                  <a:pt x="2909" y="658"/>
                  <a:pt x="2909" y="661"/>
                </a:cubicBezTo>
                <a:cubicBezTo>
                  <a:pt x="2909" y="662"/>
                  <a:pt x="2909" y="663"/>
                  <a:pt x="2909" y="664"/>
                </a:cubicBezTo>
                <a:cubicBezTo>
                  <a:pt x="2908" y="670"/>
                  <a:pt x="2905" y="672"/>
                  <a:pt x="2902" y="672"/>
                </a:cubicBezTo>
                <a:cubicBezTo>
                  <a:pt x="2901" y="673"/>
                  <a:pt x="2901" y="673"/>
                  <a:pt x="2900" y="673"/>
                </a:cubicBezTo>
                <a:cubicBezTo>
                  <a:pt x="2896" y="675"/>
                  <a:pt x="2891" y="674"/>
                  <a:pt x="2885" y="674"/>
                </a:cubicBezTo>
                <a:cubicBezTo>
                  <a:pt x="2884" y="674"/>
                  <a:pt x="2883" y="674"/>
                  <a:pt x="2883" y="674"/>
                </a:cubicBezTo>
                <a:cubicBezTo>
                  <a:pt x="2881" y="674"/>
                  <a:pt x="2880" y="673"/>
                  <a:pt x="2879" y="673"/>
                </a:cubicBezTo>
                <a:cubicBezTo>
                  <a:pt x="2878" y="673"/>
                  <a:pt x="2877" y="672"/>
                  <a:pt x="2876" y="673"/>
                </a:cubicBezTo>
                <a:cubicBezTo>
                  <a:pt x="2876" y="673"/>
                  <a:pt x="2875" y="673"/>
                  <a:pt x="2875" y="673"/>
                </a:cubicBezTo>
                <a:cubicBezTo>
                  <a:pt x="2873" y="674"/>
                  <a:pt x="2870" y="676"/>
                  <a:pt x="2866" y="677"/>
                </a:cubicBezTo>
                <a:cubicBezTo>
                  <a:pt x="2860" y="679"/>
                  <a:pt x="2859" y="681"/>
                  <a:pt x="2857" y="684"/>
                </a:cubicBezTo>
                <a:cubicBezTo>
                  <a:pt x="2855" y="688"/>
                  <a:pt x="2848" y="702"/>
                  <a:pt x="2844" y="707"/>
                </a:cubicBezTo>
                <a:cubicBezTo>
                  <a:pt x="2841" y="711"/>
                  <a:pt x="2842" y="712"/>
                  <a:pt x="2842" y="715"/>
                </a:cubicBezTo>
                <a:cubicBezTo>
                  <a:pt x="2843" y="718"/>
                  <a:pt x="2844" y="722"/>
                  <a:pt x="2843" y="727"/>
                </a:cubicBezTo>
                <a:cubicBezTo>
                  <a:pt x="2842" y="731"/>
                  <a:pt x="2839" y="737"/>
                  <a:pt x="2828" y="739"/>
                </a:cubicBezTo>
                <a:cubicBezTo>
                  <a:pt x="2826" y="739"/>
                  <a:pt x="2825" y="739"/>
                  <a:pt x="2825" y="739"/>
                </a:cubicBezTo>
                <a:cubicBezTo>
                  <a:pt x="2825" y="740"/>
                  <a:pt x="2825" y="740"/>
                  <a:pt x="2824" y="740"/>
                </a:cubicBezTo>
                <a:cubicBezTo>
                  <a:pt x="2824" y="742"/>
                  <a:pt x="2823" y="743"/>
                  <a:pt x="2820" y="746"/>
                </a:cubicBezTo>
                <a:cubicBezTo>
                  <a:pt x="2814" y="753"/>
                  <a:pt x="2805" y="759"/>
                  <a:pt x="2802" y="761"/>
                </a:cubicBezTo>
                <a:cubicBezTo>
                  <a:pt x="2800" y="762"/>
                  <a:pt x="2798" y="763"/>
                  <a:pt x="2795" y="763"/>
                </a:cubicBezTo>
                <a:cubicBezTo>
                  <a:pt x="2794" y="764"/>
                  <a:pt x="2793" y="765"/>
                  <a:pt x="2791" y="765"/>
                </a:cubicBezTo>
                <a:cubicBezTo>
                  <a:pt x="2787" y="767"/>
                  <a:pt x="2780" y="767"/>
                  <a:pt x="2775" y="767"/>
                </a:cubicBezTo>
                <a:cubicBezTo>
                  <a:pt x="2768" y="767"/>
                  <a:pt x="2766" y="768"/>
                  <a:pt x="2766" y="768"/>
                </a:cubicBezTo>
                <a:cubicBezTo>
                  <a:pt x="2763" y="770"/>
                  <a:pt x="2760" y="769"/>
                  <a:pt x="2756" y="768"/>
                </a:cubicBezTo>
                <a:cubicBezTo>
                  <a:pt x="2754" y="768"/>
                  <a:pt x="2752" y="767"/>
                  <a:pt x="2751" y="767"/>
                </a:cubicBezTo>
                <a:cubicBezTo>
                  <a:pt x="2748" y="766"/>
                  <a:pt x="2745" y="765"/>
                  <a:pt x="2743" y="765"/>
                </a:cubicBezTo>
                <a:cubicBezTo>
                  <a:pt x="2740" y="766"/>
                  <a:pt x="2738" y="769"/>
                  <a:pt x="2737" y="773"/>
                </a:cubicBezTo>
                <a:cubicBezTo>
                  <a:pt x="2737" y="779"/>
                  <a:pt x="2734" y="785"/>
                  <a:pt x="2731" y="788"/>
                </a:cubicBezTo>
                <a:cubicBezTo>
                  <a:pt x="2729" y="789"/>
                  <a:pt x="2718" y="801"/>
                  <a:pt x="2715" y="805"/>
                </a:cubicBezTo>
                <a:cubicBezTo>
                  <a:pt x="2712" y="810"/>
                  <a:pt x="2706" y="811"/>
                  <a:pt x="2702" y="812"/>
                </a:cubicBezTo>
                <a:cubicBezTo>
                  <a:pt x="2701" y="812"/>
                  <a:pt x="2700" y="813"/>
                  <a:pt x="2700" y="813"/>
                </a:cubicBezTo>
                <a:cubicBezTo>
                  <a:pt x="2698" y="813"/>
                  <a:pt x="2692" y="818"/>
                  <a:pt x="2690" y="822"/>
                </a:cubicBezTo>
                <a:cubicBezTo>
                  <a:pt x="2686" y="829"/>
                  <a:pt x="2678" y="830"/>
                  <a:pt x="2673" y="828"/>
                </a:cubicBezTo>
                <a:cubicBezTo>
                  <a:pt x="2672" y="828"/>
                  <a:pt x="2671" y="827"/>
                  <a:pt x="2670" y="827"/>
                </a:cubicBezTo>
                <a:cubicBezTo>
                  <a:pt x="2669" y="826"/>
                  <a:pt x="2668" y="825"/>
                  <a:pt x="2664" y="825"/>
                </a:cubicBezTo>
                <a:cubicBezTo>
                  <a:pt x="2660" y="825"/>
                  <a:pt x="2657" y="825"/>
                  <a:pt x="2654" y="825"/>
                </a:cubicBezTo>
                <a:cubicBezTo>
                  <a:pt x="2651" y="825"/>
                  <a:pt x="2648" y="826"/>
                  <a:pt x="2643" y="825"/>
                </a:cubicBezTo>
                <a:cubicBezTo>
                  <a:pt x="2635" y="825"/>
                  <a:pt x="2627" y="823"/>
                  <a:pt x="2621" y="821"/>
                </a:cubicBezTo>
                <a:cubicBezTo>
                  <a:pt x="2618" y="820"/>
                  <a:pt x="2613" y="816"/>
                  <a:pt x="2606" y="810"/>
                </a:cubicBezTo>
                <a:cubicBezTo>
                  <a:pt x="2603" y="808"/>
                  <a:pt x="2600" y="806"/>
                  <a:pt x="2598" y="805"/>
                </a:cubicBezTo>
                <a:cubicBezTo>
                  <a:pt x="2597" y="804"/>
                  <a:pt x="2596" y="804"/>
                  <a:pt x="2592" y="804"/>
                </a:cubicBezTo>
                <a:cubicBezTo>
                  <a:pt x="2590" y="804"/>
                  <a:pt x="2588" y="805"/>
                  <a:pt x="2586" y="805"/>
                </a:cubicBezTo>
                <a:cubicBezTo>
                  <a:pt x="2583" y="805"/>
                  <a:pt x="2580" y="804"/>
                  <a:pt x="2578" y="804"/>
                </a:cubicBezTo>
                <a:cubicBezTo>
                  <a:pt x="2576" y="804"/>
                  <a:pt x="2574" y="804"/>
                  <a:pt x="2573" y="804"/>
                </a:cubicBezTo>
                <a:cubicBezTo>
                  <a:pt x="2572" y="805"/>
                  <a:pt x="2565" y="810"/>
                  <a:pt x="2561" y="814"/>
                </a:cubicBezTo>
                <a:cubicBezTo>
                  <a:pt x="2559" y="816"/>
                  <a:pt x="2558" y="819"/>
                  <a:pt x="2557" y="825"/>
                </a:cubicBezTo>
                <a:cubicBezTo>
                  <a:pt x="2556" y="826"/>
                  <a:pt x="2556" y="828"/>
                  <a:pt x="2555" y="830"/>
                </a:cubicBezTo>
                <a:cubicBezTo>
                  <a:pt x="2553" y="837"/>
                  <a:pt x="2553" y="843"/>
                  <a:pt x="2552" y="846"/>
                </a:cubicBezTo>
                <a:cubicBezTo>
                  <a:pt x="2552" y="847"/>
                  <a:pt x="2552" y="847"/>
                  <a:pt x="2552" y="847"/>
                </a:cubicBezTo>
                <a:cubicBezTo>
                  <a:pt x="2552" y="851"/>
                  <a:pt x="2549" y="859"/>
                  <a:pt x="2545" y="864"/>
                </a:cubicBezTo>
                <a:cubicBezTo>
                  <a:pt x="2545" y="864"/>
                  <a:pt x="2545" y="865"/>
                  <a:pt x="2547" y="867"/>
                </a:cubicBezTo>
                <a:cubicBezTo>
                  <a:pt x="2548" y="868"/>
                  <a:pt x="2548" y="869"/>
                  <a:pt x="2549" y="870"/>
                </a:cubicBezTo>
                <a:cubicBezTo>
                  <a:pt x="2552" y="874"/>
                  <a:pt x="2552" y="876"/>
                  <a:pt x="2552" y="880"/>
                </a:cubicBezTo>
                <a:cubicBezTo>
                  <a:pt x="2552" y="880"/>
                  <a:pt x="2552" y="880"/>
                  <a:pt x="2552" y="880"/>
                </a:cubicBezTo>
                <a:cubicBezTo>
                  <a:pt x="2552" y="880"/>
                  <a:pt x="2552" y="880"/>
                  <a:pt x="2552" y="881"/>
                </a:cubicBezTo>
                <a:cubicBezTo>
                  <a:pt x="2553" y="881"/>
                  <a:pt x="2555" y="883"/>
                  <a:pt x="2555" y="886"/>
                </a:cubicBezTo>
                <a:cubicBezTo>
                  <a:pt x="2555" y="887"/>
                  <a:pt x="2557" y="889"/>
                  <a:pt x="2560" y="891"/>
                </a:cubicBezTo>
                <a:cubicBezTo>
                  <a:pt x="2566" y="895"/>
                  <a:pt x="2570" y="900"/>
                  <a:pt x="2572" y="902"/>
                </a:cubicBezTo>
                <a:cubicBezTo>
                  <a:pt x="2576" y="906"/>
                  <a:pt x="2578" y="910"/>
                  <a:pt x="2578" y="917"/>
                </a:cubicBezTo>
                <a:cubicBezTo>
                  <a:pt x="2578" y="924"/>
                  <a:pt x="2576" y="926"/>
                  <a:pt x="2574" y="927"/>
                </a:cubicBezTo>
                <a:cubicBezTo>
                  <a:pt x="2573" y="928"/>
                  <a:pt x="2573" y="928"/>
                  <a:pt x="2573" y="928"/>
                </a:cubicBezTo>
                <a:cubicBezTo>
                  <a:pt x="2573" y="928"/>
                  <a:pt x="2572" y="929"/>
                  <a:pt x="2571" y="929"/>
                </a:cubicBezTo>
                <a:cubicBezTo>
                  <a:pt x="2570" y="930"/>
                  <a:pt x="2570" y="930"/>
                  <a:pt x="2568" y="932"/>
                </a:cubicBezTo>
                <a:cubicBezTo>
                  <a:pt x="2567" y="933"/>
                  <a:pt x="2567" y="934"/>
                  <a:pt x="2566" y="934"/>
                </a:cubicBezTo>
                <a:cubicBezTo>
                  <a:pt x="2565" y="936"/>
                  <a:pt x="2564" y="936"/>
                  <a:pt x="2562" y="941"/>
                </a:cubicBezTo>
                <a:cubicBezTo>
                  <a:pt x="2558" y="949"/>
                  <a:pt x="2551" y="947"/>
                  <a:pt x="2547" y="947"/>
                </a:cubicBezTo>
                <a:cubicBezTo>
                  <a:pt x="2546" y="947"/>
                  <a:pt x="2545" y="946"/>
                  <a:pt x="2545" y="946"/>
                </a:cubicBezTo>
                <a:cubicBezTo>
                  <a:pt x="2544" y="947"/>
                  <a:pt x="2544" y="947"/>
                  <a:pt x="2543" y="947"/>
                </a:cubicBezTo>
                <a:cubicBezTo>
                  <a:pt x="2542" y="948"/>
                  <a:pt x="2541" y="949"/>
                  <a:pt x="2539" y="950"/>
                </a:cubicBezTo>
                <a:cubicBezTo>
                  <a:pt x="2535" y="953"/>
                  <a:pt x="2531" y="956"/>
                  <a:pt x="2523" y="958"/>
                </a:cubicBezTo>
                <a:cubicBezTo>
                  <a:pt x="2518" y="958"/>
                  <a:pt x="2515" y="963"/>
                  <a:pt x="2513" y="966"/>
                </a:cubicBezTo>
                <a:cubicBezTo>
                  <a:pt x="2512" y="968"/>
                  <a:pt x="2511" y="969"/>
                  <a:pt x="2509" y="971"/>
                </a:cubicBezTo>
                <a:cubicBezTo>
                  <a:pt x="2507" y="974"/>
                  <a:pt x="2503" y="977"/>
                  <a:pt x="2501" y="984"/>
                </a:cubicBezTo>
                <a:cubicBezTo>
                  <a:pt x="2496" y="995"/>
                  <a:pt x="2485" y="1006"/>
                  <a:pt x="2482" y="1009"/>
                </a:cubicBezTo>
                <a:cubicBezTo>
                  <a:pt x="2481" y="1010"/>
                  <a:pt x="2480" y="1011"/>
                  <a:pt x="2480" y="1012"/>
                </a:cubicBezTo>
                <a:cubicBezTo>
                  <a:pt x="2478" y="1013"/>
                  <a:pt x="2477" y="1015"/>
                  <a:pt x="2474" y="1016"/>
                </a:cubicBezTo>
                <a:cubicBezTo>
                  <a:pt x="2473" y="1016"/>
                  <a:pt x="2473" y="1016"/>
                  <a:pt x="2472" y="1017"/>
                </a:cubicBezTo>
                <a:cubicBezTo>
                  <a:pt x="2471" y="1017"/>
                  <a:pt x="2471" y="1017"/>
                  <a:pt x="2468" y="1019"/>
                </a:cubicBezTo>
                <a:cubicBezTo>
                  <a:pt x="2464" y="1024"/>
                  <a:pt x="2455" y="1026"/>
                  <a:pt x="2444" y="1026"/>
                </a:cubicBezTo>
                <a:cubicBezTo>
                  <a:pt x="2438" y="1026"/>
                  <a:pt x="2438" y="1026"/>
                  <a:pt x="2436" y="1030"/>
                </a:cubicBezTo>
                <a:cubicBezTo>
                  <a:pt x="2435" y="1031"/>
                  <a:pt x="2434" y="1033"/>
                  <a:pt x="2432" y="1035"/>
                </a:cubicBezTo>
                <a:cubicBezTo>
                  <a:pt x="2425" y="1043"/>
                  <a:pt x="2419" y="1044"/>
                  <a:pt x="2415" y="1045"/>
                </a:cubicBezTo>
                <a:cubicBezTo>
                  <a:pt x="2414" y="1045"/>
                  <a:pt x="2413" y="1045"/>
                  <a:pt x="2413" y="1045"/>
                </a:cubicBezTo>
                <a:cubicBezTo>
                  <a:pt x="2410" y="1046"/>
                  <a:pt x="2405" y="1046"/>
                  <a:pt x="2399" y="1046"/>
                </a:cubicBezTo>
                <a:cubicBezTo>
                  <a:pt x="2398" y="1046"/>
                  <a:pt x="2397" y="1046"/>
                  <a:pt x="2396" y="1046"/>
                </a:cubicBezTo>
                <a:cubicBezTo>
                  <a:pt x="2394" y="1046"/>
                  <a:pt x="2392" y="1046"/>
                  <a:pt x="2391" y="1045"/>
                </a:cubicBezTo>
                <a:cubicBezTo>
                  <a:pt x="2390" y="1045"/>
                  <a:pt x="2387" y="1045"/>
                  <a:pt x="2387" y="1045"/>
                </a:cubicBezTo>
                <a:cubicBezTo>
                  <a:pt x="2383" y="1048"/>
                  <a:pt x="2375" y="1050"/>
                  <a:pt x="2372" y="1048"/>
                </a:cubicBezTo>
                <a:cubicBezTo>
                  <a:pt x="2370" y="1047"/>
                  <a:pt x="2362" y="1045"/>
                  <a:pt x="2359" y="1045"/>
                </a:cubicBezTo>
                <a:cubicBezTo>
                  <a:pt x="2358" y="1045"/>
                  <a:pt x="2353" y="1044"/>
                  <a:pt x="2348" y="1044"/>
                </a:cubicBezTo>
                <a:cubicBezTo>
                  <a:pt x="2343" y="1044"/>
                  <a:pt x="2338" y="1044"/>
                  <a:pt x="2337" y="1044"/>
                </a:cubicBezTo>
                <a:cubicBezTo>
                  <a:pt x="2333" y="1043"/>
                  <a:pt x="2328" y="1044"/>
                  <a:pt x="2326" y="1046"/>
                </a:cubicBezTo>
                <a:cubicBezTo>
                  <a:pt x="2322" y="1050"/>
                  <a:pt x="2317" y="1050"/>
                  <a:pt x="2312" y="1050"/>
                </a:cubicBezTo>
                <a:cubicBezTo>
                  <a:pt x="2311" y="1050"/>
                  <a:pt x="2309" y="1050"/>
                  <a:pt x="2308" y="1050"/>
                </a:cubicBezTo>
                <a:cubicBezTo>
                  <a:pt x="2303" y="1052"/>
                  <a:pt x="2291" y="1050"/>
                  <a:pt x="2287" y="1046"/>
                </a:cubicBezTo>
                <a:cubicBezTo>
                  <a:pt x="2287" y="1046"/>
                  <a:pt x="2284" y="1045"/>
                  <a:pt x="2280" y="1045"/>
                </a:cubicBezTo>
                <a:cubicBezTo>
                  <a:pt x="2279" y="1045"/>
                  <a:pt x="2276" y="1047"/>
                  <a:pt x="2273" y="1051"/>
                </a:cubicBezTo>
                <a:cubicBezTo>
                  <a:pt x="2270" y="1056"/>
                  <a:pt x="2264" y="1056"/>
                  <a:pt x="2259" y="1056"/>
                </a:cubicBezTo>
                <a:cubicBezTo>
                  <a:pt x="2258" y="1056"/>
                  <a:pt x="2256" y="1056"/>
                  <a:pt x="2255" y="1056"/>
                </a:cubicBezTo>
                <a:cubicBezTo>
                  <a:pt x="2251" y="1057"/>
                  <a:pt x="2235" y="1062"/>
                  <a:pt x="2226" y="1064"/>
                </a:cubicBezTo>
                <a:cubicBezTo>
                  <a:pt x="2226" y="1065"/>
                  <a:pt x="2183" y="1083"/>
                  <a:pt x="2174" y="1087"/>
                </a:cubicBezTo>
                <a:cubicBezTo>
                  <a:pt x="2165" y="1091"/>
                  <a:pt x="2141" y="1104"/>
                  <a:pt x="2135" y="1107"/>
                </a:cubicBezTo>
                <a:cubicBezTo>
                  <a:pt x="2128" y="1111"/>
                  <a:pt x="2123" y="1113"/>
                  <a:pt x="2119" y="1112"/>
                </a:cubicBezTo>
                <a:cubicBezTo>
                  <a:pt x="2117" y="1112"/>
                  <a:pt x="2105" y="1112"/>
                  <a:pt x="2093" y="1113"/>
                </a:cubicBezTo>
                <a:cubicBezTo>
                  <a:pt x="2089" y="1113"/>
                  <a:pt x="2089" y="1113"/>
                  <a:pt x="2089" y="1113"/>
                </a:cubicBezTo>
                <a:cubicBezTo>
                  <a:pt x="2089" y="1096"/>
                  <a:pt x="2089" y="1096"/>
                  <a:pt x="2089" y="1096"/>
                </a:cubicBezTo>
                <a:cubicBezTo>
                  <a:pt x="2083" y="1096"/>
                  <a:pt x="2070" y="1097"/>
                  <a:pt x="2066" y="1097"/>
                </a:cubicBezTo>
                <a:cubicBezTo>
                  <a:pt x="2065" y="1097"/>
                  <a:pt x="2065" y="1097"/>
                  <a:pt x="2065" y="1097"/>
                </a:cubicBezTo>
                <a:cubicBezTo>
                  <a:pt x="2058" y="1098"/>
                  <a:pt x="2047" y="1098"/>
                  <a:pt x="2037" y="1096"/>
                </a:cubicBezTo>
                <a:cubicBezTo>
                  <a:pt x="2029" y="1095"/>
                  <a:pt x="2015" y="1086"/>
                  <a:pt x="1996" y="1074"/>
                </a:cubicBezTo>
                <a:cubicBezTo>
                  <a:pt x="1989" y="1069"/>
                  <a:pt x="1984" y="1065"/>
                  <a:pt x="1981" y="1064"/>
                </a:cubicBezTo>
                <a:cubicBezTo>
                  <a:pt x="1972" y="1059"/>
                  <a:pt x="1962" y="1058"/>
                  <a:pt x="1948" y="1057"/>
                </a:cubicBezTo>
                <a:cubicBezTo>
                  <a:pt x="1931" y="1055"/>
                  <a:pt x="1926" y="1039"/>
                  <a:pt x="1924" y="1030"/>
                </a:cubicBezTo>
                <a:cubicBezTo>
                  <a:pt x="1922" y="1023"/>
                  <a:pt x="1916" y="1023"/>
                  <a:pt x="1915" y="1023"/>
                </a:cubicBezTo>
                <a:cubicBezTo>
                  <a:pt x="1914" y="1023"/>
                  <a:pt x="1914" y="1023"/>
                  <a:pt x="1914" y="1023"/>
                </a:cubicBezTo>
                <a:cubicBezTo>
                  <a:pt x="1914" y="1023"/>
                  <a:pt x="1914" y="1023"/>
                  <a:pt x="1914" y="1023"/>
                </a:cubicBezTo>
                <a:cubicBezTo>
                  <a:pt x="1912" y="1022"/>
                  <a:pt x="1879" y="1012"/>
                  <a:pt x="1873" y="1010"/>
                </a:cubicBezTo>
                <a:cubicBezTo>
                  <a:pt x="1871" y="1009"/>
                  <a:pt x="1871" y="1009"/>
                  <a:pt x="1871" y="1009"/>
                </a:cubicBezTo>
                <a:cubicBezTo>
                  <a:pt x="1867" y="1007"/>
                  <a:pt x="1858" y="1003"/>
                  <a:pt x="1855" y="1003"/>
                </a:cubicBezTo>
                <a:cubicBezTo>
                  <a:pt x="1852" y="1003"/>
                  <a:pt x="1846" y="1002"/>
                  <a:pt x="1839" y="1001"/>
                </a:cubicBezTo>
                <a:cubicBezTo>
                  <a:pt x="1837" y="1000"/>
                  <a:pt x="1835" y="1000"/>
                  <a:pt x="1834" y="1000"/>
                </a:cubicBezTo>
                <a:cubicBezTo>
                  <a:pt x="1829" y="999"/>
                  <a:pt x="1824" y="1000"/>
                  <a:pt x="1823" y="1002"/>
                </a:cubicBezTo>
                <a:cubicBezTo>
                  <a:pt x="1819" y="1004"/>
                  <a:pt x="1817" y="1004"/>
                  <a:pt x="1815" y="1003"/>
                </a:cubicBezTo>
                <a:cubicBezTo>
                  <a:pt x="1815" y="1003"/>
                  <a:pt x="1814" y="1003"/>
                  <a:pt x="1814" y="1003"/>
                </a:cubicBezTo>
                <a:cubicBezTo>
                  <a:pt x="1813" y="1003"/>
                  <a:pt x="1811" y="1003"/>
                  <a:pt x="1809" y="1002"/>
                </a:cubicBezTo>
                <a:cubicBezTo>
                  <a:pt x="1806" y="1002"/>
                  <a:pt x="1803" y="1001"/>
                  <a:pt x="1801" y="1001"/>
                </a:cubicBezTo>
                <a:cubicBezTo>
                  <a:pt x="1796" y="1002"/>
                  <a:pt x="1763" y="1002"/>
                  <a:pt x="1758" y="1002"/>
                </a:cubicBezTo>
                <a:cubicBezTo>
                  <a:pt x="1753" y="1002"/>
                  <a:pt x="1745" y="1000"/>
                  <a:pt x="1739" y="998"/>
                </a:cubicBezTo>
                <a:cubicBezTo>
                  <a:pt x="1737" y="998"/>
                  <a:pt x="1732" y="997"/>
                  <a:pt x="1727" y="996"/>
                </a:cubicBezTo>
                <a:cubicBezTo>
                  <a:pt x="1719" y="995"/>
                  <a:pt x="1711" y="993"/>
                  <a:pt x="1707" y="992"/>
                </a:cubicBezTo>
                <a:cubicBezTo>
                  <a:pt x="1698" y="990"/>
                  <a:pt x="1638" y="971"/>
                  <a:pt x="1631" y="968"/>
                </a:cubicBezTo>
                <a:cubicBezTo>
                  <a:pt x="1627" y="967"/>
                  <a:pt x="1626" y="967"/>
                  <a:pt x="1624" y="967"/>
                </a:cubicBezTo>
                <a:cubicBezTo>
                  <a:pt x="1622" y="967"/>
                  <a:pt x="1621" y="968"/>
                  <a:pt x="1618" y="968"/>
                </a:cubicBezTo>
                <a:cubicBezTo>
                  <a:pt x="1614" y="968"/>
                  <a:pt x="1608" y="967"/>
                  <a:pt x="1601" y="966"/>
                </a:cubicBezTo>
                <a:cubicBezTo>
                  <a:pt x="1594" y="966"/>
                  <a:pt x="1585" y="965"/>
                  <a:pt x="1582" y="965"/>
                </a:cubicBezTo>
                <a:cubicBezTo>
                  <a:pt x="1576" y="966"/>
                  <a:pt x="1569" y="962"/>
                  <a:pt x="1565" y="957"/>
                </a:cubicBezTo>
                <a:cubicBezTo>
                  <a:pt x="1564" y="955"/>
                  <a:pt x="1563" y="953"/>
                  <a:pt x="1563" y="951"/>
                </a:cubicBezTo>
                <a:cubicBezTo>
                  <a:pt x="1563" y="947"/>
                  <a:pt x="1561" y="943"/>
                  <a:pt x="1560" y="939"/>
                </a:cubicBezTo>
                <a:cubicBezTo>
                  <a:pt x="1560" y="939"/>
                  <a:pt x="1560" y="939"/>
                  <a:pt x="1560" y="939"/>
                </a:cubicBezTo>
                <a:cubicBezTo>
                  <a:pt x="1559" y="936"/>
                  <a:pt x="1546" y="917"/>
                  <a:pt x="1543" y="915"/>
                </a:cubicBezTo>
                <a:cubicBezTo>
                  <a:pt x="1540" y="912"/>
                  <a:pt x="1540" y="906"/>
                  <a:pt x="1540" y="898"/>
                </a:cubicBezTo>
                <a:cubicBezTo>
                  <a:pt x="1540" y="896"/>
                  <a:pt x="1540" y="896"/>
                  <a:pt x="1540" y="896"/>
                </a:cubicBezTo>
                <a:cubicBezTo>
                  <a:pt x="1540" y="892"/>
                  <a:pt x="1537" y="882"/>
                  <a:pt x="1536" y="879"/>
                </a:cubicBezTo>
                <a:cubicBezTo>
                  <a:pt x="1534" y="876"/>
                  <a:pt x="1533" y="869"/>
                  <a:pt x="1532" y="859"/>
                </a:cubicBezTo>
                <a:cubicBezTo>
                  <a:pt x="1531" y="854"/>
                  <a:pt x="1531" y="850"/>
                  <a:pt x="1530" y="848"/>
                </a:cubicBezTo>
                <a:cubicBezTo>
                  <a:pt x="1529" y="844"/>
                  <a:pt x="1529" y="843"/>
                  <a:pt x="1529" y="842"/>
                </a:cubicBezTo>
                <a:cubicBezTo>
                  <a:pt x="1529" y="842"/>
                  <a:pt x="1528" y="842"/>
                  <a:pt x="1528" y="842"/>
                </a:cubicBezTo>
                <a:cubicBezTo>
                  <a:pt x="1528" y="842"/>
                  <a:pt x="1527" y="842"/>
                  <a:pt x="1526" y="842"/>
                </a:cubicBezTo>
                <a:cubicBezTo>
                  <a:pt x="1523" y="841"/>
                  <a:pt x="1520" y="841"/>
                  <a:pt x="1518" y="839"/>
                </a:cubicBezTo>
                <a:cubicBezTo>
                  <a:pt x="1514" y="836"/>
                  <a:pt x="1515" y="832"/>
                  <a:pt x="1517" y="828"/>
                </a:cubicBezTo>
                <a:cubicBezTo>
                  <a:pt x="1517" y="827"/>
                  <a:pt x="1517" y="826"/>
                  <a:pt x="1518" y="825"/>
                </a:cubicBezTo>
                <a:cubicBezTo>
                  <a:pt x="1518" y="824"/>
                  <a:pt x="1518" y="824"/>
                  <a:pt x="1518" y="824"/>
                </a:cubicBezTo>
                <a:cubicBezTo>
                  <a:pt x="1519" y="820"/>
                  <a:pt x="1520" y="817"/>
                  <a:pt x="1521" y="815"/>
                </a:cubicBezTo>
                <a:cubicBezTo>
                  <a:pt x="1517" y="815"/>
                  <a:pt x="1508" y="814"/>
                  <a:pt x="1505" y="814"/>
                </a:cubicBezTo>
                <a:cubicBezTo>
                  <a:pt x="1504" y="814"/>
                  <a:pt x="1504" y="814"/>
                  <a:pt x="1504" y="814"/>
                </a:cubicBezTo>
                <a:cubicBezTo>
                  <a:pt x="1499" y="814"/>
                  <a:pt x="1498" y="814"/>
                  <a:pt x="1494" y="811"/>
                </a:cubicBezTo>
                <a:cubicBezTo>
                  <a:pt x="1489" y="808"/>
                  <a:pt x="1478" y="798"/>
                  <a:pt x="1475" y="793"/>
                </a:cubicBezTo>
                <a:cubicBezTo>
                  <a:pt x="1474" y="792"/>
                  <a:pt x="1471" y="790"/>
                  <a:pt x="1469" y="788"/>
                </a:cubicBezTo>
                <a:cubicBezTo>
                  <a:pt x="1465" y="786"/>
                  <a:pt x="1462" y="784"/>
                  <a:pt x="1461" y="781"/>
                </a:cubicBezTo>
                <a:cubicBezTo>
                  <a:pt x="1460" y="779"/>
                  <a:pt x="1453" y="768"/>
                  <a:pt x="1451" y="766"/>
                </a:cubicBezTo>
                <a:cubicBezTo>
                  <a:pt x="1450" y="764"/>
                  <a:pt x="1444" y="760"/>
                  <a:pt x="1441" y="758"/>
                </a:cubicBezTo>
                <a:cubicBezTo>
                  <a:pt x="1435" y="754"/>
                  <a:pt x="1432" y="751"/>
                  <a:pt x="1430" y="750"/>
                </a:cubicBezTo>
                <a:cubicBezTo>
                  <a:pt x="1429" y="749"/>
                  <a:pt x="1426" y="746"/>
                  <a:pt x="1423" y="743"/>
                </a:cubicBezTo>
                <a:cubicBezTo>
                  <a:pt x="1417" y="737"/>
                  <a:pt x="1414" y="735"/>
                  <a:pt x="1413" y="734"/>
                </a:cubicBezTo>
                <a:cubicBezTo>
                  <a:pt x="1412" y="733"/>
                  <a:pt x="1407" y="731"/>
                  <a:pt x="1405" y="731"/>
                </a:cubicBezTo>
                <a:cubicBezTo>
                  <a:pt x="1402" y="731"/>
                  <a:pt x="1398" y="731"/>
                  <a:pt x="1395" y="727"/>
                </a:cubicBezTo>
                <a:cubicBezTo>
                  <a:pt x="1395" y="726"/>
                  <a:pt x="1390" y="725"/>
                  <a:pt x="1388" y="725"/>
                </a:cubicBezTo>
                <a:cubicBezTo>
                  <a:pt x="1384" y="725"/>
                  <a:pt x="1377" y="722"/>
                  <a:pt x="1375" y="721"/>
                </a:cubicBezTo>
                <a:cubicBezTo>
                  <a:pt x="1373" y="720"/>
                  <a:pt x="1368" y="718"/>
                  <a:pt x="1367" y="718"/>
                </a:cubicBezTo>
                <a:cubicBezTo>
                  <a:pt x="1362" y="721"/>
                  <a:pt x="1354" y="719"/>
                  <a:pt x="1353" y="719"/>
                </a:cubicBezTo>
                <a:cubicBezTo>
                  <a:pt x="1352" y="719"/>
                  <a:pt x="1351" y="719"/>
                  <a:pt x="1350" y="719"/>
                </a:cubicBezTo>
                <a:cubicBezTo>
                  <a:pt x="1348" y="718"/>
                  <a:pt x="1346" y="717"/>
                  <a:pt x="1344" y="718"/>
                </a:cubicBezTo>
                <a:cubicBezTo>
                  <a:pt x="1338" y="718"/>
                  <a:pt x="1335" y="716"/>
                  <a:pt x="1331" y="713"/>
                </a:cubicBezTo>
                <a:cubicBezTo>
                  <a:pt x="1329" y="712"/>
                  <a:pt x="1329" y="712"/>
                  <a:pt x="1329" y="712"/>
                </a:cubicBezTo>
                <a:cubicBezTo>
                  <a:pt x="1326" y="710"/>
                  <a:pt x="1314" y="709"/>
                  <a:pt x="1309" y="710"/>
                </a:cubicBezTo>
                <a:cubicBezTo>
                  <a:pt x="1303" y="710"/>
                  <a:pt x="1294" y="706"/>
                  <a:pt x="1293" y="701"/>
                </a:cubicBezTo>
                <a:cubicBezTo>
                  <a:pt x="1293" y="701"/>
                  <a:pt x="1292" y="699"/>
                  <a:pt x="1288" y="698"/>
                </a:cubicBezTo>
                <a:cubicBezTo>
                  <a:pt x="1287" y="698"/>
                  <a:pt x="1285" y="698"/>
                  <a:pt x="1284" y="697"/>
                </a:cubicBezTo>
                <a:cubicBezTo>
                  <a:pt x="1281" y="697"/>
                  <a:pt x="1279" y="697"/>
                  <a:pt x="1277" y="696"/>
                </a:cubicBezTo>
                <a:cubicBezTo>
                  <a:pt x="1274" y="695"/>
                  <a:pt x="1271" y="692"/>
                  <a:pt x="1269" y="688"/>
                </a:cubicBezTo>
                <a:cubicBezTo>
                  <a:pt x="1268" y="687"/>
                  <a:pt x="1268" y="687"/>
                  <a:pt x="1268" y="687"/>
                </a:cubicBezTo>
                <a:cubicBezTo>
                  <a:pt x="1267" y="687"/>
                  <a:pt x="1265" y="688"/>
                  <a:pt x="1264" y="689"/>
                </a:cubicBezTo>
                <a:cubicBezTo>
                  <a:pt x="1263" y="689"/>
                  <a:pt x="1262" y="689"/>
                  <a:pt x="1261" y="690"/>
                </a:cubicBezTo>
                <a:cubicBezTo>
                  <a:pt x="1259" y="690"/>
                  <a:pt x="1257" y="690"/>
                  <a:pt x="1256" y="689"/>
                </a:cubicBezTo>
                <a:cubicBezTo>
                  <a:pt x="1253" y="687"/>
                  <a:pt x="1252" y="682"/>
                  <a:pt x="1252" y="674"/>
                </a:cubicBezTo>
                <a:cubicBezTo>
                  <a:pt x="1252" y="668"/>
                  <a:pt x="1249" y="663"/>
                  <a:pt x="1248" y="661"/>
                </a:cubicBezTo>
                <a:cubicBezTo>
                  <a:pt x="1248" y="661"/>
                  <a:pt x="1248" y="660"/>
                  <a:pt x="1248" y="660"/>
                </a:cubicBezTo>
                <a:cubicBezTo>
                  <a:pt x="1247" y="658"/>
                  <a:pt x="1244" y="652"/>
                  <a:pt x="1246" y="648"/>
                </a:cubicBezTo>
                <a:cubicBezTo>
                  <a:pt x="1247" y="647"/>
                  <a:pt x="1247" y="647"/>
                  <a:pt x="1248" y="645"/>
                </a:cubicBezTo>
                <a:cubicBezTo>
                  <a:pt x="1249" y="643"/>
                  <a:pt x="1250" y="639"/>
                  <a:pt x="1253" y="634"/>
                </a:cubicBezTo>
                <a:cubicBezTo>
                  <a:pt x="1257" y="627"/>
                  <a:pt x="1263" y="621"/>
                  <a:pt x="1266" y="618"/>
                </a:cubicBezTo>
                <a:cubicBezTo>
                  <a:pt x="1268" y="617"/>
                  <a:pt x="1268" y="617"/>
                  <a:pt x="1268" y="617"/>
                </a:cubicBezTo>
                <a:cubicBezTo>
                  <a:pt x="1269" y="616"/>
                  <a:pt x="1270" y="615"/>
                  <a:pt x="1272" y="614"/>
                </a:cubicBezTo>
                <a:cubicBezTo>
                  <a:pt x="1273" y="613"/>
                  <a:pt x="1275" y="612"/>
                  <a:pt x="1276" y="611"/>
                </a:cubicBezTo>
                <a:cubicBezTo>
                  <a:pt x="1276" y="609"/>
                  <a:pt x="1276" y="600"/>
                  <a:pt x="1275" y="596"/>
                </a:cubicBezTo>
                <a:cubicBezTo>
                  <a:pt x="1275" y="595"/>
                  <a:pt x="1275" y="593"/>
                  <a:pt x="1275" y="592"/>
                </a:cubicBezTo>
                <a:cubicBezTo>
                  <a:pt x="1275" y="591"/>
                  <a:pt x="1275" y="591"/>
                  <a:pt x="1275" y="591"/>
                </a:cubicBezTo>
                <a:cubicBezTo>
                  <a:pt x="1275" y="588"/>
                  <a:pt x="1275" y="586"/>
                  <a:pt x="1276" y="584"/>
                </a:cubicBezTo>
                <a:cubicBezTo>
                  <a:pt x="1276" y="583"/>
                  <a:pt x="1277" y="581"/>
                  <a:pt x="1281" y="577"/>
                </a:cubicBezTo>
                <a:cubicBezTo>
                  <a:pt x="1282" y="575"/>
                  <a:pt x="1284" y="573"/>
                  <a:pt x="1285" y="572"/>
                </a:cubicBezTo>
                <a:cubicBezTo>
                  <a:pt x="1287" y="569"/>
                  <a:pt x="1288" y="567"/>
                  <a:pt x="1288" y="566"/>
                </a:cubicBezTo>
                <a:cubicBezTo>
                  <a:pt x="1285" y="562"/>
                  <a:pt x="1288" y="559"/>
                  <a:pt x="1290" y="554"/>
                </a:cubicBezTo>
                <a:cubicBezTo>
                  <a:pt x="1291" y="553"/>
                  <a:pt x="1289" y="551"/>
                  <a:pt x="1288" y="550"/>
                </a:cubicBezTo>
                <a:cubicBezTo>
                  <a:pt x="1287" y="549"/>
                  <a:pt x="1287" y="549"/>
                  <a:pt x="1287" y="549"/>
                </a:cubicBezTo>
                <a:cubicBezTo>
                  <a:pt x="1285" y="546"/>
                  <a:pt x="1284" y="543"/>
                  <a:pt x="1285" y="537"/>
                </a:cubicBezTo>
                <a:cubicBezTo>
                  <a:pt x="1286" y="534"/>
                  <a:pt x="1283" y="530"/>
                  <a:pt x="1281" y="527"/>
                </a:cubicBezTo>
                <a:cubicBezTo>
                  <a:pt x="1281" y="527"/>
                  <a:pt x="1281" y="527"/>
                  <a:pt x="1281" y="527"/>
                </a:cubicBezTo>
                <a:cubicBezTo>
                  <a:pt x="1280" y="526"/>
                  <a:pt x="1279" y="525"/>
                  <a:pt x="1278" y="524"/>
                </a:cubicBezTo>
                <a:cubicBezTo>
                  <a:pt x="1276" y="521"/>
                  <a:pt x="1273" y="518"/>
                  <a:pt x="1273" y="513"/>
                </a:cubicBezTo>
                <a:cubicBezTo>
                  <a:pt x="1272" y="510"/>
                  <a:pt x="1270" y="507"/>
                  <a:pt x="1269" y="504"/>
                </a:cubicBezTo>
                <a:cubicBezTo>
                  <a:pt x="1266" y="500"/>
                  <a:pt x="1267" y="493"/>
                  <a:pt x="1269" y="485"/>
                </a:cubicBezTo>
                <a:cubicBezTo>
                  <a:pt x="1270" y="480"/>
                  <a:pt x="1267" y="476"/>
                  <a:pt x="1266" y="475"/>
                </a:cubicBezTo>
                <a:cubicBezTo>
                  <a:pt x="1264" y="472"/>
                  <a:pt x="1264" y="467"/>
                  <a:pt x="1265" y="463"/>
                </a:cubicBezTo>
                <a:cubicBezTo>
                  <a:pt x="1265" y="462"/>
                  <a:pt x="1263" y="460"/>
                  <a:pt x="1260" y="459"/>
                </a:cubicBezTo>
                <a:cubicBezTo>
                  <a:pt x="1257" y="457"/>
                  <a:pt x="1253" y="455"/>
                  <a:pt x="1251" y="454"/>
                </a:cubicBezTo>
                <a:cubicBezTo>
                  <a:pt x="1248" y="451"/>
                  <a:pt x="1249" y="447"/>
                  <a:pt x="1250" y="443"/>
                </a:cubicBezTo>
                <a:cubicBezTo>
                  <a:pt x="1250" y="442"/>
                  <a:pt x="1250" y="441"/>
                  <a:pt x="1250" y="440"/>
                </a:cubicBezTo>
                <a:cubicBezTo>
                  <a:pt x="1250" y="440"/>
                  <a:pt x="1250" y="440"/>
                  <a:pt x="1250" y="440"/>
                </a:cubicBezTo>
                <a:cubicBezTo>
                  <a:pt x="1249" y="443"/>
                  <a:pt x="1247" y="444"/>
                  <a:pt x="1244" y="445"/>
                </a:cubicBezTo>
                <a:cubicBezTo>
                  <a:pt x="1241" y="447"/>
                  <a:pt x="1238" y="444"/>
                  <a:pt x="1236" y="442"/>
                </a:cubicBezTo>
                <a:cubicBezTo>
                  <a:pt x="1235" y="442"/>
                  <a:pt x="1235" y="442"/>
                  <a:pt x="1235" y="441"/>
                </a:cubicBezTo>
                <a:cubicBezTo>
                  <a:pt x="1233" y="440"/>
                  <a:pt x="1230" y="437"/>
                  <a:pt x="1229" y="435"/>
                </a:cubicBezTo>
                <a:cubicBezTo>
                  <a:pt x="1226" y="433"/>
                  <a:pt x="1225" y="426"/>
                  <a:pt x="1225" y="424"/>
                </a:cubicBezTo>
                <a:cubicBezTo>
                  <a:pt x="1225" y="423"/>
                  <a:pt x="1225" y="423"/>
                  <a:pt x="1225" y="423"/>
                </a:cubicBezTo>
                <a:cubicBezTo>
                  <a:pt x="1223" y="424"/>
                  <a:pt x="1220" y="425"/>
                  <a:pt x="1217" y="422"/>
                </a:cubicBezTo>
                <a:cubicBezTo>
                  <a:pt x="1217" y="422"/>
                  <a:pt x="1215" y="421"/>
                  <a:pt x="1215" y="421"/>
                </a:cubicBezTo>
                <a:cubicBezTo>
                  <a:pt x="1213" y="422"/>
                  <a:pt x="1211" y="425"/>
                  <a:pt x="1207" y="424"/>
                </a:cubicBezTo>
                <a:cubicBezTo>
                  <a:pt x="1203" y="423"/>
                  <a:pt x="1199" y="422"/>
                  <a:pt x="1196" y="420"/>
                </a:cubicBezTo>
                <a:cubicBezTo>
                  <a:pt x="1193" y="418"/>
                  <a:pt x="1193" y="415"/>
                  <a:pt x="1192" y="414"/>
                </a:cubicBezTo>
                <a:cubicBezTo>
                  <a:pt x="1192" y="413"/>
                  <a:pt x="1192" y="413"/>
                  <a:pt x="1192" y="413"/>
                </a:cubicBezTo>
                <a:cubicBezTo>
                  <a:pt x="1191" y="412"/>
                  <a:pt x="1189" y="412"/>
                  <a:pt x="1188" y="411"/>
                </a:cubicBezTo>
                <a:cubicBezTo>
                  <a:pt x="1186" y="410"/>
                  <a:pt x="1184" y="409"/>
                  <a:pt x="1183" y="408"/>
                </a:cubicBezTo>
                <a:cubicBezTo>
                  <a:pt x="1182" y="408"/>
                  <a:pt x="1182" y="406"/>
                  <a:pt x="1180" y="404"/>
                </a:cubicBezTo>
                <a:cubicBezTo>
                  <a:pt x="1180" y="403"/>
                  <a:pt x="1179" y="401"/>
                  <a:pt x="1179" y="401"/>
                </a:cubicBezTo>
                <a:cubicBezTo>
                  <a:pt x="1178" y="400"/>
                  <a:pt x="1177" y="399"/>
                  <a:pt x="1175" y="398"/>
                </a:cubicBezTo>
                <a:cubicBezTo>
                  <a:pt x="1173" y="396"/>
                  <a:pt x="1171" y="394"/>
                  <a:pt x="1170" y="393"/>
                </a:cubicBezTo>
                <a:cubicBezTo>
                  <a:pt x="1168" y="390"/>
                  <a:pt x="1168" y="387"/>
                  <a:pt x="1169" y="385"/>
                </a:cubicBezTo>
                <a:cubicBezTo>
                  <a:pt x="1169" y="383"/>
                  <a:pt x="1169" y="380"/>
                  <a:pt x="1169" y="379"/>
                </a:cubicBezTo>
                <a:cubicBezTo>
                  <a:pt x="1168" y="380"/>
                  <a:pt x="1166" y="380"/>
                  <a:pt x="1165" y="380"/>
                </a:cubicBezTo>
                <a:cubicBezTo>
                  <a:pt x="1163" y="379"/>
                  <a:pt x="1161" y="378"/>
                  <a:pt x="1160" y="373"/>
                </a:cubicBezTo>
                <a:cubicBezTo>
                  <a:pt x="1159" y="372"/>
                  <a:pt x="1159" y="371"/>
                  <a:pt x="1159" y="370"/>
                </a:cubicBezTo>
                <a:cubicBezTo>
                  <a:pt x="1158" y="366"/>
                  <a:pt x="1158" y="365"/>
                  <a:pt x="1157" y="365"/>
                </a:cubicBezTo>
                <a:cubicBezTo>
                  <a:pt x="1153" y="364"/>
                  <a:pt x="1150" y="362"/>
                  <a:pt x="1149" y="361"/>
                </a:cubicBezTo>
                <a:cubicBezTo>
                  <a:pt x="1148" y="360"/>
                  <a:pt x="1148" y="359"/>
                  <a:pt x="1147" y="359"/>
                </a:cubicBezTo>
                <a:cubicBezTo>
                  <a:pt x="1146" y="359"/>
                  <a:pt x="1146" y="359"/>
                  <a:pt x="1146" y="359"/>
                </a:cubicBezTo>
                <a:cubicBezTo>
                  <a:pt x="1144" y="358"/>
                  <a:pt x="1141" y="356"/>
                  <a:pt x="1141" y="353"/>
                </a:cubicBezTo>
                <a:cubicBezTo>
                  <a:pt x="1140" y="350"/>
                  <a:pt x="1142" y="347"/>
                  <a:pt x="1142" y="346"/>
                </a:cubicBezTo>
                <a:cubicBezTo>
                  <a:pt x="1145" y="343"/>
                  <a:pt x="1145" y="340"/>
                  <a:pt x="1144" y="340"/>
                </a:cubicBezTo>
                <a:cubicBezTo>
                  <a:pt x="1142" y="338"/>
                  <a:pt x="1140" y="335"/>
                  <a:pt x="1138" y="331"/>
                </a:cubicBezTo>
                <a:cubicBezTo>
                  <a:pt x="1137" y="330"/>
                  <a:pt x="1136" y="328"/>
                  <a:pt x="1136" y="327"/>
                </a:cubicBezTo>
                <a:cubicBezTo>
                  <a:pt x="1135" y="326"/>
                  <a:pt x="1134" y="325"/>
                  <a:pt x="1133" y="324"/>
                </a:cubicBezTo>
                <a:cubicBezTo>
                  <a:pt x="1132" y="323"/>
                  <a:pt x="1132" y="321"/>
                  <a:pt x="1131" y="321"/>
                </a:cubicBezTo>
                <a:cubicBezTo>
                  <a:pt x="1129" y="320"/>
                  <a:pt x="1129" y="318"/>
                  <a:pt x="1129" y="316"/>
                </a:cubicBezTo>
                <a:cubicBezTo>
                  <a:pt x="1129" y="314"/>
                  <a:pt x="1129" y="311"/>
                  <a:pt x="1132" y="309"/>
                </a:cubicBezTo>
                <a:cubicBezTo>
                  <a:pt x="1136" y="306"/>
                  <a:pt x="1137" y="304"/>
                  <a:pt x="1137" y="303"/>
                </a:cubicBezTo>
                <a:cubicBezTo>
                  <a:pt x="1137" y="302"/>
                  <a:pt x="1137" y="302"/>
                  <a:pt x="1137" y="302"/>
                </a:cubicBezTo>
                <a:cubicBezTo>
                  <a:pt x="1137" y="302"/>
                  <a:pt x="1136" y="300"/>
                  <a:pt x="1136" y="299"/>
                </a:cubicBezTo>
                <a:cubicBezTo>
                  <a:pt x="1136" y="297"/>
                  <a:pt x="1138" y="296"/>
                  <a:pt x="1139" y="295"/>
                </a:cubicBezTo>
                <a:cubicBezTo>
                  <a:pt x="1138" y="295"/>
                  <a:pt x="1138" y="294"/>
                  <a:pt x="1138" y="294"/>
                </a:cubicBezTo>
                <a:cubicBezTo>
                  <a:pt x="1137" y="293"/>
                  <a:pt x="1134" y="293"/>
                  <a:pt x="1132" y="294"/>
                </a:cubicBezTo>
                <a:cubicBezTo>
                  <a:pt x="1131" y="294"/>
                  <a:pt x="1131" y="294"/>
                  <a:pt x="1131" y="294"/>
                </a:cubicBezTo>
                <a:cubicBezTo>
                  <a:pt x="1129" y="294"/>
                  <a:pt x="1125" y="295"/>
                  <a:pt x="1122" y="296"/>
                </a:cubicBezTo>
                <a:cubicBezTo>
                  <a:pt x="1117" y="297"/>
                  <a:pt x="1111" y="294"/>
                  <a:pt x="1107" y="291"/>
                </a:cubicBezTo>
                <a:cubicBezTo>
                  <a:pt x="1106" y="291"/>
                  <a:pt x="1106" y="291"/>
                  <a:pt x="1106" y="291"/>
                </a:cubicBezTo>
                <a:cubicBezTo>
                  <a:pt x="1103" y="288"/>
                  <a:pt x="1099" y="285"/>
                  <a:pt x="1093" y="285"/>
                </a:cubicBezTo>
                <a:cubicBezTo>
                  <a:pt x="1088" y="285"/>
                  <a:pt x="1086" y="286"/>
                  <a:pt x="1084" y="288"/>
                </a:cubicBezTo>
                <a:cubicBezTo>
                  <a:pt x="1083" y="289"/>
                  <a:pt x="1082" y="289"/>
                  <a:pt x="1082" y="290"/>
                </a:cubicBezTo>
                <a:cubicBezTo>
                  <a:pt x="1080" y="292"/>
                  <a:pt x="1078" y="294"/>
                  <a:pt x="1075" y="293"/>
                </a:cubicBezTo>
                <a:cubicBezTo>
                  <a:pt x="1074" y="293"/>
                  <a:pt x="1074" y="293"/>
                  <a:pt x="1074" y="293"/>
                </a:cubicBezTo>
                <a:cubicBezTo>
                  <a:pt x="1074" y="294"/>
                  <a:pt x="1074" y="294"/>
                  <a:pt x="1074" y="294"/>
                </a:cubicBezTo>
                <a:cubicBezTo>
                  <a:pt x="1074" y="296"/>
                  <a:pt x="1075" y="297"/>
                  <a:pt x="1077" y="299"/>
                </a:cubicBezTo>
                <a:cubicBezTo>
                  <a:pt x="1079" y="300"/>
                  <a:pt x="1080" y="302"/>
                  <a:pt x="1080" y="304"/>
                </a:cubicBezTo>
                <a:cubicBezTo>
                  <a:pt x="1080" y="306"/>
                  <a:pt x="1079" y="308"/>
                  <a:pt x="1077" y="310"/>
                </a:cubicBezTo>
                <a:cubicBezTo>
                  <a:pt x="1076" y="311"/>
                  <a:pt x="1075" y="311"/>
                  <a:pt x="1075" y="313"/>
                </a:cubicBezTo>
                <a:cubicBezTo>
                  <a:pt x="1075" y="314"/>
                  <a:pt x="1075" y="315"/>
                  <a:pt x="1074" y="317"/>
                </a:cubicBezTo>
                <a:cubicBezTo>
                  <a:pt x="1073" y="321"/>
                  <a:pt x="1071" y="322"/>
                  <a:pt x="1068" y="325"/>
                </a:cubicBezTo>
                <a:cubicBezTo>
                  <a:pt x="1067" y="325"/>
                  <a:pt x="1066" y="326"/>
                  <a:pt x="1064" y="328"/>
                </a:cubicBezTo>
                <a:cubicBezTo>
                  <a:pt x="1058" y="333"/>
                  <a:pt x="1053" y="336"/>
                  <a:pt x="1047" y="336"/>
                </a:cubicBezTo>
                <a:cubicBezTo>
                  <a:pt x="1045" y="336"/>
                  <a:pt x="1044" y="336"/>
                  <a:pt x="1043" y="337"/>
                </a:cubicBezTo>
                <a:cubicBezTo>
                  <a:pt x="1039" y="337"/>
                  <a:pt x="1033" y="338"/>
                  <a:pt x="1026" y="336"/>
                </a:cubicBezTo>
                <a:cubicBezTo>
                  <a:pt x="1018" y="333"/>
                  <a:pt x="1017" y="333"/>
                  <a:pt x="1015" y="333"/>
                </a:cubicBezTo>
                <a:cubicBezTo>
                  <a:pt x="1014" y="333"/>
                  <a:pt x="1013" y="333"/>
                  <a:pt x="1012" y="333"/>
                </a:cubicBezTo>
                <a:cubicBezTo>
                  <a:pt x="1010" y="333"/>
                  <a:pt x="1006" y="332"/>
                  <a:pt x="1005" y="334"/>
                </a:cubicBezTo>
                <a:cubicBezTo>
                  <a:pt x="1004" y="335"/>
                  <a:pt x="1001" y="341"/>
                  <a:pt x="998" y="346"/>
                </a:cubicBezTo>
                <a:cubicBezTo>
                  <a:pt x="995" y="350"/>
                  <a:pt x="993" y="355"/>
                  <a:pt x="991" y="357"/>
                </a:cubicBezTo>
                <a:cubicBezTo>
                  <a:pt x="989" y="360"/>
                  <a:pt x="989" y="361"/>
                  <a:pt x="990" y="363"/>
                </a:cubicBezTo>
                <a:cubicBezTo>
                  <a:pt x="992" y="367"/>
                  <a:pt x="991" y="374"/>
                  <a:pt x="990" y="379"/>
                </a:cubicBezTo>
                <a:cubicBezTo>
                  <a:pt x="989" y="382"/>
                  <a:pt x="987" y="389"/>
                  <a:pt x="985" y="396"/>
                </a:cubicBezTo>
                <a:cubicBezTo>
                  <a:pt x="984" y="401"/>
                  <a:pt x="984" y="403"/>
                  <a:pt x="984" y="408"/>
                </a:cubicBezTo>
                <a:cubicBezTo>
                  <a:pt x="984" y="410"/>
                  <a:pt x="984" y="410"/>
                  <a:pt x="984" y="410"/>
                </a:cubicBezTo>
                <a:cubicBezTo>
                  <a:pt x="984" y="416"/>
                  <a:pt x="983" y="426"/>
                  <a:pt x="980" y="432"/>
                </a:cubicBezTo>
                <a:cubicBezTo>
                  <a:pt x="980" y="432"/>
                  <a:pt x="980" y="433"/>
                  <a:pt x="980" y="434"/>
                </a:cubicBezTo>
                <a:cubicBezTo>
                  <a:pt x="978" y="439"/>
                  <a:pt x="975" y="447"/>
                  <a:pt x="963" y="447"/>
                </a:cubicBezTo>
                <a:cubicBezTo>
                  <a:pt x="958" y="447"/>
                  <a:pt x="952" y="448"/>
                  <a:pt x="943" y="449"/>
                </a:cubicBezTo>
                <a:cubicBezTo>
                  <a:pt x="942" y="449"/>
                  <a:pt x="940" y="450"/>
                  <a:pt x="939" y="451"/>
                </a:cubicBezTo>
                <a:cubicBezTo>
                  <a:pt x="933" y="453"/>
                  <a:pt x="927" y="455"/>
                  <a:pt x="924" y="450"/>
                </a:cubicBezTo>
                <a:cubicBezTo>
                  <a:pt x="921" y="444"/>
                  <a:pt x="919" y="441"/>
                  <a:pt x="904" y="439"/>
                </a:cubicBezTo>
                <a:cubicBezTo>
                  <a:pt x="903" y="439"/>
                  <a:pt x="900" y="439"/>
                  <a:pt x="899" y="436"/>
                </a:cubicBezTo>
                <a:cubicBezTo>
                  <a:pt x="898" y="435"/>
                  <a:pt x="893" y="434"/>
                  <a:pt x="889" y="434"/>
                </a:cubicBezTo>
                <a:cubicBezTo>
                  <a:pt x="888" y="435"/>
                  <a:pt x="888" y="435"/>
                  <a:pt x="888" y="435"/>
                </a:cubicBezTo>
                <a:cubicBezTo>
                  <a:pt x="883" y="435"/>
                  <a:pt x="877" y="435"/>
                  <a:pt x="872" y="431"/>
                </a:cubicBezTo>
                <a:cubicBezTo>
                  <a:pt x="871" y="430"/>
                  <a:pt x="870" y="430"/>
                  <a:pt x="869" y="430"/>
                </a:cubicBezTo>
                <a:cubicBezTo>
                  <a:pt x="868" y="430"/>
                  <a:pt x="868" y="430"/>
                  <a:pt x="867" y="429"/>
                </a:cubicBezTo>
                <a:cubicBezTo>
                  <a:pt x="864" y="429"/>
                  <a:pt x="861" y="427"/>
                  <a:pt x="854" y="422"/>
                </a:cubicBezTo>
                <a:cubicBezTo>
                  <a:pt x="853" y="421"/>
                  <a:pt x="853" y="421"/>
                  <a:pt x="853" y="421"/>
                </a:cubicBezTo>
                <a:cubicBezTo>
                  <a:pt x="850" y="419"/>
                  <a:pt x="847" y="416"/>
                  <a:pt x="844" y="413"/>
                </a:cubicBezTo>
                <a:cubicBezTo>
                  <a:pt x="842" y="411"/>
                  <a:pt x="840" y="408"/>
                  <a:pt x="839" y="407"/>
                </a:cubicBezTo>
                <a:cubicBezTo>
                  <a:pt x="835" y="404"/>
                  <a:pt x="829" y="399"/>
                  <a:pt x="827" y="397"/>
                </a:cubicBezTo>
                <a:cubicBezTo>
                  <a:pt x="826" y="397"/>
                  <a:pt x="826" y="396"/>
                  <a:pt x="825" y="396"/>
                </a:cubicBezTo>
                <a:cubicBezTo>
                  <a:pt x="822" y="400"/>
                  <a:pt x="818" y="407"/>
                  <a:pt x="816" y="409"/>
                </a:cubicBezTo>
                <a:cubicBezTo>
                  <a:pt x="814" y="410"/>
                  <a:pt x="814" y="410"/>
                  <a:pt x="814" y="410"/>
                </a:cubicBezTo>
                <a:cubicBezTo>
                  <a:pt x="811" y="414"/>
                  <a:pt x="808" y="417"/>
                  <a:pt x="806" y="418"/>
                </a:cubicBezTo>
                <a:cubicBezTo>
                  <a:pt x="806" y="419"/>
                  <a:pt x="805" y="420"/>
                  <a:pt x="805" y="421"/>
                </a:cubicBezTo>
                <a:cubicBezTo>
                  <a:pt x="805" y="422"/>
                  <a:pt x="804" y="423"/>
                  <a:pt x="804" y="423"/>
                </a:cubicBezTo>
                <a:cubicBezTo>
                  <a:pt x="803" y="426"/>
                  <a:pt x="802" y="427"/>
                  <a:pt x="799" y="430"/>
                </a:cubicBezTo>
                <a:cubicBezTo>
                  <a:pt x="797" y="432"/>
                  <a:pt x="795" y="434"/>
                  <a:pt x="794" y="436"/>
                </a:cubicBezTo>
                <a:cubicBezTo>
                  <a:pt x="794" y="436"/>
                  <a:pt x="794" y="438"/>
                  <a:pt x="793" y="440"/>
                </a:cubicBezTo>
                <a:cubicBezTo>
                  <a:pt x="792" y="443"/>
                  <a:pt x="791" y="448"/>
                  <a:pt x="789" y="451"/>
                </a:cubicBezTo>
                <a:cubicBezTo>
                  <a:pt x="789" y="451"/>
                  <a:pt x="779" y="466"/>
                  <a:pt x="774" y="469"/>
                </a:cubicBezTo>
                <a:cubicBezTo>
                  <a:pt x="772" y="471"/>
                  <a:pt x="767" y="478"/>
                  <a:pt x="765" y="482"/>
                </a:cubicBezTo>
                <a:cubicBezTo>
                  <a:pt x="764" y="483"/>
                  <a:pt x="764" y="484"/>
                  <a:pt x="763" y="484"/>
                </a:cubicBezTo>
                <a:cubicBezTo>
                  <a:pt x="761" y="488"/>
                  <a:pt x="759" y="491"/>
                  <a:pt x="757" y="493"/>
                </a:cubicBezTo>
                <a:cubicBezTo>
                  <a:pt x="755" y="494"/>
                  <a:pt x="754" y="496"/>
                  <a:pt x="754" y="498"/>
                </a:cubicBezTo>
                <a:cubicBezTo>
                  <a:pt x="754" y="503"/>
                  <a:pt x="752" y="505"/>
                  <a:pt x="751" y="506"/>
                </a:cubicBezTo>
                <a:cubicBezTo>
                  <a:pt x="750" y="507"/>
                  <a:pt x="750" y="507"/>
                  <a:pt x="750" y="507"/>
                </a:cubicBezTo>
                <a:cubicBezTo>
                  <a:pt x="745" y="513"/>
                  <a:pt x="743" y="518"/>
                  <a:pt x="742" y="520"/>
                </a:cubicBezTo>
                <a:cubicBezTo>
                  <a:pt x="742" y="522"/>
                  <a:pt x="744" y="527"/>
                  <a:pt x="746" y="529"/>
                </a:cubicBezTo>
                <a:cubicBezTo>
                  <a:pt x="749" y="534"/>
                  <a:pt x="752" y="544"/>
                  <a:pt x="751" y="549"/>
                </a:cubicBezTo>
                <a:cubicBezTo>
                  <a:pt x="751" y="552"/>
                  <a:pt x="750" y="554"/>
                  <a:pt x="749" y="555"/>
                </a:cubicBezTo>
                <a:cubicBezTo>
                  <a:pt x="747" y="557"/>
                  <a:pt x="744" y="556"/>
                  <a:pt x="743" y="556"/>
                </a:cubicBezTo>
                <a:cubicBezTo>
                  <a:pt x="743" y="556"/>
                  <a:pt x="743" y="556"/>
                  <a:pt x="742" y="556"/>
                </a:cubicBezTo>
                <a:cubicBezTo>
                  <a:pt x="740" y="556"/>
                  <a:pt x="738" y="556"/>
                  <a:pt x="735" y="555"/>
                </a:cubicBezTo>
                <a:cubicBezTo>
                  <a:pt x="733" y="554"/>
                  <a:pt x="731" y="553"/>
                  <a:pt x="729" y="553"/>
                </a:cubicBezTo>
                <a:cubicBezTo>
                  <a:pt x="728" y="553"/>
                  <a:pt x="728" y="553"/>
                  <a:pt x="728" y="553"/>
                </a:cubicBezTo>
                <a:cubicBezTo>
                  <a:pt x="721" y="551"/>
                  <a:pt x="715" y="550"/>
                  <a:pt x="712" y="546"/>
                </a:cubicBezTo>
                <a:cubicBezTo>
                  <a:pt x="711" y="545"/>
                  <a:pt x="711" y="544"/>
                  <a:pt x="710" y="543"/>
                </a:cubicBezTo>
                <a:cubicBezTo>
                  <a:pt x="709" y="541"/>
                  <a:pt x="705" y="535"/>
                  <a:pt x="703" y="535"/>
                </a:cubicBezTo>
                <a:cubicBezTo>
                  <a:pt x="696" y="532"/>
                  <a:pt x="691" y="532"/>
                  <a:pt x="689" y="534"/>
                </a:cubicBezTo>
                <a:cubicBezTo>
                  <a:pt x="682" y="540"/>
                  <a:pt x="676" y="538"/>
                  <a:pt x="673" y="537"/>
                </a:cubicBezTo>
                <a:cubicBezTo>
                  <a:pt x="669" y="536"/>
                  <a:pt x="660" y="535"/>
                  <a:pt x="657" y="536"/>
                </a:cubicBezTo>
                <a:cubicBezTo>
                  <a:pt x="651" y="540"/>
                  <a:pt x="646" y="538"/>
                  <a:pt x="644" y="538"/>
                </a:cubicBezTo>
                <a:cubicBezTo>
                  <a:pt x="643" y="537"/>
                  <a:pt x="638" y="535"/>
                  <a:pt x="635" y="533"/>
                </a:cubicBezTo>
                <a:cubicBezTo>
                  <a:pt x="635" y="533"/>
                  <a:pt x="635" y="533"/>
                  <a:pt x="635" y="534"/>
                </a:cubicBezTo>
                <a:cubicBezTo>
                  <a:pt x="633" y="536"/>
                  <a:pt x="629" y="538"/>
                  <a:pt x="624" y="536"/>
                </a:cubicBezTo>
                <a:cubicBezTo>
                  <a:pt x="623" y="536"/>
                  <a:pt x="622" y="534"/>
                  <a:pt x="621" y="533"/>
                </a:cubicBezTo>
                <a:cubicBezTo>
                  <a:pt x="621" y="533"/>
                  <a:pt x="620" y="532"/>
                  <a:pt x="620" y="532"/>
                </a:cubicBezTo>
                <a:cubicBezTo>
                  <a:pt x="620" y="532"/>
                  <a:pt x="619" y="532"/>
                  <a:pt x="618" y="532"/>
                </a:cubicBezTo>
                <a:cubicBezTo>
                  <a:pt x="617" y="533"/>
                  <a:pt x="615" y="535"/>
                  <a:pt x="611" y="534"/>
                </a:cubicBezTo>
                <a:cubicBezTo>
                  <a:pt x="606" y="533"/>
                  <a:pt x="601" y="533"/>
                  <a:pt x="598" y="533"/>
                </a:cubicBezTo>
                <a:cubicBezTo>
                  <a:pt x="593" y="535"/>
                  <a:pt x="591" y="535"/>
                  <a:pt x="587" y="534"/>
                </a:cubicBezTo>
                <a:cubicBezTo>
                  <a:pt x="586" y="534"/>
                  <a:pt x="586" y="534"/>
                  <a:pt x="586" y="534"/>
                </a:cubicBezTo>
                <a:cubicBezTo>
                  <a:pt x="584" y="534"/>
                  <a:pt x="583" y="535"/>
                  <a:pt x="581" y="536"/>
                </a:cubicBezTo>
                <a:cubicBezTo>
                  <a:pt x="581" y="536"/>
                  <a:pt x="581" y="536"/>
                  <a:pt x="581" y="536"/>
                </a:cubicBezTo>
                <a:cubicBezTo>
                  <a:pt x="584" y="538"/>
                  <a:pt x="584" y="541"/>
                  <a:pt x="584" y="543"/>
                </a:cubicBezTo>
                <a:cubicBezTo>
                  <a:pt x="584" y="543"/>
                  <a:pt x="584" y="544"/>
                  <a:pt x="584" y="544"/>
                </a:cubicBezTo>
                <a:cubicBezTo>
                  <a:pt x="584" y="544"/>
                  <a:pt x="584" y="544"/>
                  <a:pt x="585" y="544"/>
                </a:cubicBezTo>
                <a:cubicBezTo>
                  <a:pt x="586" y="545"/>
                  <a:pt x="586" y="545"/>
                  <a:pt x="586" y="545"/>
                </a:cubicBezTo>
                <a:cubicBezTo>
                  <a:pt x="586" y="545"/>
                  <a:pt x="586" y="545"/>
                  <a:pt x="586" y="545"/>
                </a:cubicBezTo>
                <a:cubicBezTo>
                  <a:pt x="586" y="545"/>
                  <a:pt x="586" y="545"/>
                  <a:pt x="586" y="545"/>
                </a:cubicBezTo>
                <a:cubicBezTo>
                  <a:pt x="587" y="544"/>
                  <a:pt x="587" y="544"/>
                  <a:pt x="587" y="544"/>
                </a:cubicBezTo>
                <a:cubicBezTo>
                  <a:pt x="591" y="543"/>
                  <a:pt x="593" y="545"/>
                  <a:pt x="594" y="546"/>
                </a:cubicBezTo>
                <a:cubicBezTo>
                  <a:pt x="596" y="548"/>
                  <a:pt x="597" y="550"/>
                  <a:pt x="597" y="551"/>
                </a:cubicBezTo>
                <a:cubicBezTo>
                  <a:pt x="597" y="551"/>
                  <a:pt x="597" y="552"/>
                  <a:pt x="597" y="552"/>
                </a:cubicBezTo>
                <a:cubicBezTo>
                  <a:pt x="600" y="555"/>
                  <a:pt x="600" y="556"/>
                  <a:pt x="601" y="566"/>
                </a:cubicBezTo>
                <a:cubicBezTo>
                  <a:pt x="602" y="577"/>
                  <a:pt x="597" y="593"/>
                  <a:pt x="594" y="600"/>
                </a:cubicBezTo>
                <a:cubicBezTo>
                  <a:pt x="592" y="604"/>
                  <a:pt x="593" y="611"/>
                  <a:pt x="594" y="618"/>
                </a:cubicBezTo>
                <a:cubicBezTo>
                  <a:pt x="594" y="622"/>
                  <a:pt x="594" y="625"/>
                  <a:pt x="594" y="628"/>
                </a:cubicBezTo>
                <a:cubicBezTo>
                  <a:pt x="595" y="637"/>
                  <a:pt x="593" y="644"/>
                  <a:pt x="592" y="646"/>
                </a:cubicBezTo>
                <a:cubicBezTo>
                  <a:pt x="592" y="647"/>
                  <a:pt x="593" y="650"/>
                  <a:pt x="594" y="654"/>
                </a:cubicBezTo>
                <a:cubicBezTo>
                  <a:pt x="595" y="660"/>
                  <a:pt x="596" y="665"/>
                  <a:pt x="595" y="669"/>
                </a:cubicBezTo>
                <a:cubicBezTo>
                  <a:pt x="595" y="669"/>
                  <a:pt x="595" y="670"/>
                  <a:pt x="595" y="671"/>
                </a:cubicBezTo>
                <a:cubicBezTo>
                  <a:pt x="596" y="673"/>
                  <a:pt x="596" y="675"/>
                  <a:pt x="595" y="679"/>
                </a:cubicBezTo>
                <a:cubicBezTo>
                  <a:pt x="594" y="683"/>
                  <a:pt x="592" y="685"/>
                  <a:pt x="591" y="686"/>
                </a:cubicBezTo>
                <a:cubicBezTo>
                  <a:pt x="591" y="687"/>
                  <a:pt x="591" y="687"/>
                  <a:pt x="591" y="688"/>
                </a:cubicBezTo>
                <a:cubicBezTo>
                  <a:pt x="591" y="688"/>
                  <a:pt x="591" y="688"/>
                  <a:pt x="591" y="688"/>
                </a:cubicBezTo>
                <a:cubicBezTo>
                  <a:pt x="591" y="688"/>
                  <a:pt x="591" y="688"/>
                  <a:pt x="591" y="689"/>
                </a:cubicBezTo>
                <a:cubicBezTo>
                  <a:pt x="593" y="693"/>
                  <a:pt x="593" y="699"/>
                  <a:pt x="592" y="702"/>
                </a:cubicBezTo>
                <a:cubicBezTo>
                  <a:pt x="591" y="706"/>
                  <a:pt x="585" y="709"/>
                  <a:pt x="580" y="707"/>
                </a:cubicBezTo>
                <a:cubicBezTo>
                  <a:pt x="578" y="706"/>
                  <a:pt x="576" y="707"/>
                  <a:pt x="574" y="708"/>
                </a:cubicBezTo>
                <a:cubicBezTo>
                  <a:pt x="573" y="708"/>
                  <a:pt x="573" y="709"/>
                  <a:pt x="572" y="709"/>
                </a:cubicBezTo>
                <a:cubicBezTo>
                  <a:pt x="570" y="710"/>
                  <a:pt x="568" y="710"/>
                  <a:pt x="566" y="710"/>
                </a:cubicBezTo>
                <a:cubicBezTo>
                  <a:pt x="566" y="710"/>
                  <a:pt x="566" y="710"/>
                  <a:pt x="566" y="710"/>
                </a:cubicBezTo>
                <a:cubicBezTo>
                  <a:pt x="566" y="710"/>
                  <a:pt x="566" y="710"/>
                  <a:pt x="566" y="710"/>
                </a:cubicBezTo>
                <a:cubicBezTo>
                  <a:pt x="566" y="712"/>
                  <a:pt x="565" y="713"/>
                  <a:pt x="564" y="715"/>
                </a:cubicBezTo>
                <a:cubicBezTo>
                  <a:pt x="566" y="717"/>
                  <a:pt x="567" y="722"/>
                  <a:pt x="565" y="725"/>
                </a:cubicBezTo>
                <a:cubicBezTo>
                  <a:pt x="564" y="727"/>
                  <a:pt x="561" y="727"/>
                  <a:pt x="557" y="727"/>
                </a:cubicBezTo>
                <a:cubicBezTo>
                  <a:pt x="557" y="727"/>
                  <a:pt x="557" y="727"/>
                  <a:pt x="556" y="727"/>
                </a:cubicBezTo>
                <a:cubicBezTo>
                  <a:pt x="556" y="728"/>
                  <a:pt x="555" y="728"/>
                  <a:pt x="553" y="728"/>
                </a:cubicBezTo>
                <a:cubicBezTo>
                  <a:pt x="552" y="728"/>
                  <a:pt x="549" y="728"/>
                  <a:pt x="547" y="727"/>
                </a:cubicBezTo>
                <a:cubicBezTo>
                  <a:pt x="547" y="727"/>
                  <a:pt x="547" y="727"/>
                  <a:pt x="547" y="727"/>
                </a:cubicBezTo>
                <a:cubicBezTo>
                  <a:pt x="546" y="729"/>
                  <a:pt x="544" y="731"/>
                  <a:pt x="542" y="733"/>
                </a:cubicBezTo>
                <a:cubicBezTo>
                  <a:pt x="541" y="734"/>
                  <a:pt x="540" y="734"/>
                  <a:pt x="540" y="735"/>
                </a:cubicBezTo>
                <a:cubicBezTo>
                  <a:pt x="540" y="735"/>
                  <a:pt x="539" y="735"/>
                  <a:pt x="539" y="736"/>
                </a:cubicBezTo>
                <a:cubicBezTo>
                  <a:pt x="539" y="736"/>
                  <a:pt x="539" y="737"/>
                  <a:pt x="539" y="738"/>
                </a:cubicBezTo>
                <a:cubicBezTo>
                  <a:pt x="539" y="740"/>
                  <a:pt x="540" y="741"/>
                  <a:pt x="540" y="743"/>
                </a:cubicBezTo>
                <a:cubicBezTo>
                  <a:pt x="540" y="744"/>
                  <a:pt x="540" y="745"/>
                  <a:pt x="540" y="746"/>
                </a:cubicBezTo>
                <a:cubicBezTo>
                  <a:pt x="543" y="747"/>
                  <a:pt x="543" y="747"/>
                  <a:pt x="543" y="747"/>
                </a:cubicBezTo>
                <a:cubicBezTo>
                  <a:pt x="541" y="751"/>
                  <a:pt x="541" y="751"/>
                  <a:pt x="541" y="751"/>
                </a:cubicBezTo>
                <a:cubicBezTo>
                  <a:pt x="540" y="751"/>
                  <a:pt x="538" y="755"/>
                  <a:pt x="536" y="759"/>
                </a:cubicBezTo>
                <a:cubicBezTo>
                  <a:pt x="535" y="760"/>
                  <a:pt x="535" y="762"/>
                  <a:pt x="535" y="764"/>
                </a:cubicBezTo>
                <a:cubicBezTo>
                  <a:pt x="535" y="765"/>
                  <a:pt x="535" y="767"/>
                  <a:pt x="534" y="768"/>
                </a:cubicBezTo>
                <a:cubicBezTo>
                  <a:pt x="534" y="770"/>
                  <a:pt x="533" y="771"/>
                  <a:pt x="531" y="772"/>
                </a:cubicBezTo>
                <a:cubicBezTo>
                  <a:pt x="531" y="772"/>
                  <a:pt x="531" y="772"/>
                  <a:pt x="531" y="773"/>
                </a:cubicBezTo>
                <a:cubicBezTo>
                  <a:pt x="530" y="773"/>
                  <a:pt x="530" y="774"/>
                  <a:pt x="530" y="774"/>
                </a:cubicBezTo>
                <a:cubicBezTo>
                  <a:pt x="528" y="777"/>
                  <a:pt x="526" y="779"/>
                  <a:pt x="520" y="779"/>
                </a:cubicBezTo>
                <a:cubicBezTo>
                  <a:pt x="517" y="779"/>
                  <a:pt x="514" y="781"/>
                  <a:pt x="511" y="784"/>
                </a:cubicBezTo>
                <a:cubicBezTo>
                  <a:pt x="510" y="785"/>
                  <a:pt x="509" y="786"/>
                  <a:pt x="508" y="786"/>
                </a:cubicBezTo>
                <a:cubicBezTo>
                  <a:pt x="506" y="788"/>
                  <a:pt x="505" y="789"/>
                  <a:pt x="504" y="789"/>
                </a:cubicBezTo>
                <a:cubicBezTo>
                  <a:pt x="502" y="790"/>
                  <a:pt x="501" y="791"/>
                  <a:pt x="500" y="793"/>
                </a:cubicBezTo>
                <a:cubicBezTo>
                  <a:pt x="496" y="797"/>
                  <a:pt x="494" y="798"/>
                  <a:pt x="489" y="797"/>
                </a:cubicBezTo>
                <a:cubicBezTo>
                  <a:pt x="489" y="797"/>
                  <a:pt x="488" y="797"/>
                  <a:pt x="487" y="796"/>
                </a:cubicBezTo>
                <a:cubicBezTo>
                  <a:pt x="486" y="796"/>
                  <a:pt x="485" y="796"/>
                  <a:pt x="484" y="796"/>
                </a:cubicBezTo>
                <a:cubicBezTo>
                  <a:pt x="482" y="797"/>
                  <a:pt x="477" y="799"/>
                  <a:pt x="474" y="798"/>
                </a:cubicBezTo>
                <a:cubicBezTo>
                  <a:pt x="473" y="798"/>
                  <a:pt x="473" y="798"/>
                  <a:pt x="472" y="797"/>
                </a:cubicBezTo>
                <a:cubicBezTo>
                  <a:pt x="470" y="796"/>
                  <a:pt x="469" y="796"/>
                  <a:pt x="468" y="796"/>
                </a:cubicBezTo>
                <a:cubicBezTo>
                  <a:pt x="467" y="797"/>
                  <a:pt x="465" y="797"/>
                  <a:pt x="464" y="797"/>
                </a:cubicBezTo>
                <a:cubicBezTo>
                  <a:pt x="463" y="797"/>
                  <a:pt x="462" y="797"/>
                  <a:pt x="462" y="797"/>
                </a:cubicBezTo>
                <a:cubicBezTo>
                  <a:pt x="460" y="801"/>
                  <a:pt x="454" y="801"/>
                  <a:pt x="449" y="802"/>
                </a:cubicBezTo>
                <a:cubicBezTo>
                  <a:pt x="448" y="802"/>
                  <a:pt x="447" y="802"/>
                  <a:pt x="446" y="802"/>
                </a:cubicBezTo>
                <a:cubicBezTo>
                  <a:pt x="445" y="802"/>
                  <a:pt x="445" y="802"/>
                  <a:pt x="445" y="802"/>
                </a:cubicBezTo>
                <a:cubicBezTo>
                  <a:pt x="442" y="802"/>
                  <a:pt x="435" y="803"/>
                  <a:pt x="434" y="804"/>
                </a:cubicBezTo>
                <a:cubicBezTo>
                  <a:pt x="432" y="805"/>
                  <a:pt x="426" y="809"/>
                  <a:pt x="420" y="807"/>
                </a:cubicBezTo>
                <a:cubicBezTo>
                  <a:pt x="419" y="807"/>
                  <a:pt x="419" y="807"/>
                  <a:pt x="418" y="808"/>
                </a:cubicBezTo>
                <a:cubicBezTo>
                  <a:pt x="417" y="809"/>
                  <a:pt x="416" y="810"/>
                  <a:pt x="415" y="810"/>
                </a:cubicBezTo>
                <a:cubicBezTo>
                  <a:pt x="413" y="812"/>
                  <a:pt x="409" y="812"/>
                  <a:pt x="405" y="813"/>
                </a:cubicBezTo>
                <a:cubicBezTo>
                  <a:pt x="404" y="813"/>
                  <a:pt x="403" y="813"/>
                  <a:pt x="402" y="813"/>
                </a:cubicBezTo>
                <a:cubicBezTo>
                  <a:pt x="396" y="814"/>
                  <a:pt x="385" y="815"/>
                  <a:pt x="381" y="812"/>
                </a:cubicBezTo>
                <a:cubicBezTo>
                  <a:pt x="379" y="811"/>
                  <a:pt x="369" y="810"/>
                  <a:pt x="327" y="822"/>
                </a:cubicBezTo>
                <a:cubicBezTo>
                  <a:pt x="325" y="823"/>
                  <a:pt x="324" y="823"/>
                  <a:pt x="323" y="824"/>
                </a:cubicBezTo>
                <a:cubicBezTo>
                  <a:pt x="315" y="826"/>
                  <a:pt x="308" y="824"/>
                  <a:pt x="306" y="824"/>
                </a:cubicBezTo>
                <a:cubicBezTo>
                  <a:pt x="305" y="823"/>
                  <a:pt x="304" y="823"/>
                  <a:pt x="303" y="822"/>
                </a:cubicBezTo>
                <a:cubicBezTo>
                  <a:pt x="301" y="822"/>
                  <a:pt x="298" y="821"/>
                  <a:pt x="296" y="820"/>
                </a:cubicBezTo>
                <a:cubicBezTo>
                  <a:pt x="294" y="818"/>
                  <a:pt x="292" y="816"/>
                  <a:pt x="292" y="814"/>
                </a:cubicBezTo>
                <a:cubicBezTo>
                  <a:pt x="291" y="813"/>
                  <a:pt x="290" y="813"/>
                  <a:pt x="290" y="813"/>
                </a:cubicBezTo>
                <a:cubicBezTo>
                  <a:pt x="287" y="816"/>
                  <a:pt x="285" y="816"/>
                  <a:pt x="283" y="816"/>
                </a:cubicBezTo>
                <a:cubicBezTo>
                  <a:pt x="283" y="817"/>
                  <a:pt x="282" y="818"/>
                  <a:pt x="281" y="818"/>
                </a:cubicBezTo>
                <a:cubicBezTo>
                  <a:pt x="279" y="820"/>
                  <a:pt x="277" y="820"/>
                  <a:pt x="275" y="819"/>
                </a:cubicBezTo>
                <a:cubicBezTo>
                  <a:pt x="275" y="820"/>
                  <a:pt x="275" y="820"/>
                  <a:pt x="275" y="820"/>
                </a:cubicBezTo>
                <a:cubicBezTo>
                  <a:pt x="274" y="821"/>
                  <a:pt x="274" y="822"/>
                  <a:pt x="273" y="822"/>
                </a:cubicBezTo>
                <a:cubicBezTo>
                  <a:pt x="274" y="822"/>
                  <a:pt x="273" y="823"/>
                  <a:pt x="273" y="823"/>
                </a:cubicBezTo>
                <a:cubicBezTo>
                  <a:pt x="273" y="825"/>
                  <a:pt x="271" y="828"/>
                  <a:pt x="268" y="830"/>
                </a:cubicBezTo>
                <a:cubicBezTo>
                  <a:pt x="268" y="831"/>
                  <a:pt x="267" y="831"/>
                  <a:pt x="266" y="831"/>
                </a:cubicBezTo>
                <a:cubicBezTo>
                  <a:pt x="264" y="833"/>
                  <a:pt x="263" y="834"/>
                  <a:pt x="262" y="835"/>
                </a:cubicBezTo>
                <a:cubicBezTo>
                  <a:pt x="261" y="839"/>
                  <a:pt x="256" y="847"/>
                  <a:pt x="252" y="851"/>
                </a:cubicBezTo>
                <a:cubicBezTo>
                  <a:pt x="250" y="853"/>
                  <a:pt x="250" y="853"/>
                  <a:pt x="250" y="853"/>
                </a:cubicBezTo>
                <a:cubicBezTo>
                  <a:pt x="248" y="856"/>
                  <a:pt x="246" y="858"/>
                  <a:pt x="243" y="859"/>
                </a:cubicBezTo>
                <a:cubicBezTo>
                  <a:pt x="239" y="861"/>
                  <a:pt x="232" y="861"/>
                  <a:pt x="229" y="860"/>
                </a:cubicBezTo>
                <a:cubicBezTo>
                  <a:pt x="226" y="858"/>
                  <a:pt x="226" y="856"/>
                  <a:pt x="226" y="855"/>
                </a:cubicBezTo>
                <a:cubicBezTo>
                  <a:pt x="226" y="855"/>
                  <a:pt x="225" y="855"/>
                  <a:pt x="225" y="855"/>
                </a:cubicBezTo>
                <a:cubicBezTo>
                  <a:pt x="225" y="855"/>
                  <a:pt x="225" y="855"/>
                  <a:pt x="225" y="855"/>
                </a:cubicBezTo>
                <a:cubicBezTo>
                  <a:pt x="224" y="855"/>
                  <a:pt x="223" y="855"/>
                  <a:pt x="223" y="855"/>
                </a:cubicBezTo>
                <a:cubicBezTo>
                  <a:pt x="220" y="856"/>
                  <a:pt x="217" y="855"/>
                  <a:pt x="216" y="854"/>
                </a:cubicBezTo>
                <a:cubicBezTo>
                  <a:pt x="215" y="854"/>
                  <a:pt x="213" y="854"/>
                  <a:pt x="213" y="854"/>
                </a:cubicBezTo>
                <a:cubicBezTo>
                  <a:pt x="211" y="855"/>
                  <a:pt x="209" y="855"/>
                  <a:pt x="207" y="854"/>
                </a:cubicBezTo>
                <a:cubicBezTo>
                  <a:pt x="207" y="854"/>
                  <a:pt x="206" y="854"/>
                  <a:pt x="206" y="855"/>
                </a:cubicBezTo>
                <a:cubicBezTo>
                  <a:pt x="201" y="858"/>
                  <a:pt x="195" y="856"/>
                  <a:pt x="193" y="853"/>
                </a:cubicBezTo>
                <a:cubicBezTo>
                  <a:pt x="193" y="853"/>
                  <a:pt x="192" y="853"/>
                  <a:pt x="189" y="853"/>
                </a:cubicBezTo>
                <a:cubicBezTo>
                  <a:pt x="183" y="852"/>
                  <a:pt x="183" y="847"/>
                  <a:pt x="184" y="844"/>
                </a:cubicBezTo>
                <a:cubicBezTo>
                  <a:pt x="184" y="843"/>
                  <a:pt x="184" y="843"/>
                  <a:pt x="183" y="843"/>
                </a:cubicBezTo>
                <a:cubicBezTo>
                  <a:pt x="183" y="840"/>
                  <a:pt x="184" y="838"/>
                  <a:pt x="186" y="836"/>
                </a:cubicBezTo>
                <a:cubicBezTo>
                  <a:pt x="187" y="836"/>
                  <a:pt x="187" y="835"/>
                  <a:pt x="188" y="835"/>
                </a:cubicBezTo>
                <a:cubicBezTo>
                  <a:pt x="188" y="834"/>
                  <a:pt x="188" y="834"/>
                  <a:pt x="188" y="834"/>
                </a:cubicBezTo>
                <a:cubicBezTo>
                  <a:pt x="186" y="832"/>
                  <a:pt x="186" y="829"/>
                  <a:pt x="187" y="828"/>
                </a:cubicBezTo>
                <a:cubicBezTo>
                  <a:pt x="187" y="827"/>
                  <a:pt x="187" y="827"/>
                  <a:pt x="187" y="826"/>
                </a:cubicBezTo>
                <a:cubicBezTo>
                  <a:pt x="187" y="825"/>
                  <a:pt x="187" y="823"/>
                  <a:pt x="188" y="821"/>
                </a:cubicBezTo>
                <a:cubicBezTo>
                  <a:pt x="188" y="820"/>
                  <a:pt x="188" y="819"/>
                  <a:pt x="188" y="819"/>
                </a:cubicBezTo>
                <a:cubicBezTo>
                  <a:pt x="187" y="819"/>
                  <a:pt x="181" y="822"/>
                  <a:pt x="175" y="825"/>
                </a:cubicBezTo>
                <a:cubicBezTo>
                  <a:pt x="171" y="827"/>
                  <a:pt x="164" y="827"/>
                  <a:pt x="159" y="827"/>
                </a:cubicBezTo>
                <a:cubicBezTo>
                  <a:pt x="157" y="827"/>
                  <a:pt x="157" y="827"/>
                  <a:pt x="157" y="827"/>
                </a:cubicBezTo>
                <a:cubicBezTo>
                  <a:pt x="152" y="827"/>
                  <a:pt x="143" y="823"/>
                  <a:pt x="141" y="817"/>
                </a:cubicBezTo>
                <a:cubicBezTo>
                  <a:pt x="141" y="817"/>
                  <a:pt x="141" y="817"/>
                  <a:pt x="141" y="817"/>
                </a:cubicBezTo>
                <a:cubicBezTo>
                  <a:pt x="140" y="816"/>
                  <a:pt x="140" y="816"/>
                  <a:pt x="140" y="815"/>
                </a:cubicBezTo>
                <a:cubicBezTo>
                  <a:pt x="139" y="815"/>
                  <a:pt x="139" y="816"/>
                  <a:pt x="139" y="816"/>
                </a:cubicBezTo>
                <a:cubicBezTo>
                  <a:pt x="139" y="816"/>
                  <a:pt x="139" y="817"/>
                  <a:pt x="139" y="817"/>
                </a:cubicBezTo>
                <a:cubicBezTo>
                  <a:pt x="139" y="818"/>
                  <a:pt x="139" y="818"/>
                  <a:pt x="140" y="819"/>
                </a:cubicBezTo>
                <a:cubicBezTo>
                  <a:pt x="140" y="819"/>
                  <a:pt x="141" y="820"/>
                  <a:pt x="142" y="822"/>
                </a:cubicBezTo>
                <a:cubicBezTo>
                  <a:pt x="142" y="822"/>
                  <a:pt x="142" y="823"/>
                  <a:pt x="143" y="823"/>
                </a:cubicBezTo>
                <a:cubicBezTo>
                  <a:pt x="145" y="826"/>
                  <a:pt x="143" y="828"/>
                  <a:pt x="142" y="830"/>
                </a:cubicBezTo>
                <a:cubicBezTo>
                  <a:pt x="140" y="831"/>
                  <a:pt x="138" y="832"/>
                  <a:pt x="136" y="831"/>
                </a:cubicBezTo>
                <a:cubicBezTo>
                  <a:pt x="134" y="831"/>
                  <a:pt x="131" y="829"/>
                  <a:pt x="129" y="826"/>
                </a:cubicBezTo>
                <a:cubicBezTo>
                  <a:pt x="129" y="826"/>
                  <a:pt x="128" y="825"/>
                  <a:pt x="125" y="826"/>
                </a:cubicBezTo>
                <a:cubicBezTo>
                  <a:pt x="123" y="827"/>
                  <a:pt x="121" y="827"/>
                  <a:pt x="119" y="828"/>
                </a:cubicBezTo>
                <a:cubicBezTo>
                  <a:pt x="117" y="828"/>
                  <a:pt x="115" y="828"/>
                  <a:pt x="115" y="828"/>
                </a:cubicBezTo>
                <a:cubicBezTo>
                  <a:pt x="114" y="829"/>
                  <a:pt x="113" y="830"/>
                  <a:pt x="112" y="831"/>
                </a:cubicBezTo>
                <a:cubicBezTo>
                  <a:pt x="110" y="833"/>
                  <a:pt x="107" y="835"/>
                  <a:pt x="104" y="836"/>
                </a:cubicBezTo>
                <a:cubicBezTo>
                  <a:pt x="98" y="839"/>
                  <a:pt x="92" y="838"/>
                  <a:pt x="89" y="834"/>
                </a:cubicBezTo>
                <a:cubicBezTo>
                  <a:pt x="88" y="834"/>
                  <a:pt x="87" y="833"/>
                  <a:pt x="87" y="832"/>
                </a:cubicBezTo>
                <a:cubicBezTo>
                  <a:pt x="83" y="832"/>
                  <a:pt x="76" y="832"/>
                  <a:pt x="72" y="831"/>
                </a:cubicBezTo>
                <a:cubicBezTo>
                  <a:pt x="72" y="831"/>
                  <a:pt x="71" y="831"/>
                  <a:pt x="70" y="830"/>
                </a:cubicBezTo>
                <a:cubicBezTo>
                  <a:pt x="70" y="830"/>
                  <a:pt x="70" y="830"/>
                  <a:pt x="70" y="830"/>
                </a:cubicBezTo>
                <a:cubicBezTo>
                  <a:pt x="70" y="832"/>
                  <a:pt x="70" y="833"/>
                  <a:pt x="69" y="833"/>
                </a:cubicBezTo>
                <a:cubicBezTo>
                  <a:pt x="68" y="838"/>
                  <a:pt x="66" y="842"/>
                  <a:pt x="61" y="845"/>
                </a:cubicBezTo>
                <a:cubicBezTo>
                  <a:pt x="57" y="847"/>
                  <a:pt x="55" y="849"/>
                  <a:pt x="55" y="850"/>
                </a:cubicBezTo>
                <a:cubicBezTo>
                  <a:pt x="56" y="851"/>
                  <a:pt x="56" y="852"/>
                  <a:pt x="56" y="852"/>
                </a:cubicBezTo>
                <a:cubicBezTo>
                  <a:pt x="57" y="855"/>
                  <a:pt x="57" y="856"/>
                  <a:pt x="55" y="860"/>
                </a:cubicBezTo>
                <a:cubicBezTo>
                  <a:pt x="54" y="864"/>
                  <a:pt x="51" y="866"/>
                  <a:pt x="48" y="869"/>
                </a:cubicBezTo>
                <a:cubicBezTo>
                  <a:pt x="46" y="870"/>
                  <a:pt x="46" y="870"/>
                  <a:pt x="46" y="870"/>
                </a:cubicBezTo>
                <a:cubicBezTo>
                  <a:pt x="42" y="873"/>
                  <a:pt x="36" y="875"/>
                  <a:pt x="32" y="874"/>
                </a:cubicBezTo>
                <a:cubicBezTo>
                  <a:pt x="30" y="874"/>
                  <a:pt x="30" y="874"/>
                  <a:pt x="28" y="875"/>
                </a:cubicBezTo>
                <a:cubicBezTo>
                  <a:pt x="27" y="875"/>
                  <a:pt x="26" y="876"/>
                  <a:pt x="26" y="876"/>
                </a:cubicBezTo>
                <a:cubicBezTo>
                  <a:pt x="22" y="877"/>
                  <a:pt x="19" y="879"/>
                  <a:pt x="18" y="881"/>
                </a:cubicBezTo>
                <a:cubicBezTo>
                  <a:pt x="17" y="882"/>
                  <a:pt x="17" y="882"/>
                  <a:pt x="18" y="883"/>
                </a:cubicBezTo>
                <a:cubicBezTo>
                  <a:pt x="21" y="884"/>
                  <a:pt x="27" y="891"/>
                  <a:pt x="26" y="898"/>
                </a:cubicBezTo>
                <a:cubicBezTo>
                  <a:pt x="26" y="901"/>
                  <a:pt x="26" y="905"/>
                  <a:pt x="27" y="907"/>
                </a:cubicBezTo>
                <a:cubicBezTo>
                  <a:pt x="27" y="908"/>
                  <a:pt x="27" y="908"/>
                  <a:pt x="27" y="908"/>
                </a:cubicBezTo>
                <a:cubicBezTo>
                  <a:pt x="29" y="910"/>
                  <a:pt x="33" y="913"/>
                  <a:pt x="31" y="918"/>
                </a:cubicBezTo>
                <a:cubicBezTo>
                  <a:pt x="30" y="923"/>
                  <a:pt x="27" y="926"/>
                  <a:pt x="22" y="926"/>
                </a:cubicBezTo>
                <a:cubicBezTo>
                  <a:pt x="21" y="926"/>
                  <a:pt x="20" y="926"/>
                  <a:pt x="19" y="926"/>
                </a:cubicBezTo>
                <a:cubicBezTo>
                  <a:pt x="17" y="925"/>
                  <a:pt x="15" y="925"/>
                  <a:pt x="13" y="926"/>
                </a:cubicBezTo>
                <a:cubicBezTo>
                  <a:pt x="10" y="928"/>
                  <a:pt x="9" y="929"/>
                  <a:pt x="8" y="929"/>
                </a:cubicBezTo>
                <a:cubicBezTo>
                  <a:pt x="10" y="932"/>
                  <a:pt x="15" y="938"/>
                  <a:pt x="16" y="942"/>
                </a:cubicBezTo>
                <a:cubicBezTo>
                  <a:pt x="16" y="943"/>
                  <a:pt x="16" y="944"/>
                  <a:pt x="16" y="945"/>
                </a:cubicBezTo>
                <a:cubicBezTo>
                  <a:pt x="16" y="946"/>
                  <a:pt x="16" y="946"/>
                  <a:pt x="17" y="946"/>
                </a:cubicBezTo>
                <a:cubicBezTo>
                  <a:pt x="17" y="947"/>
                  <a:pt x="17" y="948"/>
                  <a:pt x="17" y="948"/>
                </a:cubicBezTo>
                <a:cubicBezTo>
                  <a:pt x="10" y="951"/>
                  <a:pt x="10" y="951"/>
                  <a:pt x="10" y="951"/>
                </a:cubicBezTo>
                <a:cubicBezTo>
                  <a:pt x="9" y="950"/>
                  <a:pt x="9" y="948"/>
                  <a:pt x="9" y="947"/>
                </a:cubicBezTo>
                <a:cubicBezTo>
                  <a:pt x="9" y="947"/>
                  <a:pt x="9" y="946"/>
                  <a:pt x="9" y="946"/>
                </a:cubicBezTo>
                <a:cubicBezTo>
                  <a:pt x="9" y="945"/>
                  <a:pt x="9" y="944"/>
                  <a:pt x="8" y="944"/>
                </a:cubicBezTo>
                <a:cubicBezTo>
                  <a:pt x="8" y="942"/>
                  <a:pt x="4" y="936"/>
                  <a:pt x="2" y="933"/>
                </a:cubicBezTo>
                <a:cubicBezTo>
                  <a:pt x="0" y="932"/>
                  <a:pt x="0" y="930"/>
                  <a:pt x="0" y="928"/>
                </a:cubicBezTo>
                <a:cubicBezTo>
                  <a:pt x="1" y="925"/>
                  <a:pt x="4" y="922"/>
                  <a:pt x="9" y="919"/>
                </a:cubicBezTo>
                <a:cubicBezTo>
                  <a:pt x="14" y="917"/>
                  <a:pt x="18" y="918"/>
                  <a:pt x="20" y="918"/>
                </a:cubicBezTo>
                <a:cubicBezTo>
                  <a:pt x="21" y="918"/>
                  <a:pt x="22" y="918"/>
                  <a:pt x="22" y="918"/>
                </a:cubicBezTo>
                <a:cubicBezTo>
                  <a:pt x="23" y="918"/>
                  <a:pt x="23" y="917"/>
                  <a:pt x="24" y="916"/>
                </a:cubicBezTo>
                <a:cubicBezTo>
                  <a:pt x="23" y="915"/>
                  <a:pt x="22" y="914"/>
                  <a:pt x="21" y="913"/>
                </a:cubicBezTo>
                <a:cubicBezTo>
                  <a:pt x="20" y="912"/>
                  <a:pt x="19" y="911"/>
                  <a:pt x="19" y="910"/>
                </a:cubicBezTo>
                <a:cubicBezTo>
                  <a:pt x="19" y="909"/>
                  <a:pt x="18" y="901"/>
                  <a:pt x="18" y="897"/>
                </a:cubicBezTo>
                <a:cubicBezTo>
                  <a:pt x="19" y="895"/>
                  <a:pt x="16" y="890"/>
                  <a:pt x="14" y="889"/>
                </a:cubicBezTo>
                <a:cubicBezTo>
                  <a:pt x="9" y="885"/>
                  <a:pt x="9" y="881"/>
                  <a:pt x="12" y="876"/>
                </a:cubicBezTo>
                <a:cubicBezTo>
                  <a:pt x="14" y="873"/>
                  <a:pt x="17" y="871"/>
                  <a:pt x="23" y="869"/>
                </a:cubicBezTo>
                <a:cubicBezTo>
                  <a:pt x="24" y="868"/>
                  <a:pt x="24" y="868"/>
                  <a:pt x="25" y="868"/>
                </a:cubicBezTo>
                <a:cubicBezTo>
                  <a:pt x="27" y="867"/>
                  <a:pt x="29" y="866"/>
                  <a:pt x="33" y="867"/>
                </a:cubicBezTo>
                <a:cubicBezTo>
                  <a:pt x="34" y="867"/>
                  <a:pt x="39" y="866"/>
                  <a:pt x="41" y="864"/>
                </a:cubicBezTo>
                <a:cubicBezTo>
                  <a:pt x="42" y="863"/>
                  <a:pt x="43" y="863"/>
                  <a:pt x="43" y="862"/>
                </a:cubicBezTo>
                <a:cubicBezTo>
                  <a:pt x="46" y="861"/>
                  <a:pt x="47" y="859"/>
                  <a:pt x="48" y="857"/>
                </a:cubicBezTo>
                <a:cubicBezTo>
                  <a:pt x="49" y="856"/>
                  <a:pt x="49" y="856"/>
                  <a:pt x="49" y="855"/>
                </a:cubicBezTo>
                <a:cubicBezTo>
                  <a:pt x="49" y="855"/>
                  <a:pt x="49" y="855"/>
                  <a:pt x="49" y="855"/>
                </a:cubicBezTo>
                <a:cubicBezTo>
                  <a:pt x="49" y="854"/>
                  <a:pt x="48" y="854"/>
                  <a:pt x="48" y="852"/>
                </a:cubicBezTo>
                <a:cubicBezTo>
                  <a:pt x="46" y="847"/>
                  <a:pt x="50" y="842"/>
                  <a:pt x="57" y="838"/>
                </a:cubicBezTo>
                <a:cubicBezTo>
                  <a:pt x="59" y="837"/>
                  <a:pt x="61" y="834"/>
                  <a:pt x="62" y="831"/>
                </a:cubicBezTo>
                <a:cubicBezTo>
                  <a:pt x="62" y="831"/>
                  <a:pt x="62" y="830"/>
                  <a:pt x="62" y="828"/>
                </a:cubicBezTo>
                <a:cubicBezTo>
                  <a:pt x="62" y="827"/>
                  <a:pt x="62" y="826"/>
                  <a:pt x="61" y="826"/>
                </a:cubicBezTo>
                <a:cubicBezTo>
                  <a:pt x="60" y="822"/>
                  <a:pt x="62" y="821"/>
                  <a:pt x="63" y="820"/>
                </a:cubicBezTo>
                <a:cubicBezTo>
                  <a:pt x="64" y="820"/>
                  <a:pt x="66" y="819"/>
                  <a:pt x="68" y="822"/>
                </a:cubicBezTo>
                <a:cubicBezTo>
                  <a:pt x="68" y="822"/>
                  <a:pt x="69" y="822"/>
                  <a:pt x="69" y="822"/>
                </a:cubicBezTo>
                <a:cubicBezTo>
                  <a:pt x="70" y="822"/>
                  <a:pt x="71" y="823"/>
                  <a:pt x="72" y="823"/>
                </a:cubicBezTo>
                <a:cubicBezTo>
                  <a:pt x="73" y="823"/>
                  <a:pt x="74" y="823"/>
                  <a:pt x="75" y="824"/>
                </a:cubicBezTo>
                <a:cubicBezTo>
                  <a:pt x="77" y="824"/>
                  <a:pt x="85" y="824"/>
                  <a:pt x="86" y="824"/>
                </a:cubicBezTo>
                <a:cubicBezTo>
                  <a:pt x="89" y="823"/>
                  <a:pt x="92" y="824"/>
                  <a:pt x="94" y="828"/>
                </a:cubicBezTo>
                <a:cubicBezTo>
                  <a:pt x="94" y="828"/>
                  <a:pt x="94" y="829"/>
                  <a:pt x="94" y="829"/>
                </a:cubicBezTo>
                <a:cubicBezTo>
                  <a:pt x="95" y="830"/>
                  <a:pt x="98" y="831"/>
                  <a:pt x="100" y="830"/>
                </a:cubicBezTo>
                <a:cubicBezTo>
                  <a:pt x="103" y="828"/>
                  <a:pt x="105" y="826"/>
                  <a:pt x="107" y="825"/>
                </a:cubicBezTo>
                <a:cubicBezTo>
                  <a:pt x="108" y="824"/>
                  <a:pt x="109" y="823"/>
                  <a:pt x="110" y="822"/>
                </a:cubicBezTo>
                <a:cubicBezTo>
                  <a:pt x="113" y="820"/>
                  <a:pt x="115" y="820"/>
                  <a:pt x="118" y="820"/>
                </a:cubicBezTo>
                <a:cubicBezTo>
                  <a:pt x="120" y="820"/>
                  <a:pt x="121" y="820"/>
                  <a:pt x="123" y="819"/>
                </a:cubicBezTo>
                <a:cubicBezTo>
                  <a:pt x="126" y="818"/>
                  <a:pt x="129" y="818"/>
                  <a:pt x="131" y="818"/>
                </a:cubicBezTo>
                <a:cubicBezTo>
                  <a:pt x="131" y="816"/>
                  <a:pt x="131" y="814"/>
                  <a:pt x="132" y="813"/>
                </a:cubicBezTo>
                <a:cubicBezTo>
                  <a:pt x="133" y="810"/>
                  <a:pt x="136" y="808"/>
                  <a:pt x="138" y="808"/>
                </a:cubicBezTo>
                <a:cubicBezTo>
                  <a:pt x="145" y="806"/>
                  <a:pt x="147" y="810"/>
                  <a:pt x="148" y="814"/>
                </a:cubicBezTo>
                <a:cubicBezTo>
                  <a:pt x="148" y="814"/>
                  <a:pt x="148" y="814"/>
                  <a:pt x="148" y="814"/>
                </a:cubicBezTo>
                <a:cubicBezTo>
                  <a:pt x="149" y="816"/>
                  <a:pt x="154" y="819"/>
                  <a:pt x="157" y="819"/>
                </a:cubicBezTo>
                <a:cubicBezTo>
                  <a:pt x="159" y="819"/>
                  <a:pt x="159" y="819"/>
                  <a:pt x="159" y="819"/>
                </a:cubicBezTo>
                <a:cubicBezTo>
                  <a:pt x="163" y="819"/>
                  <a:pt x="169" y="819"/>
                  <a:pt x="172" y="818"/>
                </a:cubicBezTo>
                <a:cubicBezTo>
                  <a:pt x="175" y="816"/>
                  <a:pt x="184" y="811"/>
                  <a:pt x="189" y="812"/>
                </a:cubicBezTo>
                <a:cubicBezTo>
                  <a:pt x="191" y="812"/>
                  <a:pt x="193" y="813"/>
                  <a:pt x="195" y="815"/>
                </a:cubicBezTo>
                <a:cubicBezTo>
                  <a:pt x="196" y="818"/>
                  <a:pt x="196" y="821"/>
                  <a:pt x="195" y="824"/>
                </a:cubicBezTo>
                <a:cubicBezTo>
                  <a:pt x="195" y="825"/>
                  <a:pt x="195" y="825"/>
                  <a:pt x="195" y="826"/>
                </a:cubicBezTo>
                <a:cubicBezTo>
                  <a:pt x="195" y="827"/>
                  <a:pt x="195" y="828"/>
                  <a:pt x="194" y="828"/>
                </a:cubicBezTo>
                <a:cubicBezTo>
                  <a:pt x="195" y="829"/>
                  <a:pt x="196" y="830"/>
                  <a:pt x="196" y="833"/>
                </a:cubicBezTo>
                <a:cubicBezTo>
                  <a:pt x="197" y="837"/>
                  <a:pt x="195" y="838"/>
                  <a:pt x="193" y="840"/>
                </a:cubicBezTo>
                <a:cubicBezTo>
                  <a:pt x="192" y="841"/>
                  <a:pt x="192" y="841"/>
                  <a:pt x="192" y="841"/>
                </a:cubicBezTo>
                <a:cubicBezTo>
                  <a:pt x="192" y="842"/>
                  <a:pt x="191" y="842"/>
                  <a:pt x="191" y="842"/>
                </a:cubicBezTo>
                <a:cubicBezTo>
                  <a:pt x="191" y="843"/>
                  <a:pt x="191" y="844"/>
                  <a:pt x="191" y="845"/>
                </a:cubicBezTo>
                <a:cubicBezTo>
                  <a:pt x="191" y="845"/>
                  <a:pt x="191" y="845"/>
                  <a:pt x="191" y="845"/>
                </a:cubicBezTo>
                <a:cubicBezTo>
                  <a:pt x="195" y="846"/>
                  <a:pt x="197" y="847"/>
                  <a:pt x="199" y="848"/>
                </a:cubicBezTo>
                <a:cubicBezTo>
                  <a:pt x="199" y="848"/>
                  <a:pt x="200" y="849"/>
                  <a:pt x="201" y="848"/>
                </a:cubicBezTo>
                <a:cubicBezTo>
                  <a:pt x="204" y="846"/>
                  <a:pt x="205" y="846"/>
                  <a:pt x="205" y="846"/>
                </a:cubicBezTo>
                <a:cubicBezTo>
                  <a:pt x="207" y="845"/>
                  <a:pt x="207" y="845"/>
                  <a:pt x="207" y="845"/>
                </a:cubicBezTo>
                <a:cubicBezTo>
                  <a:pt x="209" y="846"/>
                  <a:pt x="209" y="846"/>
                  <a:pt x="209" y="846"/>
                </a:cubicBezTo>
                <a:cubicBezTo>
                  <a:pt x="210" y="846"/>
                  <a:pt x="210" y="847"/>
                  <a:pt x="211" y="847"/>
                </a:cubicBezTo>
                <a:cubicBezTo>
                  <a:pt x="213" y="846"/>
                  <a:pt x="216" y="846"/>
                  <a:pt x="218" y="846"/>
                </a:cubicBezTo>
                <a:cubicBezTo>
                  <a:pt x="220" y="846"/>
                  <a:pt x="220" y="846"/>
                  <a:pt x="220" y="846"/>
                </a:cubicBezTo>
                <a:cubicBezTo>
                  <a:pt x="221" y="847"/>
                  <a:pt x="221" y="847"/>
                  <a:pt x="221" y="847"/>
                </a:cubicBezTo>
                <a:cubicBezTo>
                  <a:pt x="223" y="847"/>
                  <a:pt x="224" y="847"/>
                  <a:pt x="225" y="847"/>
                </a:cubicBezTo>
                <a:cubicBezTo>
                  <a:pt x="229" y="847"/>
                  <a:pt x="232" y="849"/>
                  <a:pt x="233" y="853"/>
                </a:cubicBezTo>
                <a:cubicBezTo>
                  <a:pt x="235" y="853"/>
                  <a:pt x="238" y="853"/>
                  <a:pt x="239" y="852"/>
                </a:cubicBezTo>
                <a:cubicBezTo>
                  <a:pt x="241" y="851"/>
                  <a:pt x="242" y="850"/>
                  <a:pt x="244" y="848"/>
                </a:cubicBezTo>
                <a:cubicBezTo>
                  <a:pt x="246" y="846"/>
                  <a:pt x="246" y="846"/>
                  <a:pt x="246" y="846"/>
                </a:cubicBezTo>
                <a:cubicBezTo>
                  <a:pt x="249" y="842"/>
                  <a:pt x="254" y="835"/>
                  <a:pt x="255" y="832"/>
                </a:cubicBezTo>
                <a:cubicBezTo>
                  <a:pt x="257" y="828"/>
                  <a:pt x="260" y="826"/>
                  <a:pt x="263" y="825"/>
                </a:cubicBezTo>
                <a:cubicBezTo>
                  <a:pt x="263" y="824"/>
                  <a:pt x="263" y="824"/>
                  <a:pt x="264" y="824"/>
                </a:cubicBezTo>
                <a:cubicBezTo>
                  <a:pt x="265" y="823"/>
                  <a:pt x="265" y="822"/>
                  <a:pt x="266" y="820"/>
                </a:cubicBezTo>
                <a:cubicBezTo>
                  <a:pt x="266" y="819"/>
                  <a:pt x="267" y="818"/>
                  <a:pt x="267" y="817"/>
                </a:cubicBezTo>
                <a:cubicBezTo>
                  <a:pt x="268" y="817"/>
                  <a:pt x="268" y="817"/>
                  <a:pt x="268" y="816"/>
                </a:cubicBezTo>
                <a:cubicBezTo>
                  <a:pt x="269" y="814"/>
                  <a:pt x="272" y="810"/>
                  <a:pt x="276" y="811"/>
                </a:cubicBezTo>
                <a:cubicBezTo>
                  <a:pt x="276" y="812"/>
                  <a:pt x="276" y="812"/>
                  <a:pt x="276" y="812"/>
                </a:cubicBezTo>
                <a:cubicBezTo>
                  <a:pt x="277" y="812"/>
                  <a:pt x="277" y="812"/>
                  <a:pt x="277" y="812"/>
                </a:cubicBezTo>
                <a:cubicBezTo>
                  <a:pt x="277" y="811"/>
                  <a:pt x="277" y="811"/>
                  <a:pt x="277" y="811"/>
                </a:cubicBezTo>
                <a:cubicBezTo>
                  <a:pt x="278" y="811"/>
                  <a:pt x="279" y="809"/>
                  <a:pt x="281" y="809"/>
                </a:cubicBezTo>
                <a:cubicBezTo>
                  <a:pt x="282" y="809"/>
                  <a:pt x="282" y="809"/>
                  <a:pt x="282" y="809"/>
                </a:cubicBezTo>
                <a:cubicBezTo>
                  <a:pt x="283" y="809"/>
                  <a:pt x="283" y="809"/>
                  <a:pt x="284" y="808"/>
                </a:cubicBezTo>
                <a:cubicBezTo>
                  <a:pt x="287" y="805"/>
                  <a:pt x="292" y="805"/>
                  <a:pt x="295" y="807"/>
                </a:cubicBezTo>
                <a:cubicBezTo>
                  <a:pt x="299" y="808"/>
                  <a:pt x="300" y="811"/>
                  <a:pt x="300" y="812"/>
                </a:cubicBezTo>
                <a:cubicBezTo>
                  <a:pt x="300" y="812"/>
                  <a:pt x="300" y="812"/>
                  <a:pt x="300" y="812"/>
                </a:cubicBezTo>
                <a:cubicBezTo>
                  <a:pt x="300" y="813"/>
                  <a:pt x="301" y="813"/>
                  <a:pt x="301" y="814"/>
                </a:cubicBezTo>
                <a:cubicBezTo>
                  <a:pt x="302" y="814"/>
                  <a:pt x="303" y="814"/>
                  <a:pt x="304" y="815"/>
                </a:cubicBezTo>
                <a:cubicBezTo>
                  <a:pt x="306" y="815"/>
                  <a:pt x="308" y="816"/>
                  <a:pt x="310" y="817"/>
                </a:cubicBezTo>
                <a:cubicBezTo>
                  <a:pt x="311" y="817"/>
                  <a:pt x="315" y="817"/>
                  <a:pt x="321" y="816"/>
                </a:cubicBezTo>
                <a:cubicBezTo>
                  <a:pt x="322" y="816"/>
                  <a:pt x="323" y="815"/>
                  <a:pt x="325" y="815"/>
                </a:cubicBezTo>
                <a:cubicBezTo>
                  <a:pt x="364" y="804"/>
                  <a:pt x="381" y="801"/>
                  <a:pt x="386" y="806"/>
                </a:cubicBezTo>
                <a:cubicBezTo>
                  <a:pt x="388" y="807"/>
                  <a:pt x="395" y="806"/>
                  <a:pt x="401" y="805"/>
                </a:cubicBezTo>
                <a:cubicBezTo>
                  <a:pt x="402" y="805"/>
                  <a:pt x="403" y="805"/>
                  <a:pt x="404" y="805"/>
                </a:cubicBezTo>
                <a:cubicBezTo>
                  <a:pt x="406" y="805"/>
                  <a:pt x="410" y="804"/>
                  <a:pt x="411" y="804"/>
                </a:cubicBezTo>
                <a:cubicBezTo>
                  <a:pt x="412" y="803"/>
                  <a:pt x="412" y="803"/>
                  <a:pt x="413" y="802"/>
                </a:cubicBezTo>
                <a:cubicBezTo>
                  <a:pt x="414" y="801"/>
                  <a:pt x="417" y="799"/>
                  <a:pt x="422" y="800"/>
                </a:cubicBezTo>
                <a:cubicBezTo>
                  <a:pt x="423" y="800"/>
                  <a:pt x="425" y="800"/>
                  <a:pt x="430" y="797"/>
                </a:cubicBezTo>
                <a:cubicBezTo>
                  <a:pt x="432" y="796"/>
                  <a:pt x="437" y="795"/>
                  <a:pt x="444" y="794"/>
                </a:cubicBezTo>
                <a:cubicBezTo>
                  <a:pt x="445" y="794"/>
                  <a:pt x="445" y="794"/>
                  <a:pt x="445" y="794"/>
                </a:cubicBezTo>
                <a:cubicBezTo>
                  <a:pt x="446" y="794"/>
                  <a:pt x="447" y="794"/>
                  <a:pt x="448" y="794"/>
                </a:cubicBezTo>
                <a:cubicBezTo>
                  <a:pt x="451" y="794"/>
                  <a:pt x="455" y="793"/>
                  <a:pt x="456" y="792"/>
                </a:cubicBezTo>
                <a:cubicBezTo>
                  <a:pt x="458" y="789"/>
                  <a:pt x="461" y="789"/>
                  <a:pt x="464" y="789"/>
                </a:cubicBezTo>
                <a:cubicBezTo>
                  <a:pt x="465" y="789"/>
                  <a:pt x="466" y="789"/>
                  <a:pt x="467" y="789"/>
                </a:cubicBezTo>
                <a:cubicBezTo>
                  <a:pt x="470" y="788"/>
                  <a:pt x="474" y="789"/>
                  <a:pt x="475" y="790"/>
                </a:cubicBezTo>
                <a:cubicBezTo>
                  <a:pt x="476" y="790"/>
                  <a:pt x="476" y="791"/>
                  <a:pt x="476" y="791"/>
                </a:cubicBezTo>
                <a:cubicBezTo>
                  <a:pt x="477" y="791"/>
                  <a:pt x="479" y="790"/>
                  <a:pt x="480" y="789"/>
                </a:cubicBezTo>
                <a:cubicBezTo>
                  <a:pt x="483" y="787"/>
                  <a:pt x="487" y="788"/>
                  <a:pt x="489" y="789"/>
                </a:cubicBezTo>
                <a:cubicBezTo>
                  <a:pt x="490" y="789"/>
                  <a:pt x="491" y="789"/>
                  <a:pt x="491" y="789"/>
                </a:cubicBezTo>
                <a:cubicBezTo>
                  <a:pt x="492" y="790"/>
                  <a:pt x="492" y="790"/>
                  <a:pt x="492" y="790"/>
                </a:cubicBezTo>
                <a:cubicBezTo>
                  <a:pt x="492" y="790"/>
                  <a:pt x="492" y="789"/>
                  <a:pt x="494" y="788"/>
                </a:cubicBezTo>
                <a:cubicBezTo>
                  <a:pt x="496" y="785"/>
                  <a:pt x="498" y="784"/>
                  <a:pt x="500" y="783"/>
                </a:cubicBezTo>
                <a:cubicBezTo>
                  <a:pt x="501" y="782"/>
                  <a:pt x="502" y="781"/>
                  <a:pt x="503" y="780"/>
                </a:cubicBezTo>
                <a:cubicBezTo>
                  <a:pt x="504" y="779"/>
                  <a:pt x="505" y="779"/>
                  <a:pt x="506" y="778"/>
                </a:cubicBezTo>
                <a:cubicBezTo>
                  <a:pt x="510" y="775"/>
                  <a:pt x="514" y="771"/>
                  <a:pt x="520" y="771"/>
                </a:cubicBezTo>
                <a:cubicBezTo>
                  <a:pt x="522" y="771"/>
                  <a:pt x="522" y="771"/>
                  <a:pt x="523" y="770"/>
                </a:cubicBezTo>
                <a:cubicBezTo>
                  <a:pt x="524" y="769"/>
                  <a:pt x="524" y="768"/>
                  <a:pt x="525" y="768"/>
                </a:cubicBezTo>
                <a:cubicBezTo>
                  <a:pt x="526" y="767"/>
                  <a:pt x="526" y="766"/>
                  <a:pt x="527" y="766"/>
                </a:cubicBezTo>
                <a:cubicBezTo>
                  <a:pt x="527" y="765"/>
                  <a:pt x="527" y="764"/>
                  <a:pt x="527" y="763"/>
                </a:cubicBezTo>
                <a:cubicBezTo>
                  <a:pt x="527" y="761"/>
                  <a:pt x="528" y="758"/>
                  <a:pt x="529" y="755"/>
                </a:cubicBezTo>
                <a:cubicBezTo>
                  <a:pt x="530" y="753"/>
                  <a:pt x="532" y="750"/>
                  <a:pt x="533" y="749"/>
                </a:cubicBezTo>
                <a:cubicBezTo>
                  <a:pt x="532" y="747"/>
                  <a:pt x="532" y="745"/>
                  <a:pt x="532" y="743"/>
                </a:cubicBezTo>
                <a:cubicBezTo>
                  <a:pt x="532" y="742"/>
                  <a:pt x="532" y="740"/>
                  <a:pt x="532" y="739"/>
                </a:cubicBezTo>
                <a:cubicBezTo>
                  <a:pt x="531" y="735"/>
                  <a:pt x="531" y="732"/>
                  <a:pt x="533" y="730"/>
                </a:cubicBezTo>
                <a:cubicBezTo>
                  <a:pt x="534" y="730"/>
                  <a:pt x="534" y="730"/>
                  <a:pt x="534" y="730"/>
                </a:cubicBezTo>
                <a:cubicBezTo>
                  <a:pt x="534" y="729"/>
                  <a:pt x="534" y="729"/>
                  <a:pt x="535" y="729"/>
                </a:cubicBezTo>
                <a:cubicBezTo>
                  <a:pt x="535" y="728"/>
                  <a:pt x="536" y="728"/>
                  <a:pt x="537" y="727"/>
                </a:cubicBezTo>
                <a:cubicBezTo>
                  <a:pt x="539" y="725"/>
                  <a:pt x="540" y="723"/>
                  <a:pt x="541" y="722"/>
                </a:cubicBezTo>
                <a:cubicBezTo>
                  <a:pt x="541" y="720"/>
                  <a:pt x="541" y="720"/>
                  <a:pt x="541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4" y="719"/>
                  <a:pt x="547" y="718"/>
                  <a:pt x="551" y="720"/>
                </a:cubicBezTo>
                <a:cubicBezTo>
                  <a:pt x="551" y="720"/>
                  <a:pt x="552" y="720"/>
                  <a:pt x="553" y="720"/>
                </a:cubicBezTo>
                <a:cubicBezTo>
                  <a:pt x="553" y="720"/>
                  <a:pt x="553" y="720"/>
                  <a:pt x="554" y="720"/>
                </a:cubicBezTo>
                <a:cubicBezTo>
                  <a:pt x="555" y="720"/>
                  <a:pt x="556" y="719"/>
                  <a:pt x="558" y="719"/>
                </a:cubicBezTo>
                <a:cubicBezTo>
                  <a:pt x="558" y="719"/>
                  <a:pt x="557" y="718"/>
                  <a:pt x="557" y="718"/>
                </a:cubicBezTo>
                <a:cubicBezTo>
                  <a:pt x="556" y="716"/>
                  <a:pt x="555" y="714"/>
                  <a:pt x="557" y="711"/>
                </a:cubicBezTo>
                <a:cubicBezTo>
                  <a:pt x="556" y="710"/>
                  <a:pt x="555" y="709"/>
                  <a:pt x="556" y="708"/>
                </a:cubicBezTo>
                <a:cubicBezTo>
                  <a:pt x="556" y="705"/>
                  <a:pt x="558" y="704"/>
                  <a:pt x="560" y="703"/>
                </a:cubicBezTo>
                <a:cubicBezTo>
                  <a:pt x="561" y="703"/>
                  <a:pt x="561" y="703"/>
                  <a:pt x="561" y="703"/>
                </a:cubicBezTo>
                <a:cubicBezTo>
                  <a:pt x="562" y="702"/>
                  <a:pt x="565" y="702"/>
                  <a:pt x="566" y="702"/>
                </a:cubicBezTo>
                <a:cubicBezTo>
                  <a:pt x="568" y="702"/>
                  <a:pt x="569" y="702"/>
                  <a:pt x="569" y="702"/>
                </a:cubicBezTo>
                <a:cubicBezTo>
                  <a:pt x="570" y="701"/>
                  <a:pt x="570" y="701"/>
                  <a:pt x="571" y="701"/>
                </a:cubicBezTo>
                <a:cubicBezTo>
                  <a:pt x="574" y="700"/>
                  <a:pt x="578" y="698"/>
                  <a:pt x="582" y="699"/>
                </a:cubicBezTo>
                <a:cubicBezTo>
                  <a:pt x="583" y="700"/>
                  <a:pt x="585" y="699"/>
                  <a:pt x="585" y="699"/>
                </a:cubicBezTo>
                <a:cubicBezTo>
                  <a:pt x="585" y="698"/>
                  <a:pt x="585" y="694"/>
                  <a:pt x="584" y="693"/>
                </a:cubicBezTo>
                <a:cubicBezTo>
                  <a:pt x="583" y="690"/>
                  <a:pt x="582" y="688"/>
                  <a:pt x="583" y="685"/>
                </a:cubicBezTo>
                <a:cubicBezTo>
                  <a:pt x="584" y="684"/>
                  <a:pt x="584" y="683"/>
                  <a:pt x="585" y="682"/>
                </a:cubicBezTo>
                <a:cubicBezTo>
                  <a:pt x="585" y="681"/>
                  <a:pt x="587" y="679"/>
                  <a:pt x="587" y="677"/>
                </a:cubicBezTo>
                <a:cubicBezTo>
                  <a:pt x="588" y="675"/>
                  <a:pt x="588" y="673"/>
                  <a:pt x="588" y="672"/>
                </a:cubicBezTo>
                <a:cubicBezTo>
                  <a:pt x="588" y="671"/>
                  <a:pt x="587" y="669"/>
                  <a:pt x="588" y="668"/>
                </a:cubicBezTo>
                <a:cubicBezTo>
                  <a:pt x="588" y="665"/>
                  <a:pt x="587" y="661"/>
                  <a:pt x="586" y="656"/>
                </a:cubicBezTo>
                <a:cubicBezTo>
                  <a:pt x="585" y="650"/>
                  <a:pt x="584" y="646"/>
                  <a:pt x="584" y="646"/>
                </a:cubicBezTo>
                <a:cubicBezTo>
                  <a:pt x="584" y="645"/>
                  <a:pt x="584" y="645"/>
                  <a:pt x="584" y="645"/>
                </a:cubicBezTo>
                <a:cubicBezTo>
                  <a:pt x="584" y="644"/>
                  <a:pt x="584" y="644"/>
                  <a:pt x="584" y="644"/>
                </a:cubicBezTo>
                <a:cubicBezTo>
                  <a:pt x="584" y="644"/>
                  <a:pt x="587" y="637"/>
                  <a:pt x="587" y="628"/>
                </a:cubicBezTo>
                <a:cubicBezTo>
                  <a:pt x="587" y="626"/>
                  <a:pt x="586" y="622"/>
                  <a:pt x="586" y="619"/>
                </a:cubicBezTo>
                <a:cubicBezTo>
                  <a:pt x="585" y="611"/>
                  <a:pt x="584" y="602"/>
                  <a:pt x="587" y="596"/>
                </a:cubicBezTo>
                <a:cubicBezTo>
                  <a:pt x="590" y="590"/>
                  <a:pt x="594" y="575"/>
                  <a:pt x="593" y="567"/>
                </a:cubicBezTo>
                <a:cubicBezTo>
                  <a:pt x="593" y="559"/>
                  <a:pt x="592" y="558"/>
                  <a:pt x="591" y="557"/>
                </a:cubicBezTo>
                <a:cubicBezTo>
                  <a:pt x="590" y="555"/>
                  <a:pt x="590" y="554"/>
                  <a:pt x="589" y="553"/>
                </a:cubicBezTo>
                <a:cubicBezTo>
                  <a:pt x="589" y="552"/>
                  <a:pt x="589" y="552"/>
                  <a:pt x="589" y="552"/>
                </a:cubicBezTo>
                <a:cubicBezTo>
                  <a:pt x="589" y="552"/>
                  <a:pt x="589" y="552"/>
                  <a:pt x="589" y="552"/>
                </a:cubicBezTo>
                <a:cubicBezTo>
                  <a:pt x="589" y="552"/>
                  <a:pt x="589" y="552"/>
                  <a:pt x="589" y="552"/>
                </a:cubicBezTo>
                <a:cubicBezTo>
                  <a:pt x="586" y="553"/>
                  <a:pt x="584" y="553"/>
                  <a:pt x="581" y="552"/>
                </a:cubicBezTo>
                <a:cubicBezTo>
                  <a:pt x="581" y="551"/>
                  <a:pt x="581" y="551"/>
                  <a:pt x="581" y="551"/>
                </a:cubicBezTo>
                <a:cubicBezTo>
                  <a:pt x="579" y="550"/>
                  <a:pt x="576" y="549"/>
                  <a:pt x="576" y="545"/>
                </a:cubicBezTo>
                <a:cubicBezTo>
                  <a:pt x="576" y="544"/>
                  <a:pt x="576" y="543"/>
                  <a:pt x="576" y="543"/>
                </a:cubicBezTo>
                <a:cubicBezTo>
                  <a:pt x="576" y="543"/>
                  <a:pt x="576" y="543"/>
                  <a:pt x="576" y="543"/>
                </a:cubicBezTo>
                <a:cubicBezTo>
                  <a:pt x="574" y="542"/>
                  <a:pt x="572" y="540"/>
                  <a:pt x="572" y="538"/>
                </a:cubicBezTo>
                <a:cubicBezTo>
                  <a:pt x="572" y="534"/>
                  <a:pt x="574" y="531"/>
                  <a:pt x="577" y="530"/>
                </a:cubicBezTo>
                <a:cubicBezTo>
                  <a:pt x="577" y="529"/>
                  <a:pt x="577" y="529"/>
                  <a:pt x="577" y="529"/>
                </a:cubicBezTo>
                <a:cubicBezTo>
                  <a:pt x="579" y="528"/>
                  <a:pt x="582" y="526"/>
                  <a:pt x="587" y="527"/>
                </a:cubicBezTo>
                <a:cubicBezTo>
                  <a:pt x="587" y="527"/>
                  <a:pt x="587" y="527"/>
                  <a:pt x="587" y="527"/>
                </a:cubicBezTo>
                <a:cubicBezTo>
                  <a:pt x="591" y="527"/>
                  <a:pt x="592" y="527"/>
                  <a:pt x="596" y="526"/>
                </a:cubicBezTo>
                <a:cubicBezTo>
                  <a:pt x="602" y="524"/>
                  <a:pt x="608" y="525"/>
                  <a:pt x="613" y="527"/>
                </a:cubicBezTo>
                <a:cubicBezTo>
                  <a:pt x="613" y="527"/>
                  <a:pt x="614" y="526"/>
                  <a:pt x="614" y="526"/>
                </a:cubicBezTo>
                <a:cubicBezTo>
                  <a:pt x="615" y="525"/>
                  <a:pt x="617" y="524"/>
                  <a:pt x="619" y="524"/>
                </a:cubicBezTo>
                <a:cubicBezTo>
                  <a:pt x="623" y="523"/>
                  <a:pt x="626" y="527"/>
                  <a:pt x="627" y="529"/>
                </a:cubicBezTo>
                <a:cubicBezTo>
                  <a:pt x="627" y="529"/>
                  <a:pt x="627" y="529"/>
                  <a:pt x="627" y="529"/>
                </a:cubicBezTo>
                <a:cubicBezTo>
                  <a:pt x="628" y="529"/>
                  <a:pt x="628" y="529"/>
                  <a:pt x="629" y="528"/>
                </a:cubicBezTo>
                <a:cubicBezTo>
                  <a:pt x="631" y="526"/>
                  <a:pt x="634" y="525"/>
                  <a:pt x="636" y="525"/>
                </a:cubicBezTo>
                <a:cubicBezTo>
                  <a:pt x="638" y="525"/>
                  <a:pt x="640" y="526"/>
                  <a:pt x="641" y="527"/>
                </a:cubicBezTo>
                <a:cubicBezTo>
                  <a:pt x="641" y="528"/>
                  <a:pt x="645" y="530"/>
                  <a:pt x="647" y="530"/>
                </a:cubicBezTo>
                <a:cubicBezTo>
                  <a:pt x="648" y="531"/>
                  <a:pt x="650" y="532"/>
                  <a:pt x="653" y="530"/>
                </a:cubicBezTo>
                <a:cubicBezTo>
                  <a:pt x="660" y="525"/>
                  <a:pt x="675" y="530"/>
                  <a:pt x="675" y="530"/>
                </a:cubicBezTo>
                <a:cubicBezTo>
                  <a:pt x="678" y="531"/>
                  <a:pt x="680" y="531"/>
                  <a:pt x="684" y="528"/>
                </a:cubicBezTo>
                <a:cubicBezTo>
                  <a:pt x="690" y="522"/>
                  <a:pt x="701" y="526"/>
                  <a:pt x="705" y="527"/>
                </a:cubicBezTo>
                <a:cubicBezTo>
                  <a:pt x="710" y="529"/>
                  <a:pt x="713" y="533"/>
                  <a:pt x="717" y="539"/>
                </a:cubicBezTo>
                <a:cubicBezTo>
                  <a:pt x="717" y="540"/>
                  <a:pt x="718" y="541"/>
                  <a:pt x="718" y="541"/>
                </a:cubicBezTo>
                <a:cubicBezTo>
                  <a:pt x="720" y="543"/>
                  <a:pt x="725" y="544"/>
                  <a:pt x="730" y="545"/>
                </a:cubicBezTo>
                <a:cubicBezTo>
                  <a:pt x="730" y="545"/>
                  <a:pt x="730" y="545"/>
                  <a:pt x="730" y="545"/>
                </a:cubicBezTo>
                <a:cubicBezTo>
                  <a:pt x="733" y="546"/>
                  <a:pt x="736" y="547"/>
                  <a:pt x="738" y="547"/>
                </a:cubicBezTo>
                <a:cubicBezTo>
                  <a:pt x="739" y="548"/>
                  <a:pt x="740" y="548"/>
                  <a:pt x="741" y="548"/>
                </a:cubicBezTo>
                <a:cubicBezTo>
                  <a:pt x="742" y="548"/>
                  <a:pt x="743" y="548"/>
                  <a:pt x="743" y="548"/>
                </a:cubicBezTo>
                <a:cubicBezTo>
                  <a:pt x="744" y="544"/>
                  <a:pt x="742" y="536"/>
                  <a:pt x="740" y="534"/>
                </a:cubicBezTo>
                <a:cubicBezTo>
                  <a:pt x="736" y="530"/>
                  <a:pt x="735" y="524"/>
                  <a:pt x="735" y="520"/>
                </a:cubicBezTo>
                <a:cubicBezTo>
                  <a:pt x="735" y="515"/>
                  <a:pt x="739" y="508"/>
                  <a:pt x="744" y="503"/>
                </a:cubicBezTo>
                <a:cubicBezTo>
                  <a:pt x="744" y="502"/>
                  <a:pt x="744" y="502"/>
                  <a:pt x="745" y="501"/>
                </a:cubicBezTo>
                <a:cubicBezTo>
                  <a:pt x="746" y="500"/>
                  <a:pt x="746" y="500"/>
                  <a:pt x="746" y="498"/>
                </a:cubicBezTo>
                <a:cubicBezTo>
                  <a:pt x="746" y="494"/>
                  <a:pt x="749" y="489"/>
                  <a:pt x="752" y="487"/>
                </a:cubicBezTo>
                <a:cubicBezTo>
                  <a:pt x="753" y="486"/>
                  <a:pt x="755" y="483"/>
                  <a:pt x="757" y="480"/>
                </a:cubicBezTo>
                <a:cubicBezTo>
                  <a:pt x="757" y="479"/>
                  <a:pt x="758" y="478"/>
                  <a:pt x="759" y="477"/>
                </a:cubicBezTo>
                <a:cubicBezTo>
                  <a:pt x="762" y="472"/>
                  <a:pt x="766" y="466"/>
                  <a:pt x="770" y="463"/>
                </a:cubicBezTo>
                <a:cubicBezTo>
                  <a:pt x="772" y="461"/>
                  <a:pt x="779" y="452"/>
                  <a:pt x="782" y="447"/>
                </a:cubicBezTo>
                <a:cubicBezTo>
                  <a:pt x="784" y="445"/>
                  <a:pt x="785" y="440"/>
                  <a:pt x="786" y="437"/>
                </a:cubicBezTo>
                <a:cubicBezTo>
                  <a:pt x="787" y="435"/>
                  <a:pt x="787" y="433"/>
                  <a:pt x="787" y="432"/>
                </a:cubicBezTo>
                <a:cubicBezTo>
                  <a:pt x="789" y="430"/>
                  <a:pt x="791" y="427"/>
                  <a:pt x="793" y="425"/>
                </a:cubicBezTo>
                <a:cubicBezTo>
                  <a:pt x="796" y="422"/>
                  <a:pt x="797" y="421"/>
                  <a:pt x="797" y="420"/>
                </a:cubicBezTo>
                <a:cubicBezTo>
                  <a:pt x="797" y="420"/>
                  <a:pt x="797" y="419"/>
                  <a:pt x="798" y="418"/>
                </a:cubicBezTo>
                <a:cubicBezTo>
                  <a:pt x="799" y="415"/>
                  <a:pt x="800" y="411"/>
                  <a:pt x="803" y="411"/>
                </a:cubicBezTo>
                <a:cubicBezTo>
                  <a:pt x="804" y="410"/>
                  <a:pt x="807" y="407"/>
                  <a:pt x="809" y="405"/>
                </a:cubicBezTo>
                <a:cubicBezTo>
                  <a:pt x="810" y="404"/>
                  <a:pt x="810" y="404"/>
                  <a:pt x="810" y="404"/>
                </a:cubicBezTo>
                <a:cubicBezTo>
                  <a:pt x="812" y="401"/>
                  <a:pt x="819" y="391"/>
                  <a:pt x="820" y="389"/>
                </a:cubicBezTo>
                <a:cubicBezTo>
                  <a:pt x="820" y="388"/>
                  <a:pt x="820" y="388"/>
                  <a:pt x="820" y="388"/>
                </a:cubicBezTo>
                <a:cubicBezTo>
                  <a:pt x="822" y="387"/>
                  <a:pt x="822" y="387"/>
                  <a:pt x="822" y="387"/>
                </a:cubicBezTo>
                <a:cubicBezTo>
                  <a:pt x="825" y="386"/>
                  <a:pt x="831" y="391"/>
                  <a:pt x="831" y="391"/>
                </a:cubicBezTo>
                <a:cubicBezTo>
                  <a:pt x="834" y="393"/>
                  <a:pt x="840" y="398"/>
                  <a:pt x="844" y="401"/>
                </a:cubicBezTo>
                <a:cubicBezTo>
                  <a:pt x="846" y="403"/>
                  <a:pt x="848" y="405"/>
                  <a:pt x="850" y="407"/>
                </a:cubicBezTo>
                <a:cubicBezTo>
                  <a:pt x="852" y="410"/>
                  <a:pt x="855" y="414"/>
                  <a:pt x="857" y="415"/>
                </a:cubicBezTo>
                <a:cubicBezTo>
                  <a:pt x="858" y="416"/>
                  <a:pt x="858" y="416"/>
                  <a:pt x="858" y="416"/>
                </a:cubicBezTo>
                <a:cubicBezTo>
                  <a:pt x="861" y="417"/>
                  <a:pt x="867" y="421"/>
                  <a:pt x="868" y="422"/>
                </a:cubicBezTo>
                <a:cubicBezTo>
                  <a:pt x="869" y="422"/>
                  <a:pt x="869" y="422"/>
                  <a:pt x="869" y="422"/>
                </a:cubicBezTo>
                <a:cubicBezTo>
                  <a:pt x="872" y="422"/>
                  <a:pt x="874" y="422"/>
                  <a:pt x="878" y="426"/>
                </a:cubicBezTo>
                <a:cubicBezTo>
                  <a:pt x="879" y="427"/>
                  <a:pt x="884" y="427"/>
                  <a:pt x="887" y="427"/>
                </a:cubicBezTo>
                <a:cubicBezTo>
                  <a:pt x="889" y="427"/>
                  <a:pt x="889" y="427"/>
                  <a:pt x="889" y="427"/>
                </a:cubicBezTo>
                <a:cubicBezTo>
                  <a:pt x="892" y="427"/>
                  <a:pt x="902" y="427"/>
                  <a:pt x="905" y="431"/>
                </a:cubicBezTo>
                <a:cubicBezTo>
                  <a:pt x="906" y="431"/>
                  <a:pt x="906" y="431"/>
                  <a:pt x="906" y="431"/>
                </a:cubicBezTo>
                <a:cubicBezTo>
                  <a:pt x="921" y="433"/>
                  <a:pt x="926" y="438"/>
                  <a:pt x="930" y="445"/>
                </a:cubicBezTo>
                <a:cubicBezTo>
                  <a:pt x="932" y="445"/>
                  <a:pt x="935" y="444"/>
                  <a:pt x="936" y="443"/>
                </a:cubicBezTo>
                <a:cubicBezTo>
                  <a:pt x="939" y="442"/>
                  <a:pt x="940" y="442"/>
                  <a:pt x="942" y="442"/>
                </a:cubicBezTo>
                <a:cubicBezTo>
                  <a:pt x="951" y="440"/>
                  <a:pt x="958" y="439"/>
                  <a:pt x="963" y="439"/>
                </a:cubicBezTo>
                <a:cubicBezTo>
                  <a:pt x="969" y="439"/>
                  <a:pt x="970" y="436"/>
                  <a:pt x="972" y="431"/>
                </a:cubicBezTo>
                <a:cubicBezTo>
                  <a:pt x="973" y="430"/>
                  <a:pt x="973" y="429"/>
                  <a:pt x="973" y="428"/>
                </a:cubicBezTo>
                <a:cubicBezTo>
                  <a:pt x="975" y="425"/>
                  <a:pt x="976" y="418"/>
                  <a:pt x="976" y="410"/>
                </a:cubicBezTo>
                <a:cubicBezTo>
                  <a:pt x="976" y="408"/>
                  <a:pt x="976" y="408"/>
                  <a:pt x="976" y="408"/>
                </a:cubicBezTo>
                <a:cubicBezTo>
                  <a:pt x="976" y="402"/>
                  <a:pt x="976" y="400"/>
                  <a:pt x="978" y="394"/>
                </a:cubicBezTo>
                <a:cubicBezTo>
                  <a:pt x="980" y="387"/>
                  <a:pt x="982" y="380"/>
                  <a:pt x="983" y="376"/>
                </a:cubicBezTo>
                <a:cubicBezTo>
                  <a:pt x="984" y="373"/>
                  <a:pt x="984" y="367"/>
                  <a:pt x="983" y="366"/>
                </a:cubicBezTo>
                <a:cubicBezTo>
                  <a:pt x="982" y="362"/>
                  <a:pt x="981" y="358"/>
                  <a:pt x="985" y="352"/>
                </a:cubicBezTo>
                <a:cubicBezTo>
                  <a:pt x="986" y="351"/>
                  <a:pt x="989" y="346"/>
                  <a:pt x="991" y="342"/>
                </a:cubicBezTo>
                <a:cubicBezTo>
                  <a:pt x="994" y="336"/>
                  <a:pt x="997" y="331"/>
                  <a:pt x="999" y="329"/>
                </a:cubicBezTo>
                <a:cubicBezTo>
                  <a:pt x="1003" y="324"/>
                  <a:pt x="1009" y="325"/>
                  <a:pt x="1013" y="325"/>
                </a:cubicBezTo>
                <a:cubicBezTo>
                  <a:pt x="1013" y="325"/>
                  <a:pt x="1014" y="326"/>
                  <a:pt x="1015" y="326"/>
                </a:cubicBezTo>
                <a:cubicBezTo>
                  <a:pt x="1018" y="326"/>
                  <a:pt x="1020" y="326"/>
                  <a:pt x="1028" y="328"/>
                </a:cubicBezTo>
                <a:cubicBezTo>
                  <a:pt x="1034" y="330"/>
                  <a:pt x="1038" y="329"/>
                  <a:pt x="1042" y="329"/>
                </a:cubicBezTo>
                <a:cubicBezTo>
                  <a:pt x="1043" y="329"/>
                  <a:pt x="1045" y="328"/>
                  <a:pt x="1046" y="328"/>
                </a:cubicBezTo>
                <a:cubicBezTo>
                  <a:pt x="1051" y="328"/>
                  <a:pt x="1054" y="326"/>
                  <a:pt x="1059" y="322"/>
                </a:cubicBezTo>
                <a:cubicBezTo>
                  <a:pt x="1061" y="321"/>
                  <a:pt x="1062" y="319"/>
                  <a:pt x="1063" y="319"/>
                </a:cubicBezTo>
                <a:cubicBezTo>
                  <a:pt x="1066" y="317"/>
                  <a:pt x="1066" y="316"/>
                  <a:pt x="1067" y="314"/>
                </a:cubicBezTo>
                <a:cubicBezTo>
                  <a:pt x="1067" y="313"/>
                  <a:pt x="1067" y="312"/>
                  <a:pt x="1067" y="312"/>
                </a:cubicBezTo>
                <a:cubicBezTo>
                  <a:pt x="1068" y="309"/>
                  <a:pt x="1069" y="307"/>
                  <a:pt x="1071" y="304"/>
                </a:cubicBezTo>
                <a:cubicBezTo>
                  <a:pt x="1069" y="302"/>
                  <a:pt x="1067" y="299"/>
                  <a:pt x="1067" y="295"/>
                </a:cubicBezTo>
                <a:cubicBezTo>
                  <a:pt x="1066" y="291"/>
                  <a:pt x="1067" y="289"/>
                  <a:pt x="1069" y="288"/>
                </a:cubicBezTo>
                <a:cubicBezTo>
                  <a:pt x="1070" y="286"/>
                  <a:pt x="1072" y="286"/>
                  <a:pt x="1075" y="286"/>
                </a:cubicBezTo>
                <a:cubicBezTo>
                  <a:pt x="1075" y="285"/>
                  <a:pt x="1076" y="285"/>
                  <a:pt x="1076" y="285"/>
                </a:cubicBezTo>
                <a:cubicBezTo>
                  <a:pt x="1077" y="284"/>
                  <a:pt x="1078" y="282"/>
                  <a:pt x="1079" y="282"/>
                </a:cubicBezTo>
                <a:cubicBezTo>
                  <a:pt x="1082" y="280"/>
                  <a:pt x="1086" y="277"/>
                  <a:pt x="1093" y="277"/>
                </a:cubicBezTo>
                <a:cubicBezTo>
                  <a:pt x="1101" y="277"/>
                  <a:pt x="1107" y="282"/>
                  <a:pt x="1111" y="284"/>
                </a:cubicBezTo>
                <a:cubicBezTo>
                  <a:pt x="1112" y="285"/>
                  <a:pt x="1112" y="285"/>
                  <a:pt x="1112" y="285"/>
                </a:cubicBezTo>
                <a:cubicBezTo>
                  <a:pt x="1117" y="289"/>
                  <a:pt x="1119" y="288"/>
                  <a:pt x="1120" y="288"/>
                </a:cubicBezTo>
                <a:cubicBezTo>
                  <a:pt x="1123" y="287"/>
                  <a:pt x="1128" y="286"/>
                  <a:pt x="1130" y="286"/>
                </a:cubicBezTo>
                <a:cubicBezTo>
                  <a:pt x="1131" y="286"/>
                  <a:pt x="1131" y="286"/>
                  <a:pt x="1131" y="286"/>
                </a:cubicBezTo>
                <a:cubicBezTo>
                  <a:pt x="1134" y="286"/>
                  <a:pt x="1139" y="285"/>
                  <a:pt x="1142" y="288"/>
                </a:cubicBezTo>
                <a:cubicBezTo>
                  <a:pt x="1145" y="290"/>
                  <a:pt x="1147" y="293"/>
                  <a:pt x="1147" y="296"/>
                </a:cubicBezTo>
                <a:cubicBezTo>
                  <a:pt x="1146" y="297"/>
                  <a:pt x="1146" y="299"/>
                  <a:pt x="1145" y="300"/>
                </a:cubicBezTo>
                <a:cubicBezTo>
                  <a:pt x="1145" y="301"/>
                  <a:pt x="1145" y="302"/>
                  <a:pt x="1145" y="303"/>
                </a:cubicBezTo>
                <a:cubicBezTo>
                  <a:pt x="1145" y="308"/>
                  <a:pt x="1141" y="312"/>
                  <a:pt x="1137" y="315"/>
                </a:cubicBezTo>
                <a:cubicBezTo>
                  <a:pt x="1137" y="315"/>
                  <a:pt x="1137" y="316"/>
                  <a:pt x="1137" y="316"/>
                </a:cubicBezTo>
                <a:cubicBezTo>
                  <a:pt x="1138" y="317"/>
                  <a:pt x="1139" y="318"/>
                  <a:pt x="1140" y="319"/>
                </a:cubicBezTo>
                <a:cubicBezTo>
                  <a:pt x="1140" y="320"/>
                  <a:pt x="1141" y="321"/>
                  <a:pt x="1142" y="322"/>
                </a:cubicBezTo>
                <a:cubicBezTo>
                  <a:pt x="1143" y="323"/>
                  <a:pt x="1143" y="325"/>
                  <a:pt x="1145" y="327"/>
                </a:cubicBezTo>
                <a:cubicBezTo>
                  <a:pt x="1146" y="329"/>
                  <a:pt x="1148" y="333"/>
                  <a:pt x="1149" y="334"/>
                </a:cubicBezTo>
                <a:cubicBezTo>
                  <a:pt x="1154" y="337"/>
                  <a:pt x="1153" y="344"/>
                  <a:pt x="1149" y="351"/>
                </a:cubicBezTo>
                <a:cubicBezTo>
                  <a:pt x="1149" y="351"/>
                  <a:pt x="1149" y="351"/>
                  <a:pt x="1148" y="351"/>
                </a:cubicBezTo>
                <a:cubicBezTo>
                  <a:pt x="1149" y="351"/>
                  <a:pt x="1149" y="351"/>
                  <a:pt x="1150" y="352"/>
                </a:cubicBezTo>
                <a:cubicBezTo>
                  <a:pt x="1150" y="352"/>
                  <a:pt x="1150" y="352"/>
                  <a:pt x="1150" y="352"/>
                </a:cubicBezTo>
                <a:cubicBezTo>
                  <a:pt x="1152" y="353"/>
                  <a:pt x="1153" y="354"/>
                  <a:pt x="1154" y="355"/>
                </a:cubicBezTo>
                <a:cubicBezTo>
                  <a:pt x="1156" y="356"/>
                  <a:pt x="1157" y="357"/>
                  <a:pt x="1159" y="358"/>
                </a:cubicBezTo>
                <a:cubicBezTo>
                  <a:pt x="1165" y="359"/>
                  <a:pt x="1166" y="365"/>
                  <a:pt x="1167" y="369"/>
                </a:cubicBezTo>
                <a:cubicBezTo>
                  <a:pt x="1167" y="369"/>
                  <a:pt x="1167" y="370"/>
                  <a:pt x="1167" y="370"/>
                </a:cubicBezTo>
                <a:cubicBezTo>
                  <a:pt x="1169" y="368"/>
                  <a:pt x="1171" y="369"/>
                  <a:pt x="1171" y="369"/>
                </a:cubicBezTo>
                <a:cubicBezTo>
                  <a:pt x="1175" y="370"/>
                  <a:pt x="1176" y="375"/>
                  <a:pt x="1177" y="377"/>
                </a:cubicBezTo>
                <a:cubicBezTo>
                  <a:pt x="1177" y="379"/>
                  <a:pt x="1176" y="384"/>
                  <a:pt x="1176" y="386"/>
                </a:cubicBezTo>
                <a:cubicBezTo>
                  <a:pt x="1176" y="386"/>
                  <a:pt x="1176" y="386"/>
                  <a:pt x="1176" y="386"/>
                </a:cubicBezTo>
                <a:cubicBezTo>
                  <a:pt x="1176" y="387"/>
                  <a:pt x="1176" y="388"/>
                  <a:pt x="1176" y="388"/>
                </a:cubicBezTo>
                <a:cubicBezTo>
                  <a:pt x="1177" y="389"/>
                  <a:pt x="1179" y="391"/>
                  <a:pt x="1180" y="392"/>
                </a:cubicBezTo>
                <a:cubicBezTo>
                  <a:pt x="1182" y="394"/>
                  <a:pt x="1184" y="395"/>
                  <a:pt x="1184" y="396"/>
                </a:cubicBezTo>
                <a:cubicBezTo>
                  <a:pt x="1185" y="397"/>
                  <a:pt x="1186" y="398"/>
                  <a:pt x="1187" y="400"/>
                </a:cubicBezTo>
                <a:cubicBezTo>
                  <a:pt x="1188" y="401"/>
                  <a:pt x="1188" y="402"/>
                  <a:pt x="1189" y="403"/>
                </a:cubicBezTo>
                <a:cubicBezTo>
                  <a:pt x="1189" y="403"/>
                  <a:pt x="1190" y="404"/>
                  <a:pt x="1191" y="404"/>
                </a:cubicBezTo>
                <a:cubicBezTo>
                  <a:pt x="1196" y="406"/>
                  <a:pt x="1198" y="407"/>
                  <a:pt x="1199" y="410"/>
                </a:cubicBezTo>
                <a:cubicBezTo>
                  <a:pt x="1200" y="411"/>
                  <a:pt x="1200" y="412"/>
                  <a:pt x="1200" y="412"/>
                </a:cubicBezTo>
                <a:cubicBezTo>
                  <a:pt x="1200" y="413"/>
                  <a:pt x="1200" y="413"/>
                  <a:pt x="1200" y="414"/>
                </a:cubicBezTo>
                <a:cubicBezTo>
                  <a:pt x="1202" y="415"/>
                  <a:pt x="1206" y="416"/>
                  <a:pt x="1208" y="416"/>
                </a:cubicBezTo>
                <a:cubicBezTo>
                  <a:pt x="1209" y="416"/>
                  <a:pt x="1209" y="416"/>
                  <a:pt x="1209" y="416"/>
                </a:cubicBezTo>
                <a:cubicBezTo>
                  <a:pt x="1210" y="415"/>
                  <a:pt x="1211" y="414"/>
                  <a:pt x="1212" y="414"/>
                </a:cubicBezTo>
                <a:cubicBezTo>
                  <a:pt x="1214" y="413"/>
                  <a:pt x="1219" y="414"/>
                  <a:pt x="1222" y="416"/>
                </a:cubicBezTo>
                <a:cubicBezTo>
                  <a:pt x="1225" y="415"/>
                  <a:pt x="1228" y="416"/>
                  <a:pt x="1230" y="417"/>
                </a:cubicBezTo>
                <a:cubicBezTo>
                  <a:pt x="1232" y="419"/>
                  <a:pt x="1233" y="420"/>
                  <a:pt x="1233" y="423"/>
                </a:cubicBezTo>
                <a:cubicBezTo>
                  <a:pt x="1233" y="424"/>
                  <a:pt x="1233" y="427"/>
                  <a:pt x="1234" y="428"/>
                </a:cubicBezTo>
                <a:cubicBezTo>
                  <a:pt x="1236" y="429"/>
                  <a:pt x="1237" y="431"/>
                  <a:pt x="1237" y="433"/>
                </a:cubicBezTo>
                <a:cubicBezTo>
                  <a:pt x="1237" y="433"/>
                  <a:pt x="1238" y="434"/>
                  <a:pt x="1239" y="435"/>
                </a:cubicBezTo>
                <a:cubicBezTo>
                  <a:pt x="1240" y="435"/>
                  <a:pt x="1240" y="436"/>
                  <a:pt x="1241" y="436"/>
                </a:cubicBezTo>
                <a:cubicBezTo>
                  <a:pt x="1241" y="437"/>
                  <a:pt x="1242" y="437"/>
                  <a:pt x="1242" y="438"/>
                </a:cubicBezTo>
                <a:cubicBezTo>
                  <a:pt x="1242" y="437"/>
                  <a:pt x="1242" y="437"/>
                  <a:pt x="1242" y="437"/>
                </a:cubicBezTo>
                <a:cubicBezTo>
                  <a:pt x="1242" y="437"/>
                  <a:pt x="1242" y="437"/>
                  <a:pt x="1242" y="437"/>
                </a:cubicBezTo>
                <a:cubicBezTo>
                  <a:pt x="1242" y="437"/>
                  <a:pt x="1243" y="437"/>
                  <a:pt x="1243" y="437"/>
                </a:cubicBezTo>
                <a:cubicBezTo>
                  <a:pt x="1244" y="433"/>
                  <a:pt x="1248" y="432"/>
                  <a:pt x="1252" y="432"/>
                </a:cubicBezTo>
                <a:cubicBezTo>
                  <a:pt x="1256" y="433"/>
                  <a:pt x="1258" y="435"/>
                  <a:pt x="1258" y="439"/>
                </a:cubicBezTo>
                <a:cubicBezTo>
                  <a:pt x="1258" y="440"/>
                  <a:pt x="1258" y="442"/>
                  <a:pt x="1257" y="444"/>
                </a:cubicBezTo>
                <a:cubicBezTo>
                  <a:pt x="1257" y="445"/>
                  <a:pt x="1257" y="447"/>
                  <a:pt x="1257" y="448"/>
                </a:cubicBezTo>
                <a:cubicBezTo>
                  <a:pt x="1259" y="449"/>
                  <a:pt x="1261" y="451"/>
                  <a:pt x="1264" y="452"/>
                </a:cubicBezTo>
                <a:cubicBezTo>
                  <a:pt x="1270" y="455"/>
                  <a:pt x="1273" y="460"/>
                  <a:pt x="1273" y="464"/>
                </a:cubicBezTo>
                <a:cubicBezTo>
                  <a:pt x="1272" y="469"/>
                  <a:pt x="1272" y="470"/>
                  <a:pt x="1273" y="470"/>
                </a:cubicBezTo>
                <a:cubicBezTo>
                  <a:pt x="1274" y="472"/>
                  <a:pt x="1278" y="478"/>
                  <a:pt x="1276" y="486"/>
                </a:cubicBezTo>
                <a:cubicBezTo>
                  <a:pt x="1276" y="489"/>
                  <a:pt x="1274" y="498"/>
                  <a:pt x="1276" y="500"/>
                </a:cubicBezTo>
                <a:cubicBezTo>
                  <a:pt x="1277" y="503"/>
                  <a:pt x="1280" y="507"/>
                  <a:pt x="1280" y="512"/>
                </a:cubicBezTo>
                <a:cubicBezTo>
                  <a:pt x="1281" y="515"/>
                  <a:pt x="1282" y="517"/>
                  <a:pt x="1284" y="519"/>
                </a:cubicBezTo>
                <a:cubicBezTo>
                  <a:pt x="1285" y="520"/>
                  <a:pt x="1286" y="521"/>
                  <a:pt x="1287" y="522"/>
                </a:cubicBezTo>
                <a:cubicBezTo>
                  <a:pt x="1287" y="522"/>
                  <a:pt x="1287" y="522"/>
                  <a:pt x="1287" y="522"/>
                </a:cubicBezTo>
                <a:cubicBezTo>
                  <a:pt x="1290" y="526"/>
                  <a:pt x="1294" y="532"/>
                  <a:pt x="1293" y="539"/>
                </a:cubicBezTo>
                <a:cubicBezTo>
                  <a:pt x="1292" y="543"/>
                  <a:pt x="1293" y="543"/>
                  <a:pt x="1293" y="544"/>
                </a:cubicBezTo>
                <a:cubicBezTo>
                  <a:pt x="1293" y="544"/>
                  <a:pt x="1293" y="544"/>
                  <a:pt x="1293" y="544"/>
                </a:cubicBezTo>
                <a:cubicBezTo>
                  <a:pt x="1295" y="546"/>
                  <a:pt x="1301" y="552"/>
                  <a:pt x="1297" y="558"/>
                </a:cubicBezTo>
                <a:cubicBezTo>
                  <a:pt x="1296" y="560"/>
                  <a:pt x="1295" y="561"/>
                  <a:pt x="1295" y="562"/>
                </a:cubicBezTo>
                <a:cubicBezTo>
                  <a:pt x="1297" y="566"/>
                  <a:pt x="1295" y="572"/>
                  <a:pt x="1291" y="576"/>
                </a:cubicBezTo>
                <a:cubicBezTo>
                  <a:pt x="1290" y="578"/>
                  <a:pt x="1288" y="580"/>
                  <a:pt x="1287" y="582"/>
                </a:cubicBezTo>
                <a:cubicBezTo>
                  <a:pt x="1285" y="584"/>
                  <a:pt x="1283" y="587"/>
                  <a:pt x="1283" y="588"/>
                </a:cubicBezTo>
                <a:cubicBezTo>
                  <a:pt x="1283" y="588"/>
                  <a:pt x="1283" y="589"/>
                  <a:pt x="1283" y="590"/>
                </a:cubicBezTo>
                <a:cubicBezTo>
                  <a:pt x="1283" y="592"/>
                  <a:pt x="1283" y="592"/>
                  <a:pt x="1283" y="592"/>
                </a:cubicBezTo>
                <a:cubicBezTo>
                  <a:pt x="1283" y="593"/>
                  <a:pt x="1283" y="594"/>
                  <a:pt x="1283" y="595"/>
                </a:cubicBezTo>
                <a:cubicBezTo>
                  <a:pt x="1284" y="603"/>
                  <a:pt x="1284" y="610"/>
                  <a:pt x="1283" y="613"/>
                </a:cubicBezTo>
                <a:cubicBezTo>
                  <a:pt x="1282" y="617"/>
                  <a:pt x="1279" y="619"/>
                  <a:pt x="1276" y="621"/>
                </a:cubicBezTo>
                <a:cubicBezTo>
                  <a:pt x="1275" y="621"/>
                  <a:pt x="1274" y="622"/>
                  <a:pt x="1273" y="623"/>
                </a:cubicBezTo>
                <a:cubicBezTo>
                  <a:pt x="1272" y="624"/>
                  <a:pt x="1272" y="624"/>
                  <a:pt x="1272" y="624"/>
                </a:cubicBezTo>
                <a:cubicBezTo>
                  <a:pt x="1268" y="627"/>
                  <a:pt x="1263" y="632"/>
                  <a:pt x="1260" y="638"/>
                </a:cubicBezTo>
                <a:cubicBezTo>
                  <a:pt x="1257" y="642"/>
                  <a:pt x="1256" y="646"/>
                  <a:pt x="1255" y="648"/>
                </a:cubicBezTo>
                <a:cubicBezTo>
                  <a:pt x="1254" y="650"/>
                  <a:pt x="1254" y="651"/>
                  <a:pt x="1253" y="652"/>
                </a:cubicBezTo>
                <a:cubicBezTo>
                  <a:pt x="1253" y="652"/>
                  <a:pt x="1254" y="655"/>
                  <a:pt x="1255" y="657"/>
                </a:cubicBezTo>
                <a:cubicBezTo>
                  <a:pt x="1255" y="657"/>
                  <a:pt x="1255" y="657"/>
                  <a:pt x="1255" y="658"/>
                </a:cubicBezTo>
                <a:cubicBezTo>
                  <a:pt x="1256" y="660"/>
                  <a:pt x="1259" y="666"/>
                  <a:pt x="1260" y="674"/>
                </a:cubicBezTo>
                <a:cubicBezTo>
                  <a:pt x="1260" y="678"/>
                  <a:pt x="1260" y="681"/>
                  <a:pt x="1260" y="682"/>
                </a:cubicBezTo>
                <a:cubicBezTo>
                  <a:pt x="1260" y="682"/>
                  <a:pt x="1261" y="682"/>
                  <a:pt x="1261" y="682"/>
                </a:cubicBezTo>
                <a:cubicBezTo>
                  <a:pt x="1264" y="680"/>
                  <a:pt x="1270" y="678"/>
                  <a:pt x="1274" y="683"/>
                </a:cubicBezTo>
                <a:cubicBezTo>
                  <a:pt x="1275" y="683"/>
                  <a:pt x="1275" y="683"/>
                  <a:pt x="1275" y="683"/>
                </a:cubicBezTo>
                <a:cubicBezTo>
                  <a:pt x="1276" y="685"/>
                  <a:pt x="1278" y="688"/>
                  <a:pt x="1280" y="689"/>
                </a:cubicBezTo>
                <a:cubicBezTo>
                  <a:pt x="1281" y="689"/>
                  <a:pt x="1283" y="689"/>
                  <a:pt x="1285" y="690"/>
                </a:cubicBezTo>
                <a:cubicBezTo>
                  <a:pt x="1287" y="690"/>
                  <a:pt x="1288" y="690"/>
                  <a:pt x="1289" y="690"/>
                </a:cubicBezTo>
                <a:cubicBezTo>
                  <a:pt x="1295" y="692"/>
                  <a:pt x="1299" y="695"/>
                  <a:pt x="1300" y="698"/>
                </a:cubicBezTo>
                <a:cubicBezTo>
                  <a:pt x="1301" y="700"/>
                  <a:pt x="1305" y="702"/>
                  <a:pt x="1308" y="702"/>
                </a:cubicBezTo>
                <a:cubicBezTo>
                  <a:pt x="1312" y="701"/>
                  <a:pt x="1328" y="702"/>
                  <a:pt x="1334" y="706"/>
                </a:cubicBezTo>
                <a:cubicBezTo>
                  <a:pt x="1335" y="707"/>
                  <a:pt x="1335" y="707"/>
                  <a:pt x="1335" y="707"/>
                </a:cubicBezTo>
                <a:cubicBezTo>
                  <a:pt x="1339" y="710"/>
                  <a:pt x="1340" y="710"/>
                  <a:pt x="1343" y="710"/>
                </a:cubicBezTo>
                <a:cubicBezTo>
                  <a:pt x="1347" y="709"/>
                  <a:pt x="1350" y="710"/>
                  <a:pt x="1353" y="711"/>
                </a:cubicBezTo>
                <a:cubicBezTo>
                  <a:pt x="1353" y="711"/>
                  <a:pt x="1354" y="711"/>
                  <a:pt x="1355" y="712"/>
                </a:cubicBezTo>
                <a:cubicBezTo>
                  <a:pt x="1358" y="712"/>
                  <a:pt x="1362" y="712"/>
                  <a:pt x="1363" y="712"/>
                </a:cubicBezTo>
                <a:cubicBezTo>
                  <a:pt x="1368" y="709"/>
                  <a:pt x="1377" y="713"/>
                  <a:pt x="1379" y="714"/>
                </a:cubicBezTo>
                <a:cubicBezTo>
                  <a:pt x="1381" y="715"/>
                  <a:pt x="1386" y="717"/>
                  <a:pt x="1388" y="717"/>
                </a:cubicBezTo>
                <a:cubicBezTo>
                  <a:pt x="1388" y="717"/>
                  <a:pt x="1399" y="718"/>
                  <a:pt x="1402" y="723"/>
                </a:cubicBezTo>
                <a:cubicBezTo>
                  <a:pt x="1403" y="723"/>
                  <a:pt x="1403" y="724"/>
                  <a:pt x="1405" y="724"/>
                </a:cubicBezTo>
                <a:cubicBezTo>
                  <a:pt x="1408" y="724"/>
                  <a:pt x="1417" y="726"/>
                  <a:pt x="1419" y="729"/>
                </a:cubicBezTo>
                <a:cubicBezTo>
                  <a:pt x="1420" y="730"/>
                  <a:pt x="1425" y="734"/>
                  <a:pt x="1428" y="737"/>
                </a:cubicBezTo>
                <a:cubicBezTo>
                  <a:pt x="1432" y="740"/>
                  <a:pt x="1435" y="743"/>
                  <a:pt x="1436" y="744"/>
                </a:cubicBezTo>
                <a:cubicBezTo>
                  <a:pt x="1437" y="745"/>
                  <a:pt x="1442" y="749"/>
                  <a:pt x="1445" y="751"/>
                </a:cubicBezTo>
                <a:cubicBezTo>
                  <a:pt x="1451" y="756"/>
                  <a:pt x="1455" y="759"/>
                  <a:pt x="1457" y="761"/>
                </a:cubicBezTo>
                <a:cubicBezTo>
                  <a:pt x="1459" y="763"/>
                  <a:pt x="1467" y="775"/>
                  <a:pt x="1469" y="778"/>
                </a:cubicBezTo>
                <a:cubicBezTo>
                  <a:pt x="1469" y="779"/>
                  <a:pt x="1471" y="780"/>
                  <a:pt x="1473" y="781"/>
                </a:cubicBezTo>
                <a:cubicBezTo>
                  <a:pt x="1476" y="784"/>
                  <a:pt x="1480" y="786"/>
                  <a:pt x="1482" y="789"/>
                </a:cubicBezTo>
                <a:cubicBezTo>
                  <a:pt x="1485" y="793"/>
                  <a:pt x="1495" y="803"/>
                  <a:pt x="1498" y="805"/>
                </a:cubicBezTo>
                <a:cubicBezTo>
                  <a:pt x="1501" y="807"/>
                  <a:pt x="1501" y="807"/>
                  <a:pt x="1504" y="807"/>
                </a:cubicBezTo>
                <a:cubicBezTo>
                  <a:pt x="1505" y="807"/>
                  <a:pt x="1505" y="807"/>
                  <a:pt x="1505" y="807"/>
                </a:cubicBezTo>
                <a:cubicBezTo>
                  <a:pt x="1510" y="807"/>
                  <a:pt x="1524" y="807"/>
                  <a:pt x="1524" y="807"/>
                </a:cubicBezTo>
                <a:cubicBezTo>
                  <a:pt x="1525" y="807"/>
                  <a:pt x="1525" y="807"/>
                  <a:pt x="1525" y="807"/>
                </a:cubicBezTo>
                <a:cubicBezTo>
                  <a:pt x="1526" y="808"/>
                  <a:pt x="1526" y="808"/>
                  <a:pt x="1526" y="808"/>
                </a:cubicBezTo>
                <a:cubicBezTo>
                  <a:pt x="1528" y="808"/>
                  <a:pt x="1531" y="811"/>
                  <a:pt x="1531" y="814"/>
                </a:cubicBezTo>
                <a:cubicBezTo>
                  <a:pt x="1531" y="815"/>
                  <a:pt x="1530" y="817"/>
                  <a:pt x="1528" y="818"/>
                </a:cubicBezTo>
                <a:cubicBezTo>
                  <a:pt x="1527" y="819"/>
                  <a:pt x="1526" y="823"/>
                  <a:pt x="1525" y="826"/>
                </a:cubicBezTo>
                <a:cubicBezTo>
                  <a:pt x="1525" y="827"/>
                  <a:pt x="1525" y="827"/>
                  <a:pt x="1525" y="827"/>
                </a:cubicBezTo>
                <a:cubicBezTo>
                  <a:pt x="1525" y="828"/>
                  <a:pt x="1524" y="830"/>
                  <a:pt x="1524" y="831"/>
                </a:cubicBezTo>
                <a:cubicBezTo>
                  <a:pt x="1524" y="832"/>
                  <a:pt x="1523" y="833"/>
                  <a:pt x="1523" y="833"/>
                </a:cubicBezTo>
                <a:cubicBezTo>
                  <a:pt x="1524" y="834"/>
                  <a:pt x="1526" y="834"/>
                  <a:pt x="1527" y="834"/>
                </a:cubicBezTo>
                <a:cubicBezTo>
                  <a:pt x="1528" y="834"/>
                  <a:pt x="1529" y="835"/>
                  <a:pt x="1530" y="835"/>
                </a:cubicBezTo>
                <a:cubicBezTo>
                  <a:pt x="1535" y="836"/>
                  <a:pt x="1536" y="839"/>
                  <a:pt x="1538" y="846"/>
                </a:cubicBezTo>
                <a:cubicBezTo>
                  <a:pt x="1538" y="849"/>
                  <a:pt x="1539" y="853"/>
                  <a:pt x="1539" y="858"/>
                </a:cubicBezTo>
                <a:cubicBezTo>
                  <a:pt x="1540" y="864"/>
                  <a:pt x="1541" y="873"/>
                  <a:pt x="1542" y="875"/>
                </a:cubicBezTo>
                <a:cubicBezTo>
                  <a:pt x="1545" y="879"/>
                  <a:pt x="1548" y="891"/>
                  <a:pt x="1548" y="896"/>
                </a:cubicBezTo>
                <a:cubicBezTo>
                  <a:pt x="1548" y="898"/>
                  <a:pt x="1548" y="898"/>
                  <a:pt x="1548" y="898"/>
                </a:cubicBezTo>
                <a:cubicBezTo>
                  <a:pt x="1547" y="900"/>
                  <a:pt x="1547" y="908"/>
                  <a:pt x="1548" y="909"/>
                </a:cubicBezTo>
                <a:cubicBezTo>
                  <a:pt x="1551" y="912"/>
                  <a:pt x="1565" y="932"/>
                  <a:pt x="1567" y="936"/>
                </a:cubicBezTo>
                <a:cubicBezTo>
                  <a:pt x="1567" y="936"/>
                  <a:pt x="1567" y="936"/>
                  <a:pt x="1567" y="936"/>
                </a:cubicBezTo>
                <a:cubicBezTo>
                  <a:pt x="1569" y="940"/>
                  <a:pt x="1571" y="945"/>
                  <a:pt x="1571" y="951"/>
                </a:cubicBezTo>
                <a:cubicBezTo>
                  <a:pt x="1571" y="952"/>
                  <a:pt x="1571" y="952"/>
                  <a:pt x="1572" y="953"/>
                </a:cubicBezTo>
                <a:cubicBezTo>
                  <a:pt x="1574" y="955"/>
                  <a:pt x="1578" y="958"/>
                  <a:pt x="1581" y="957"/>
                </a:cubicBezTo>
                <a:cubicBezTo>
                  <a:pt x="1585" y="957"/>
                  <a:pt x="1593" y="958"/>
                  <a:pt x="1602" y="959"/>
                </a:cubicBezTo>
                <a:cubicBezTo>
                  <a:pt x="1608" y="959"/>
                  <a:pt x="1614" y="960"/>
                  <a:pt x="1618" y="960"/>
                </a:cubicBezTo>
                <a:cubicBezTo>
                  <a:pt x="1620" y="960"/>
                  <a:pt x="1622" y="960"/>
                  <a:pt x="1623" y="959"/>
                </a:cubicBezTo>
                <a:cubicBezTo>
                  <a:pt x="1626" y="959"/>
                  <a:pt x="1628" y="959"/>
                  <a:pt x="1634" y="961"/>
                </a:cubicBezTo>
                <a:cubicBezTo>
                  <a:pt x="1641" y="964"/>
                  <a:pt x="1700" y="982"/>
                  <a:pt x="1709" y="984"/>
                </a:cubicBezTo>
                <a:cubicBezTo>
                  <a:pt x="1713" y="986"/>
                  <a:pt x="1721" y="987"/>
                  <a:pt x="1728" y="988"/>
                </a:cubicBezTo>
                <a:cubicBezTo>
                  <a:pt x="1734" y="989"/>
                  <a:pt x="1739" y="990"/>
                  <a:pt x="1741" y="991"/>
                </a:cubicBezTo>
                <a:cubicBezTo>
                  <a:pt x="1747" y="992"/>
                  <a:pt x="1754" y="994"/>
                  <a:pt x="1759" y="994"/>
                </a:cubicBezTo>
                <a:cubicBezTo>
                  <a:pt x="1763" y="995"/>
                  <a:pt x="1795" y="994"/>
                  <a:pt x="1800" y="994"/>
                </a:cubicBezTo>
                <a:cubicBezTo>
                  <a:pt x="1804" y="993"/>
                  <a:pt x="1807" y="994"/>
                  <a:pt x="1810" y="995"/>
                </a:cubicBezTo>
                <a:cubicBezTo>
                  <a:pt x="1812" y="995"/>
                  <a:pt x="1813" y="995"/>
                  <a:pt x="1814" y="995"/>
                </a:cubicBezTo>
                <a:cubicBezTo>
                  <a:pt x="1816" y="995"/>
                  <a:pt x="1817" y="995"/>
                  <a:pt x="1818" y="996"/>
                </a:cubicBezTo>
                <a:cubicBezTo>
                  <a:pt x="1818" y="996"/>
                  <a:pt x="1818" y="996"/>
                  <a:pt x="1818" y="996"/>
                </a:cubicBezTo>
                <a:cubicBezTo>
                  <a:pt x="1821" y="992"/>
                  <a:pt x="1829" y="991"/>
                  <a:pt x="1835" y="992"/>
                </a:cubicBezTo>
                <a:cubicBezTo>
                  <a:pt x="1836" y="992"/>
                  <a:pt x="1838" y="993"/>
                  <a:pt x="1840" y="993"/>
                </a:cubicBezTo>
                <a:cubicBezTo>
                  <a:pt x="1845" y="994"/>
                  <a:pt x="1852" y="995"/>
                  <a:pt x="1855" y="995"/>
                </a:cubicBezTo>
                <a:cubicBezTo>
                  <a:pt x="1859" y="995"/>
                  <a:pt x="1866" y="998"/>
                  <a:pt x="1874" y="1002"/>
                </a:cubicBezTo>
                <a:cubicBezTo>
                  <a:pt x="1876" y="1003"/>
                  <a:pt x="1876" y="1003"/>
                  <a:pt x="1876" y="1003"/>
                </a:cubicBezTo>
                <a:cubicBezTo>
                  <a:pt x="1881" y="1005"/>
                  <a:pt x="1905" y="1012"/>
                  <a:pt x="1915" y="1015"/>
                </a:cubicBezTo>
                <a:cubicBezTo>
                  <a:pt x="1920" y="1015"/>
                  <a:pt x="1928" y="1018"/>
                  <a:pt x="1931" y="1028"/>
                </a:cubicBezTo>
                <a:cubicBezTo>
                  <a:pt x="1934" y="1039"/>
                  <a:pt x="1938" y="1048"/>
                  <a:pt x="1948" y="1049"/>
                </a:cubicBezTo>
                <a:cubicBezTo>
                  <a:pt x="1964" y="1050"/>
                  <a:pt x="1974" y="1052"/>
                  <a:pt x="1984" y="1057"/>
                </a:cubicBezTo>
                <a:cubicBezTo>
                  <a:pt x="1988" y="1059"/>
                  <a:pt x="1994" y="1063"/>
                  <a:pt x="2001" y="1067"/>
                </a:cubicBezTo>
                <a:cubicBezTo>
                  <a:pt x="2013" y="1075"/>
                  <a:pt x="2031" y="1087"/>
                  <a:pt x="2038" y="1089"/>
                </a:cubicBezTo>
                <a:cubicBezTo>
                  <a:pt x="2048" y="1090"/>
                  <a:pt x="2058" y="1090"/>
                  <a:pt x="2064" y="1089"/>
                </a:cubicBezTo>
                <a:cubicBezTo>
                  <a:pt x="2066" y="1089"/>
                  <a:pt x="2066" y="1089"/>
                  <a:pt x="2066" y="1089"/>
                </a:cubicBezTo>
                <a:cubicBezTo>
                  <a:pt x="2072" y="1089"/>
                  <a:pt x="2092" y="1087"/>
                  <a:pt x="2092" y="1087"/>
                </a:cubicBezTo>
                <a:cubicBezTo>
                  <a:pt x="2096" y="1087"/>
                  <a:pt x="2096" y="1087"/>
                  <a:pt x="2096" y="1087"/>
                </a:cubicBezTo>
                <a:cubicBezTo>
                  <a:pt x="2097" y="1105"/>
                  <a:pt x="2097" y="1105"/>
                  <a:pt x="2097" y="1105"/>
                </a:cubicBezTo>
                <a:cubicBezTo>
                  <a:pt x="2106" y="1105"/>
                  <a:pt x="2118" y="1104"/>
                  <a:pt x="2120" y="1105"/>
                </a:cubicBezTo>
                <a:cubicBezTo>
                  <a:pt x="2120" y="1105"/>
                  <a:pt x="2123" y="1105"/>
                  <a:pt x="2131" y="1101"/>
                </a:cubicBezTo>
                <a:cubicBezTo>
                  <a:pt x="2138" y="1096"/>
                  <a:pt x="2163" y="1084"/>
                  <a:pt x="2171" y="1080"/>
                </a:cubicBezTo>
                <a:cubicBezTo>
                  <a:pt x="2180" y="1076"/>
                  <a:pt x="2222" y="1058"/>
                  <a:pt x="2224" y="1057"/>
                </a:cubicBezTo>
                <a:cubicBezTo>
                  <a:pt x="2226" y="1056"/>
                  <a:pt x="2249" y="1049"/>
                  <a:pt x="2254" y="1049"/>
                </a:cubicBezTo>
                <a:cubicBezTo>
                  <a:pt x="2256" y="1048"/>
                  <a:pt x="2257" y="1048"/>
                  <a:pt x="2259" y="1048"/>
                </a:cubicBezTo>
                <a:cubicBezTo>
                  <a:pt x="2261" y="1048"/>
                  <a:pt x="2266" y="1048"/>
                  <a:pt x="2267" y="1047"/>
                </a:cubicBezTo>
                <a:cubicBezTo>
                  <a:pt x="2269" y="1044"/>
                  <a:pt x="2274" y="1038"/>
                  <a:pt x="2279" y="1038"/>
                </a:cubicBezTo>
                <a:cubicBezTo>
                  <a:pt x="2282" y="1037"/>
                  <a:pt x="2289" y="1037"/>
                  <a:pt x="2293" y="1041"/>
                </a:cubicBezTo>
                <a:cubicBezTo>
                  <a:pt x="2294" y="1042"/>
                  <a:pt x="2303" y="1044"/>
                  <a:pt x="2306" y="1043"/>
                </a:cubicBezTo>
                <a:cubicBezTo>
                  <a:pt x="2308" y="1042"/>
                  <a:pt x="2310" y="1042"/>
                  <a:pt x="2312" y="1042"/>
                </a:cubicBezTo>
                <a:cubicBezTo>
                  <a:pt x="2315" y="1042"/>
                  <a:pt x="2319" y="1042"/>
                  <a:pt x="2320" y="1041"/>
                </a:cubicBezTo>
                <a:cubicBezTo>
                  <a:pt x="2326" y="1035"/>
                  <a:pt x="2335" y="1035"/>
                  <a:pt x="2337" y="1036"/>
                </a:cubicBezTo>
                <a:cubicBezTo>
                  <a:pt x="2339" y="1036"/>
                  <a:pt x="2344" y="1036"/>
                  <a:pt x="2348" y="1036"/>
                </a:cubicBezTo>
                <a:cubicBezTo>
                  <a:pt x="2355" y="1037"/>
                  <a:pt x="2359" y="1037"/>
                  <a:pt x="2360" y="1037"/>
                </a:cubicBezTo>
                <a:cubicBezTo>
                  <a:pt x="2363" y="1037"/>
                  <a:pt x="2372" y="1040"/>
                  <a:pt x="2375" y="1041"/>
                </a:cubicBezTo>
                <a:cubicBezTo>
                  <a:pt x="2376" y="1041"/>
                  <a:pt x="2380" y="1040"/>
                  <a:pt x="2382" y="1039"/>
                </a:cubicBezTo>
                <a:cubicBezTo>
                  <a:pt x="2385" y="1036"/>
                  <a:pt x="2389" y="1037"/>
                  <a:pt x="2393" y="1038"/>
                </a:cubicBezTo>
                <a:cubicBezTo>
                  <a:pt x="2394" y="1038"/>
                  <a:pt x="2395" y="1038"/>
                  <a:pt x="2396" y="1038"/>
                </a:cubicBezTo>
                <a:cubicBezTo>
                  <a:pt x="2397" y="1038"/>
                  <a:pt x="2398" y="1038"/>
                  <a:pt x="2399" y="1038"/>
                </a:cubicBezTo>
                <a:cubicBezTo>
                  <a:pt x="2402" y="1039"/>
                  <a:pt x="2408" y="1039"/>
                  <a:pt x="2410" y="1038"/>
                </a:cubicBezTo>
                <a:cubicBezTo>
                  <a:pt x="2411" y="1037"/>
                  <a:pt x="2412" y="1037"/>
                  <a:pt x="2414" y="1037"/>
                </a:cubicBezTo>
                <a:cubicBezTo>
                  <a:pt x="2417" y="1036"/>
                  <a:pt x="2421" y="1035"/>
                  <a:pt x="2426" y="1030"/>
                </a:cubicBezTo>
                <a:cubicBezTo>
                  <a:pt x="2427" y="1028"/>
                  <a:pt x="2428" y="1027"/>
                  <a:pt x="2429" y="1025"/>
                </a:cubicBezTo>
                <a:cubicBezTo>
                  <a:pt x="2433" y="1020"/>
                  <a:pt x="2435" y="1019"/>
                  <a:pt x="2444" y="1018"/>
                </a:cubicBezTo>
                <a:cubicBezTo>
                  <a:pt x="2451" y="1018"/>
                  <a:pt x="2460" y="1017"/>
                  <a:pt x="2463" y="1014"/>
                </a:cubicBezTo>
                <a:cubicBezTo>
                  <a:pt x="2466" y="1011"/>
                  <a:pt x="2467" y="1010"/>
                  <a:pt x="2470" y="1009"/>
                </a:cubicBezTo>
                <a:cubicBezTo>
                  <a:pt x="2470" y="1009"/>
                  <a:pt x="2470" y="1009"/>
                  <a:pt x="2471" y="1009"/>
                </a:cubicBezTo>
                <a:cubicBezTo>
                  <a:pt x="2472" y="1008"/>
                  <a:pt x="2473" y="1008"/>
                  <a:pt x="2474" y="1006"/>
                </a:cubicBezTo>
                <a:cubicBezTo>
                  <a:pt x="2475" y="1005"/>
                  <a:pt x="2475" y="1004"/>
                  <a:pt x="2477" y="1003"/>
                </a:cubicBezTo>
                <a:cubicBezTo>
                  <a:pt x="2479" y="1001"/>
                  <a:pt x="2489" y="991"/>
                  <a:pt x="2493" y="981"/>
                </a:cubicBezTo>
                <a:cubicBezTo>
                  <a:pt x="2497" y="973"/>
                  <a:pt x="2501" y="968"/>
                  <a:pt x="2504" y="965"/>
                </a:cubicBezTo>
                <a:cubicBezTo>
                  <a:pt x="2505" y="964"/>
                  <a:pt x="2506" y="963"/>
                  <a:pt x="2506" y="962"/>
                </a:cubicBezTo>
                <a:cubicBezTo>
                  <a:pt x="2509" y="958"/>
                  <a:pt x="2514" y="951"/>
                  <a:pt x="2522" y="950"/>
                </a:cubicBezTo>
                <a:cubicBezTo>
                  <a:pt x="2528" y="949"/>
                  <a:pt x="2531" y="947"/>
                  <a:pt x="2535" y="944"/>
                </a:cubicBezTo>
                <a:cubicBezTo>
                  <a:pt x="2536" y="943"/>
                  <a:pt x="2537" y="943"/>
                  <a:pt x="2537" y="942"/>
                </a:cubicBezTo>
                <a:cubicBezTo>
                  <a:pt x="2539" y="941"/>
                  <a:pt x="2540" y="939"/>
                  <a:pt x="2544" y="939"/>
                </a:cubicBezTo>
                <a:cubicBezTo>
                  <a:pt x="2546" y="939"/>
                  <a:pt x="2547" y="939"/>
                  <a:pt x="2549" y="939"/>
                </a:cubicBezTo>
                <a:cubicBezTo>
                  <a:pt x="2553" y="940"/>
                  <a:pt x="2554" y="940"/>
                  <a:pt x="2555" y="938"/>
                </a:cubicBezTo>
                <a:cubicBezTo>
                  <a:pt x="2557" y="932"/>
                  <a:pt x="2559" y="931"/>
                  <a:pt x="2561" y="929"/>
                </a:cubicBezTo>
                <a:cubicBezTo>
                  <a:pt x="2561" y="928"/>
                  <a:pt x="2562" y="928"/>
                  <a:pt x="2562" y="927"/>
                </a:cubicBezTo>
                <a:cubicBezTo>
                  <a:pt x="2565" y="924"/>
                  <a:pt x="2566" y="924"/>
                  <a:pt x="2567" y="923"/>
                </a:cubicBezTo>
                <a:cubicBezTo>
                  <a:pt x="2568" y="922"/>
                  <a:pt x="2568" y="922"/>
                  <a:pt x="2568" y="922"/>
                </a:cubicBezTo>
                <a:cubicBezTo>
                  <a:pt x="2569" y="922"/>
                  <a:pt x="2569" y="921"/>
                  <a:pt x="2569" y="921"/>
                </a:cubicBezTo>
                <a:cubicBezTo>
                  <a:pt x="2570" y="920"/>
                  <a:pt x="2571" y="920"/>
                  <a:pt x="2571" y="917"/>
                </a:cubicBezTo>
                <a:cubicBezTo>
                  <a:pt x="2571" y="913"/>
                  <a:pt x="2569" y="911"/>
                  <a:pt x="2567" y="907"/>
                </a:cubicBezTo>
                <a:cubicBezTo>
                  <a:pt x="2563" y="903"/>
                  <a:pt x="2559" y="900"/>
                  <a:pt x="2556" y="898"/>
                </a:cubicBezTo>
                <a:cubicBezTo>
                  <a:pt x="2551" y="895"/>
                  <a:pt x="2548" y="891"/>
                  <a:pt x="2547" y="887"/>
                </a:cubicBezTo>
                <a:cubicBezTo>
                  <a:pt x="2546" y="886"/>
                  <a:pt x="2544" y="884"/>
                  <a:pt x="2544" y="880"/>
                </a:cubicBezTo>
                <a:cubicBezTo>
                  <a:pt x="2544" y="880"/>
                  <a:pt x="2544" y="880"/>
                  <a:pt x="2544" y="880"/>
                </a:cubicBezTo>
                <a:cubicBezTo>
                  <a:pt x="2544" y="876"/>
                  <a:pt x="2544" y="876"/>
                  <a:pt x="2543" y="874"/>
                </a:cubicBezTo>
                <a:cubicBezTo>
                  <a:pt x="2542" y="874"/>
                  <a:pt x="2542" y="873"/>
                  <a:pt x="2541" y="872"/>
                </a:cubicBezTo>
                <a:cubicBezTo>
                  <a:pt x="2539" y="870"/>
                  <a:pt x="2535" y="865"/>
                  <a:pt x="2539" y="859"/>
                </a:cubicBezTo>
                <a:cubicBezTo>
                  <a:pt x="2542" y="856"/>
                  <a:pt x="2544" y="848"/>
                  <a:pt x="2545" y="846"/>
                </a:cubicBezTo>
                <a:cubicBezTo>
                  <a:pt x="2545" y="845"/>
                  <a:pt x="2545" y="845"/>
                  <a:pt x="2545" y="845"/>
                </a:cubicBezTo>
                <a:cubicBezTo>
                  <a:pt x="2545" y="842"/>
                  <a:pt x="2546" y="836"/>
                  <a:pt x="2548" y="828"/>
                </a:cubicBezTo>
                <a:cubicBezTo>
                  <a:pt x="2548" y="826"/>
                  <a:pt x="2549" y="824"/>
                  <a:pt x="2549" y="823"/>
                </a:cubicBezTo>
                <a:cubicBezTo>
                  <a:pt x="2551" y="817"/>
                  <a:pt x="2552" y="812"/>
                  <a:pt x="2556" y="808"/>
                </a:cubicBezTo>
                <a:cubicBezTo>
                  <a:pt x="2560" y="804"/>
                  <a:pt x="2568" y="798"/>
                  <a:pt x="2570" y="797"/>
                </a:cubicBezTo>
                <a:cubicBezTo>
                  <a:pt x="2572" y="796"/>
                  <a:pt x="2575" y="796"/>
                  <a:pt x="2578" y="796"/>
                </a:cubicBezTo>
                <a:cubicBezTo>
                  <a:pt x="2580" y="797"/>
                  <a:pt x="2583" y="797"/>
                  <a:pt x="2586" y="797"/>
                </a:cubicBezTo>
                <a:cubicBezTo>
                  <a:pt x="2588" y="797"/>
                  <a:pt x="2590" y="797"/>
                  <a:pt x="2591" y="796"/>
                </a:cubicBezTo>
                <a:cubicBezTo>
                  <a:pt x="2595" y="796"/>
                  <a:pt x="2599" y="796"/>
                  <a:pt x="2603" y="798"/>
                </a:cubicBezTo>
                <a:cubicBezTo>
                  <a:pt x="2604" y="799"/>
                  <a:pt x="2607" y="802"/>
                  <a:pt x="2610" y="804"/>
                </a:cubicBezTo>
                <a:cubicBezTo>
                  <a:pt x="2615" y="808"/>
                  <a:pt x="2622" y="813"/>
                  <a:pt x="2624" y="814"/>
                </a:cubicBezTo>
                <a:cubicBezTo>
                  <a:pt x="2629" y="816"/>
                  <a:pt x="2636" y="818"/>
                  <a:pt x="2644" y="818"/>
                </a:cubicBezTo>
                <a:cubicBezTo>
                  <a:pt x="2648" y="818"/>
                  <a:pt x="2651" y="818"/>
                  <a:pt x="2654" y="818"/>
                </a:cubicBezTo>
                <a:cubicBezTo>
                  <a:pt x="2657" y="817"/>
                  <a:pt x="2660" y="817"/>
                  <a:pt x="2664" y="817"/>
                </a:cubicBezTo>
                <a:cubicBezTo>
                  <a:pt x="2670" y="818"/>
                  <a:pt x="2672" y="819"/>
                  <a:pt x="2674" y="820"/>
                </a:cubicBezTo>
                <a:cubicBezTo>
                  <a:pt x="2675" y="820"/>
                  <a:pt x="2675" y="821"/>
                  <a:pt x="2675" y="821"/>
                </a:cubicBezTo>
                <a:cubicBezTo>
                  <a:pt x="2677" y="821"/>
                  <a:pt x="2681" y="822"/>
                  <a:pt x="2683" y="819"/>
                </a:cubicBezTo>
                <a:cubicBezTo>
                  <a:pt x="2686" y="813"/>
                  <a:pt x="2693" y="807"/>
                  <a:pt x="2697" y="805"/>
                </a:cubicBezTo>
                <a:cubicBezTo>
                  <a:pt x="2698" y="805"/>
                  <a:pt x="2699" y="805"/>
                  <a:pt x="2700" y="805"/>
                </a:cubicBezTo>
                <a:cubicBezTo>
                  <a:pt x="2703" y="804"/>
                  <a:pt x="2707" y="803"/>
                  <a:pt x="2709" y="801"/>
                </a:cubicBezTo>
                <a:cubicBezTo>
                  <a:pt x="2712" y="796"/>
                  <a:pt x="2724" y="783"/>
                  <a:pt x="2726" y="782"/>
                </a:cubicBezTo>
                <a:cubicBezTo>
                  <a:pt x="2727" y="781"/>
                  <a:pt x="2729" y="777"/>
                  <a:pt x="2729" y="773"/>
                </a:cubicBezTo>
                <a:cubicBezTo>
                  <a:pt x="2730" y="766"/>
                  <a:pt x="2735" y="760"/>
                  <a:pt x="2741" y="758"/>
                </a:cubicBezTo>
                <a:cubicBezTo>
                  <a:pt x="2745" y="756"/>
                  <a:pt x="2749" y="758"/>
                  <a:pt x="2753" y="759"/>
                </a:cubicBezTo>
                <a:cubicBezTo>
                  <a:pt x="2755" y="760"/>
                  <a:pt x="2756" y="760"/>
                  <a:pt x="2757" y="760"/>
                </a:cubicBezTo>
                <a:cubicBezTo>
                  <a:pt x="2761" y="761"/>
                  <a:pt x="2762" y="761"/>
                  <a:pt x="2763" y="761"/>
                </a:cubicBezTo>
                <a:cubicBezTo>
                  <a:pt x="2765" y="760"/>
                  <a:pt x="2769" y="760"/>
                  <a:pt x="2775" y="760"/>
                </a:cubicBezTo>
                <a:cubicBezTo>
                  <a:pt x="2779" y="760"/>
                  <a:pt x="2785" y="760"/>
                  <a:pt x="2788" y="758"/>
                </a:cubicBezTo>
                <a:cubicBezTo>
                  <a:pt x="2789" y="758"/>
                  <a:pt x="2791" y="757"/>
                  <a:pt x="2792" y="756"/>
                </a:cubicBezTo>
                <a:cubicBezTo>
                  <a:pt x="2794" y="755"/>
                  <a:pt x="2796" y="755"/>
                  <a:pt x="2798" y="754"/>
                </a:cubicBezTo>
                <a:cubicBezTo>
                  <a:pt x="2801" y="752"/>
                  <a:pt x="2809" y="747"/>
                  <a:pt x="2814" y="741"/>
                </a:cubicBezTo>
                <a:cubicBezTo>
                  <a:pt x="2816" y="739"/>
                  <a:pt x="2817" y="737"/>
                  <a:pt x="2818" y="736"/>
                </a:cubicBezTo>
                <a:cubicBezTo>
                  <a:pt x="2820" y="733"/>
                  <a:pt x="2821" y="732"/>
                  <a:pt x="2826" y="731"/>
                </a:cubicBezTo>
                <a:cubicBezTo>
                  <a:pt x="2831" y="730"/>
                  <a:pt x="2835" y="728"/>
                  <a:pt x="2835" y="726"/>
                </a:cubicBezTo>
                <a:cubicBezTo>
                  <a:pt x="2836" y="722"/>
                  <a:pt x="2835" y="720"/>
                  <a:pt x="2835" y="716"/>
                </a:cubicBezTo>
                <a:cubicBezTo>
                  <a:pt x="2833" y="711"/>
                  <a:pt x="2835" y="708"/>
                  <a:pt x="2838" y="702"/>
                </a:cubicBezTo>
                <a:cubicBezTo>
                  <a:pt x="2841" y="697"/>
                  <a:pt x="2849" y="685"/>
                  <a:pt x="2850" y="681"/>
                </a:cubicBezTo>
                <a:cubicBezTo>
                  <a:pt x="2853" y="675"/>
                  <a:pt x="2857" y="672"/>
                  <a:pt x="2863" y="670"/>
                </a:cubicBezTo>
                <a:cubicBezTo>
                  <a:pt x="2867" y="669"/>
                  <a:pt x="2869" y="667"/>
                  <a:pt x="2871" y="667"/>
                </a:cubicBezTo>
                <a:cubicBezTo>
                  <a:pt x="2872" y="666"/>
                  <a:pt x="2873" y="666"/>
                  <a:pt x="2874" y="665"/>
                </a:cubicBezTo>
                <a:cubicBezTo>
                  <a:pt x="2876" y="664"/>
                  <a:pt x="2879" y="665"/>
                  <a:pt x="2881" y="665"/>
                </a:cubicBezTo>
                <a:cubicBezTo>
                  <a:pt x="2881" y="666"/>
                  <a:pt x="2882" y="666"/>
                  <a:pt x="2883" y="666"/>
                </a:cubicBezTo>
                <a:cubicBezTo>
                  <a:pt x="2883" y="666"/>
                  <a:pt x="2884" y="666"/>
                  <a:pt x="2886" y="666"/>
                </a:cubicBezTo>
                <a:cubicBezTo>
                  <a:pt x="2888" y="666"/>
                  <a:pt x="2895" y="667"/>
                  <a:pt x="2896" y="666"/>
                </a:cubicBezTo>
                <a:cubicBezTo>
                  <a:pt x="2898" y="666"/>
                  <a:pt x="2899" y="665"/>
                  <a:pt x="2900" y="665"/>
                </a:cubicBezTo>
                <a:cubicBezTo>
                  <a:pt x="2900" y="665"/>
                  <a:pt x="2901" y="665"/>
                  <a:pt x="2901" y="665"/>
                </a:cubicBezTo>
                <a:cubicBezTo>
                  <a:pt x="2901" y="664"/>
                  <a:pt x="2901" y="664"/>
                  <a:pt x="2901" y="664"/>
                </a:cubicBezTo>
                <a:cubicBezTo>
                  <a:pt x="2901" y="662"/>
                  <a:pt x="2901" y="661"/>
                  <a:pt x="2901" y="660"/>
                </a:cubicBezTo>
                <a:cubicBezTo>
                  <a:pt x="2901" y="658"/>
                  <a:pt x="2901" y="656"/>
                  <a:pt x="2902" y="653"/>
                </a:cubicBezTo>
                <a:cubicBezTo>
                  <a:pt x="2903" y="649"/>
                  <a:pt x="2905" y="645"/>
                  <a:pt x="2909" y="643"/>
                </a:cubicBezTo>
                <a:cubicBezTo>
                  <a:pt x="2911" y="643"/>
                  <a:pt x="2913" y="642"/>
                  <a:pt x="2916" y="643"/>
                </a:cubicBezTo>
                <a:cubicBezTo>
                  <a:pt x="2920" y="645"/>
                  <a:pt x="2922" y="647"/>
                  <a:pt x="2924" y="648"/>
                </a:cubicBezTo>
                <a:cubicBezTo>
                  <a:pt x="2925" y="648"/>
                  <a:pt x="2926" y="649"/>
                  <a:pt x="2926" y="649"/>
                </a:cubicBezTo>
                <a:cubicBezTo>
                  <a:pt x="2927" y="650"/>
                  <a:pt x="2929" y="648"/>
                  <a:pt x="2931" y="646"/>
                </a:cubicBezTo>
                <a:cubicBezTo>
                  <a:pt x="2934" y="642"/>
                  <a:pt x="2940" y="638"/>
                  <a:pt x="2943" y="636"/>
                </a:cubicBezTo>
                <a:cubicBezTo>
                  <a:pt x="2945" y="636"/>
                  <a:pt x="2946" y="635"/>
                  <a:pt x="2948" y="634"/>
                </a:cubicBezTo>
                <a:cubicBezTo>
                  <a:pt x="2948" y="633"/>
                  <a:pt x="2948" y="633"/>
                  <a:pt x="2948" y="633"/>
                </a:cubicBezTo>
                <a:cubicBezTo>
                  <a:pt x="2950" y="632"/>
                  <a:pt x="2952" y="631"/>
                  <a:pt x="2954" y="631"/>
                </a:cubicBezTo>
                <a:cubicBezTo>
                  <a:pt x="2954" y="631"/>
                  <a:pt x="2955" y="631"/>
                  <a:pt x="2955" y="631"/>
                </a:cubicBezTo>
                <a:cubicBezTo>
                  <a:pt x="2959" y="628"/>
                  <a:pt x="2963" y="627"/>
                  <a:pt x="2967" y="629"/>
                </a:cubicBezTo>
                <a:cubicBezTo>
                  <a:pt x="2971" y="631"/>
                  <a:pt x="2971" y="631"/>
                  <a:pt x="2972" y="630"/>
                </a:cubicBezTo>
                <a:cubicBezTo>
                  <a:pt x="2975" y="629"/>
                  <a:pt x="2980" y="629"/>
                  <a:pt x="2983" y="629"/>
                </a:cubicBezTo>
                <a:cubicBezTo>
                  <a:pt x="2983" y="629"/>
                  <a:pt x="2983" y="630"/>
                  <a:pt x="2983" y="630"/>
                </a:cubicBezTo>
                <a:cubicBezTo>
                  <a:pt x="2984" y="628"/>
                  <a:pt x="2986" y="624"/>
                  <a:pt x="2990" y="623"/>
                </a:cubicBezTo>
                <a:cubicBezTo>
                  <a:pt x="2992" y="623"/>
                  <a:pt x="2994" y="623"/>
                  <a:pt x="2996" y="625"/>
                </a:cubicBezTo>
                <a:cubicBezTo>
                  <a:pt x="2996" y="625"/>
                  <a:pt x="2997" y="626"/>
                  <a:pt x="2997" y="627"/>
                </a:cubicBezTo>
                <a:cubicBezTo>
                  <a:pt x="2997" y="627"/>
                  <a:pt x="2998" y="627"/>
                  <a:pt x="2998" y="627"/>
                </a:cubicBezTo>
                <a:cubicBezTo>
                  <a:pt x="3002" y="626"/>
                  <a:pt x="3005" y="628"/>
                  <a:pt x="3007" y="632"/>
                </a:cubicBezTo>
                <a:cubicBezTo>
                  <a:pt x="3007" y="632"/>
                  <a:pt x="3008" y="633"/>
                  <a:pt x="3009" y="633"/>
                </a:cubicBezTo>
                <a:cubicBezTo>
                  <a:pt x="3009" y="633"/>
                  <a:pt x="3009" y="633"/>
                  <a:pt x="3010" y="633"/>
                </a:cubicBezTo>
                <a:cubicBezTo>
                  <a:pt x="3013" y="634"/>
                  <a:pt x="3015" y="634"/>
                  <a:pt x="3016" y="634"/>
                </a:cubicBezTo>
                <a:cubicBezTo>
                  <a:pt x="3019" y="632"/>
                  <a:pt x="3021" y="632"/>
                  <a:pt x="3028" y="632"/>
                </a:cubicBezTo>
                <a:cubicBezTo>
                  <a:pt x="3033" y="633"/>
                  <a:pt x="3033" y="632"/>
                  <a:pt x="3035" y="631"/>
                </a:cubicBezTo>
                <a:cubicBezTo>
                  <a:pt x="3036" y="630"/>
                  <a:pt x="3036" y="630"/>
                  <a:pt x="3037" y="629"/>
                </a:cubicBezTo>
                <a:cubicBezTo>
                  <a:pt x="3040" y="627"/>
                  <a:pt x="3040" y="627"/>
                  <a:pt x="3041" y="626"/>
                </a:cubicBezTo>
                <a:cubicBezTo>
                  <a:pt x="3042" y="623"/>
                  <a:pt x="3043" y="622"/>
                  <a:pt x="3045" y="621"/>
                </a:cubicBezTo>
                <a:cubicBezTo>
                  <a:pt x="3046" y="620"/>
                  <a:pt x="3046" y="620"/>
                  <a:pt x="3046" y="620"/>
                </a:cubicBezTo>
                <a:cubicBezTo>
                  <a:pt x="3047" y="620"/>
                  <a:pt x="3047" y="620"/>
                  <a:pt x="3048" y="620"/>
                </a:cubicBezTo>
                <a:cubicBezTo>
                  <a:pt x="3048" y="620"/>
                  <a:pt x="3048" y="619"/>
                  <a:pt x="3048" y="619"/>
                </a:cubicBezTo>
                <a:cubicBezTo>
                  <a:pt x="3048" y="619"/>
                  <a:pt x="3048" y="618"/>
                  <a:pt x="3048" y="616"/>
                </a:cubicBezTo>
                <a:cubicBezTo>
                  <a:pt x="3048" y="611"/>
                  <a:pt x="3045" y="608"/>
                  <a:pt x="3043" y="606"/>
                </a:cubicBezTo>
                <a:cubicBezTo>
                  <a:pt x="3043" y="606"/>
                  <a:pt x="3042" y="606"/>
                  <a:pt x="3042" y="605"/>
                </a:cubicBezTo>
                <a:cubicBezTo>
                  <a:pt x="3037" y="600"/>
                  <a:pt x="3036" y="596"/>
                  <a:pt x="3036" y="593"/>
                </a:cubicBezTo>
                <a:cubicBezTo>
                  <a:pt x="3035" y="591"/>
                  <a:pt x="3035" y="588"/>
                  <a:pt x="3027" y="582"/>
                </a:cubicBezTo>
                <a:cubicBezTo>
                  <a:pt x="3016" y="572"/>
                  <a:pt x="3013" y="570"/>
                  <a:pt x="3013" y="570"/>
                </a:cubicBezTo>
                <a:cubicBezTo>
                  <a:pt x="3011" y="569"/>
                  <a:pt x="3009" y="568"/>
                  <a:pt x="3007" y="566"/>
                </a:cubicBezTo>
                <a:cubicBezTo>
                  <a:pt x="3006" y="565"/>
                  <a:pt x="3006" y="565"/>
                  <a:pt x="3006" y="565"/>
                </a:cubicBezTo>
                <a:cubicBezTo>
                  <a:pt x="3006" y="564"/>
                  <a:pt x="3004" y="562"/>
                  <a:pt x="3002" y="561"/>
                </a:cubicBezTo>
                <a:cubicBezTo>
                  <a:pt x="2999" y="559"/>
                  <a:pt x="2998" y="557"/>
                  <a:pt x="2997" y="556"/>
                </a:cubicBezTo>
                <a:cubicBezTo>
                  <a:pt x="2997" y="555"/>
                  <a:pt x="2996" y="554"/>
                  <a:pt x="2996" y="553"/>
                </a:cubicBezTo>
                <a:cubicBezTo>
                  <a:pt x="2996" y="552"/>
                  <a:pt x="2995" y="551"/>
                  <a:pt x="2994" y="550"/>
                </a:cubicBezTo>
                <a:cubicBezTo>
                  <a:pt x="2993" y="549"/>
                  <a:pt x="2989" y="548"/>
                  <a:pt x="2986" y="547"/>
                </a:cubicBezTo>
                <a:cubicBezTo>
                  <a:pt x="2979" y="545"/>
                  <a:pt x="2975" y="544"/>
                  <a:pt x="2973" y="542"/>
                </a:cubicBezTo>
                <a:cubicBezTo>
                  <a:pt x="2971" y="541"/>
                  <a:pt x="2962" y="532"/>
                  <a:pt x="2962" y="527"/>
                </a:cubicBezTo>
                <a:cubicBezTo>
                  <a:pt x="2962" y="526"/>
                  <a:pt x="2961" y="525"/>
                  <a:pt x="2960" y="524"/>
                </a:cubicBezTo>
                <a:cubicBezTo>
                  <a:pt x="2960" y="524"/>
                  <a:pt x="2959" y="524"/>
                  <a:pt x="2959" y="524"/>
                </a:cubicBezTo>
                <a:cubicBezTo>
                  <a:pt x="2958" y="524"/>
                  <a:pt x="2958" y="524"/>
                  <a:pt x="2958" y="524"/>
                </a:cubicBezTo>
                <a:cubicBezTo>
                  <a:pt x="2957" y="524"/>
                  <a:pt x="2957" y="524"/>
                  <a:pt x="2957" y="524"/>
                </a:cubicBezTo>
                <a:cubicBezTo>
                  <a:pt x="2956" y="524"/>
                  <a:pt x="2956" y="523"/>
                  <a:pt x="2955" y="523"/>
                </a:cubicBezTo>
                <a:cubicBezTo>
                  <a:pt x="2954" y="523"/>
                  <a:pt x="2954" y="523"/>
                  <a:pt x="2954" y="523"/>
                </a:cubicBezTo>
                <a:cubicBezTo>
                  <a:pt x="2948" y="523"/>
                  <a:pt x="2943" y="523"/>
                  <a:pt x="2939" y="521"/>
                </a:cubicBezTo>
                <a:cubicBezTo>
                  <a:pt x="2938" y="521"/>
                  <a:pt x="2935" y="521"/>
                  <a:pt x="2932" y="523"/>
                </a:cubicBezTo>
                <a:cubicBezTo>
                  <a:pt x="2928" y="526"/>
                  <a:pt x="2924" y="524"/>
                  <a:pt x="2922" y="524"/>
                </a:cubicBezTo>
                <a:cubicBezTo>
                  <a:pt x="2922" y="524"/>
                  <a:pt x="2922" y="524"/>
                  <a:pt x="2922" y="524"/>
                </a:cubicBezTo>
                <a:cubicBezTo>
                  <a:pt x="2918" y="529"/>
                  <a:pt x="2910" y="542"/>
                  <a:pt x="2908" y="545"/>
                </a:cubicBezTo>
                <a:cubicBezTo>
                  <a:pt x="2905" y="550"/>
                  <a:pt x="2900" y="556"/>
                  <a:pt x="2898" y="558"/>
                </a:cubicBezTo>
                <a:cubicBezTo>
                  <a:pt x="2893" y="560"/>
                  <a:pt x="2887" y="556"/>
                  <a:pt x="2883" y="551"/>
                </a:cubicBezTo>
                <a:cubicBezTo>
                  <a:pt x="2882" y="549"/>
                  <a:pt x="2878" y="547"/>
                  <a:pt x="2875" y="546"/>
                </a:cubicBezTo>
                <a:cubicBezTo>
                  <a:pt x="2873" y="545"/>
                  <a:pt x="2872" y="544"/>
                  <a:pt x="2870" y="543"/>
                </a:cubicBezTo>
                <a:cubicBezTo>
                  <a:pt x="2869" y="542"/>
                  <a:pt x="2869" y="542"/>
                  <a:pt x="2869" y="542"/>
                </a:cubicBezTo>
                <a:cubicBezTo>
                  <a:pt x="2868" y="540"/>
                  <a:pt x="2867" y="540"/>
                  <a:pt x="2865" y="540"/>
                </a:cubicBezTo>
                <a:cubicBezTo>
                  <a:pt x="2861" y="541"/>
                  <a:pt x="2856" y="539"/>
                  <a:pt x="2855" y="539"/>
                </a:cubicBezTo>
                <a:cubicBezTo>
                  <a:pt x="2854" y="539"/>
                  <a:pt x="2851" y="539"/>
                  <a:pt x="2850" y="540"/>
                </a:cubicBezTo>
                <a:cubicBezTo>
                  <a:pt x="2850" y="541"/>
                  <a:pt x="2850" y="541"/>
                  <a:pt x="2850" y="541"/>
                </a:cubicBezTo>
                <a:cubicBezTo>
                  <a:pt x="2846" y="544"/>
                  <a:pt x="2844" y="544"/>
                  <a:pt x="2836" y="544"/>
                </a:cubicBezTo>
                <a:cubicBezTo>
                  <a:pt x="2833" y="544"/>
                  <a:pt x="2831" y="543"/>
                  <a:pt x="2829" y="543"/>
                </a:cubicBezTo>
                <a:cubicBezTo>
                  <a:pt x="2824" y="543"/>
                  <a:pt x="2823" y="543"/>
                  <a:pt x="2822" y="544"/>
                </a:cubicBezTo>
                <a:cubicBezTo>
                  <a:pt x="2821" y="545"/>
                  <a:pt x="2820" y="547"/>
                  <a:pt x="2819" y="549"/>
                </a:cubicBezTo>
                <a:cubicBezTo>
                  <a:pt x="2816" y="554"/>
                  <a:pt x="2813" y="557"/>
                  <a:pt x="2811" y="559"/>
                </a:cubicBezTo>
                <a:cubicBezTo>
                  <a:pt x="2807" y="563"/>
                  <a:pt x="2801" y="558"/>
                  <a:pt x="2798" y="555"/>
                </a:cubicBezTo>
                <a:cubicBezTo>
                  <a:pt x="2797" y="555"/>
                  <a:pt x="2797" y="555"/>
                  <a:pt x="2797" y="555"/>
                </a:cubicBezTo>
                <a:cubicBezTo>
                  <a:pt x="2794" y="552"/>
                  <a:pt x="2785" y="543"/>
                  <a:pt x="2783" y="541"/>
                </a:cubicBezTo>
                <a:cubicBezTo>
                  <a:pt x="2781" y="539"/>
                  <a:pt x="2779" y="537"/>
                  <a:pt x="2779" y="530"/>
                </a:cubicBezTo>
                <a:cubicBezTo>
                  <a:pt x="2779" y="524"/>
                  <a:pt x="2780" y="512"/>
                  <a:pt x="2780" y="512"/>
                </a:cubicBezTo>
                <a:cubicBezTo>
                  <a:pt x="2780" y="510"/>
                  <a:pt x="2782" y="507"/>
                  <a:pt x="2788" y="504"/>
                </a:cubicBezTo>
                <a:cubicBezTo>
                  <a:pt x="2793" y="501"/>
                  <a:pt x="2793" y="499"/>
                  <a:pt x="2793" y="498"/>
                </a:cubicBezTo>
                <a:cubicBezTo>
                  <a:pt x="2793" y="496"/>
                  <a:pt x="2793" y="485"/>
                  <a:pt x="2792" y="481"/>
                </a:cubicBezTo>
                <a:cubicBezTo>
                  <a:pt x="2792" y="481"/>
                  <a:pt x="2792" y="481"/>
                  <a:pt x="2792" y="481"/>
                </a:cubicBezTo>
                <a:cubicBezTo>
                  <a:pt x="2792" y="480"/>
                  <a:pt x="2792" y="480"/>
                  <a:pt x="2792" y="480"/>
                </a:cubicBezTo>
                <a:cubicBezTo>
                  <a:pt x="2792" y="479"/>
                  <a:pt x="2793" y="473"/>
                  <a:pt x="2796" y="470"/>
                </a:cubicBezTo>
                <a:cubicBezTo>
                  <a:pt x="2798" y="468"/>
                  <a:pt x="2805" y="458"/>
                  <a:pt x="2806" y="456"/>
                </a:cubicBezTo>
                <a:cubicBezTo>
                  <a:pt x="2806" y="455"/>
                  <a:pt x="2806" y="455"/>
                  <a:pt x="2806" y="454"/>
                </a:cubicBezTo>
                <a:cubicBezTo>
                  <a:pt x="2805" y="452"/>
                  <a:pt x="2804" y="448"/>
                  <a:pt x="2806" y="444"/>
                </a:cubicBezTo>
                <a:cubicBezTo>
                  <a:pt x="2808" y="440"/>
                  <a:pt x="2814" y="424"/>
                  <a:pt x="2815" y="420"/>
                </a:cubicBezTo>
                <a:cubicBezTo>
                  <a:pt x="2817" y="416"/>
                  <a:pt x="2835" y="368"/>
                  <a:pt x="2837" y="363"/>
                </a:cubicBezTo>
                <a:cubicBezTo>
                  <a:pt x="2837" y="361"/>
                  <a:pt x="2839" y="358"/>
                  <a:pt x="2842" y="357"/>
                </a:cubicBezTo>
                <a:cubicBezTo>
                  <a:pt x="2845" y="356"/>
                  <a:pt x="2849" y="357"/>
                  <a:pt x="2854" y="361"/>
                </a:cubicBezTo>
                <a:cubicBezTo>
                  <a:pt x="2863" y="368"/>
                  <a:pt x="2873" y="372"/>
                  <a:pt x="2876" y="372"/>
                </a:cubicBezTo>
                <a:cubicBezTo>
                  <a:pt x="2877" y="372"/>
                  <a:pt x="2879" y="372"/>
                  <a:pt x="2881" y="372"/>
                </a:cubicBezTo>
                <a:cubicBezTo>
                  <a:pt x="2886" y="371"/>
                  <a:pt x="2894" y="370"/>
                  <a:pt x="2898" y="375"/>
                </a:cubicBezTo>
                <a:cubicBezTo>
                  <a:pt x="2899" y="376"/>
                  <a:pt x="2902" y="379"/>
                  <a:pt x="2905" y="377"/>
                </a:cubicBezTo>
                <a:cubicBezTo>
                  <a:pt x="2905" y="377"/>
                  <a:pt x="2912" y="373"/>
                  <a:pt x="2917" y="372"/>
                </a:cubicBezTo>
                <a:cubicBezTo>
                  <a:pt x="2924" y="370"/>
                  <a:pt x="2926" y="368"/>
                  <a:pt x="2926" y="368"/>
                </a:cubicBezTo>
                <a:cubicBezTo>
                  <a:pt x="2928" y="364"/>
                  <a:pt x="2933" y="358"/>
                  <a:pt x="2938" y="352"/>
                </a:cubicBezTo>
                <a:cubicBezTo>
                  <a:pt x="2938" y="351"/>
                  <a:pt x="2938" y="351"/>
                  <a:pt x="2938" y="351"/>
                </a:cubicBezTo>
                <a:cubicBezTo>
                  <a:pt x="2939" y="351"/>
                  <a:pt x="2939" y="350"/>
                  <a:pt x="2940" y="349"/>
                </a:cubicBezTo>
                <a:cubicBezTo>
                  <a:pt x="2942" y="346"/>
                  <a:pt x="2944" y="343"/>
                  <a:pt x="2950" y="341"/>
                </a:cubicBezTo>
                <a:cubicBezTo>
                  <a:pt x="2953" y="340"/>
                  <a:pt x="2955" y="340"/>
                  <a:pt x="2956" y="340"/>
                </a:cubicBezTo>
                <a:cubicBezTo>
                  <a:pt x="2958" y="339"/>
                  <a:pt x="2959" y="339"/>
                  <a:pt x="2959" y="339"/>
                </a:cubicBezTo>
                <a:cubicBezTo>
                  <a:pt x="2962" y="337"/>
                  <a:pt x="2965" y="337"/>
                  <a:pt x="2968" y="337"/>
                </a:cubicBezTo>
                <a:cubicBezTo>
                  <a:pt x="2970" y="337"/>
                  <a:pt x="2970" y="337"/>
                  <a:pt x="2970" y="337"/>
                </a:cubicBezTo>
                <a:cubicBezTo>
                  <a:pt x="2971" y="337"/>
                  <a:pt x="2973" y="337"/>
                  <a:pt x="2973" y="337"/>
                </a:cubicBezTo>
                <a:cubicBezTo>
                  <a:pt x="2973" y="337"/>
                  <a:pt x="2973" y="336"/>
                  <a:pt x="2974" y="335"/>
                </a:cubicBezTo>
                <a:cubicBezTo>
                  <a:pt x="2975" y="332"/>
                  <a:pt x="2978" y="330"/>
                  <a:pt x="2980" y="328"/>
                </a:cubicBezTo>
                <a:cubicBezTo>
                  <a:pt x="2981" y="327"/>
                  <a:pt x="2982" y="327"/>
                  <a:pt x="2983" y="326"/>
                </a:cubicBezTo>
                <a:cubicBezTo>
                  <a:pt x="2986" y="322"/>
                  <a:pt x="2986" y="321"/>
                  <a:pt x="2986" y="319"/>
                </a:cubicBezTo>
                <a:cubicBezTo>
                  <a:pt x="2985" y="314"/>
                  <a:pt x="2985" y="313"/>
                  <a:pt x="2986" y="311"/>
                </a:cubicBezTo>
                <a:cubicBezTo>
                  <a:pt x="2985" y="311"/>
                  <a:pt x="2985" y="311"/>
                  <a:pt x="2985" y="311"/>
                </a:cubicBezTo>
                <a:cubicBezTo>
                  <a:pt x="2980" y="311"/>
                  <a:pt x="2974" y="312"/>
                  <a:pt x="2972" y="305"/>
                </a:cubicBezTo>
                <a:cubicBezTo>
                  <a:pt x="2971" y="301"/>
                  <a:pt x="2972" y="299"/>
                  <a:pt x="2976" y="298"/>
                </a:cubicBezTo>
                <a:cubicBezTo>
                  <a:pt x="2976" y="297"/>
                  <a:pt x="2977" y="297"/>
                  <a:pt x="2977" y="297"/>
                </a:cubicBezTo>
                <a:cubicBezTo>
                  <a:pt x="2979" y="295"/>
                  <a:pt x="2979" y="295"/>
                  <a:pt x="2979" y="293"/>
                </a:cubicBezTo>
                <a:cubicBezTo>
                  <a:pt x="2979" y="288"/>
                  <a:pt x="2980" y="285"/>
                  <a:pt x="2982" y="282"/>
                </a:cubicBezTo>
                <a:cubicBezTo>
                  <a:pt x="2982" y="280"/>
                  <a:pt x="2984" y="278"/>
                  <a:pt x="2986" y="275"/>
                </a:cubicBezTo>
                <a:cubicBezTo>
                  <a:pt x="2988" y="274"/>
                  <a:pt x="2989" y="271"/>
                  <a:pt x="2990" y="270"/>
                </a:cubicBezTo>
                <a:cubicBezTo>
                  <a:pt x="2991" y="268"/>
                  <a:pt x="2991" y="265"/>
                  <a:pt x="2991" y="262"/>
                </a:cubicBezTo>
                <a:cubicBezTo>
                  <a:pt x="2990" y="255"/>
                  <a:pt x="2993" y="251"/>
                  <a:pt x="2995" y="249"/>
                </a:cubicBezTo>
                <a:cubicBezTo>
                  <a:pt x="2996" y="248"/>
                  <a:pt x="2996" y="248"/>
                  <a:pt x="2996" y="248"/>
                </a:cubicBezTo>
                <a:cubicBezTo>
                  <a:pt x="2998" y="246"/>
                  <a:pt x="3004" y="241"/>
                  <a:pt x="3003" y="237"/>
                </a:cubicBezTo>
                <a:cubicBezTo>
                  <a:pt x="3002" y="232"/>
                  <a:pt x="3001" y="228"/>
                  <a:pt x="3005" y="225"/>
                </a:cubicBezTo>
                <a:cubicBezTo>
                  <a:pt x="3006" y="224"/>
                  <a:pt x="3006" y="224"/>
                  <a:pt x="3006" y="224"/>
                </a:cubicBezTo>
                <a:cubicBezTo>
                  <a:pt x="3006" y="224"/>
                  <a:pt x="3006" y="224"/>
                  <a:pt x="3006" y="224"/>
                </a:cubicBezTo>
                <a:cubicBezTo>
                  <a:pt x="3006" y="223"/>
                  <a:pt x="3006" y="220"/>
                  <a:pt x="3009" y="217"/>
                </a:cubicBezTo>
                <a:cubicBezTo>
                  <a:pt x="3009" y="217"/>
                  <a:pt x="3010" y="216"/>
                  <a:pt x="3010" y="216"/>
                </a:cubicBezTo>
                <a:cubicBezTo>
                  <a:pt x="3010" y="216"/>
                  <a:pt x="3010" y="216"/>
                  <a:pt x="3010" y="216"/>
                </a:cubicBezTo>
                <a:cubicBezTo>
                  <a:pt x="3010" y="215"/>
                  <a:pt x="3010" y="214"/>
                  <a:pt x="3010" y="214"/>
                </a:cubicBezTo>
                <a:cubicBezTo>
                  <a:pt x="3010" y="212"/>
                  <a:pt x="3010" y="209"/>
                  <a:pt x="3013" y="208"/>
                </a:cubicBezTo>
                <a:cubicBezTo>
                  <a:pt x="3013" y="207"/>
                  <a:pt x="3013" y="206"/>
                  <a:pt x="3013" y="205"/>
                </a:cubicBezTo>
                <a:cubicBezTo>
                  <a:pt x="3013" y="204"/>
                  <a:pt x="3014" y="202"/>
                  <a:pt x="3014" y="201"/>
                </a:cubicBezTo>
                <a:cubicBezTo>
                  <a:pt x="3014" y="200"/>
                  <a:pt x="3015" y="199"/>
                  <a:pt x="3015" y="197"/>
                </a:cubicBezTo>
                <a:cubicBezTo>
                  <a:pt x="3015" y="195"/>
                  <a:pt x="3015" y="193"/>
                  <a:pt x="3015" y="192"/>
                </a:cubicBezTo>
                <a:cubicBezTo>
                  <a:pt x="3015" y="191"/>
                  <a:pt x="3015" y="190"/>
                  <a:pt x="3016" y="189"/>
                </a:cubicBezTo>
                <a:cubicBezTo>
                  <a:pt x="3016" y="185"/>
                  <a:pt x="3018" y="184"/>
                  <a:pt x="3020" y="182"/>
                </a:cubicBezTo>
                <a:cubicBezTo>
                  <a:pt x="3021" y="181"/>
                  <a:pt x="3021" y="181"/>
                  <a:pt x="3021" y="181"/>
                </a:cubicBezTo>
                <a:cubicBezTo>
                  <a:pt x="3023" y="179"/>
                  <a:pt x="3029" y="173"/>
                  <a:pt x="3031" y="170"/>
                </a:cubicBezTo>
                <a:cubicBezTo>
                  <a:pt x="3032" y="169"/>
                  <a:pt x="3032" y="169"/>
                  <a:pt x="3032" y="169"/>
                </a:cubicBezTo>
                <a:cubicBezTo>
                  <a:pt x="3033" y="168"/>
                  <a:pt x="3035" y="166"/>
                  <a:pt x="3039" y="163"/>
                </a:cubicBezTo>
                <a:cubicBezTo>
                  <a:pt x="3042" y="160"/>
                  <a:pt x="3047" y="156"/>
                  <a:pt x="3048" y="155"/>
                </a:cubicBezTo>
                <a:cubicBezTo>
                  <a:pt x="3049" y="153"/>
                  <a:pt x="3049" y="152"/>
                  <a:pt x="3049" y="150"/>
                </a:cubicBezTo>
                <a:cubicBezTo>
                  <a:pt x="3048" y="148"/>
                  <a:pt x="3049" y="146"/>
                  <a:pt x="3049" y="144"/>
                </a:cubicBezTo>
                <a:cubicBezTo>
                  <a:pt x="3049" y="142"/>
                  <a:pt x="3049" y="137"/>
                  <a:pt x="3048" y="136"/>
                </a:cubicBezTo>
                <a:cubicBezTo>
                  <a:pt x="3041" y="133"/>
                  <a:pt x="3039" y="130"/>
                  <a:pt x="3041" y="121"/>
                </a:cubicBezTo>
                <a:cubicBezTo>
                  <a:pt x="3043" y="116"/>
                  <a:pt x="3043" y="114"/>
                  <a:pt x="3043" y="112"/>
                </a:cubicBezTo>
                <a:cubicBezTo>
                  <a:pt x="3043" y="111"/>
                  <a:pt x="3043" y="111"/>
                  <a:pt x="3043" y="111"/>
                </a:cubicBezTo>
                <a:cubicBezTo>
                  <a:pt x="3043" y="111"/>
                  <a:pt x="3043" y="111"/>
                  <a:pt x="3043" y="111"/>
                </a:cubicBezTo>
                <a:cubicBezTo>
                  <a:pt x="3043" y="111"/>
                  <a:pt x="3043" y="111"/>
                  <a:pt x="3043" y="111"/>
                </a:cubicBezTo>
                <a:cubicBezTo>
                  <a:pt x="3043" y="111"/>
                  <a:pt x="3042" y="110"/>
                  <a:pt x="3041" y="110"/>
                </a:cubicBezTo>
                <a:cubicBezTo>
                  <a:pt x="3041" y="109"/>
                  <a:pt x="3040" y="109"/>
                  <a:pt x="3039" y="108"/>
                </a:cubicBezTo>
                <a:cubicBezTo>
                  <a:pt x="3035" y="106"/>
                  <a:pt x="3032" y="104"/>
                  <a:pt x="3028" y="107"/>
                </a:cubicBezTo>
                <a:cubicBezTo>
                  <a:pt x="3024" y="109"/>
                  <a:pt x="3017" y="113"/>
                  <a:pt x="3012" y="111"/>
                </a:cubicBezTo>
                <a:cubicBezTo>
                  <a:pt x="3011" y="110"/>
                  <a:pt x="3009" y="109"/>
                  <a:pt x="3009" y="107"/>
                </a:cubicBezTo>
                <a:cubicBezTo>
                  <a:pt x="3008" y="106"/>
                  <a:pt x="3008" y="106"/>
                  <a:pt x="3008" y="106"/>
                </a:cubicBezTo>
                <a:cubicBezTo>
                  <a:pt x="3007" y="103"/>
                  <a:pt x="3007" y="102"/>
                  <a:pt x="3009" y="98"/>
                </a:cubicBezTo>
                <a:cubicBezTo>
                  <a:pt x="3009" y="97"/>
                  <a:pt x="3010" y="96"/>
                  <a:pt x="3010" y="96"/>
                </a:cubicBezTo>
                <a:cubicBezTo>
                  <a:pt x="3008" y="94"/>
                  <a:pt x="3007" y="93"/>
                  <a:pt x="3007" y="90"/>
                </a:cubicBezTo>
                <a:cubicBezTo>
                  <a:pt x="3008" y="88"/>
                  <a:pt x="3009" y="86"/>
                  <a:pt x="3012" y="84"/>
                </a:cubicBezTo>
                <a:cubicBezTo>
                  <a:pt x="3013" y="83"/>
                  <a:pt x="3013" y="83"/>
                  <a:pt x="3013" y="83"/>
                </a:cubicBezTo>
                <a:cubicBezTo>
                  <a:pt x="3015" y="81"/>
                  <a:pt x="3016" y="80"/>
                  <a:pt x="3019" y="75"/>
                </a:cubicBezTo>
                <a:cubicBezTo>
                  <a:pt x="3021" y="71"/>
                  <a:pt x="3024" y="68"/>
                  <a:pt x="3028" y="64"/>
                </a:cubicBezTo>
                <a:cubicBezTo>
                  <a:pt x="3030" y="62"/>
                  <a:pt x="3032" y="59"/>
                  <a:pt x="3033" y="57"/>
                </a:cubicBezTo>
                <a:cubicBezTo>
                  <a:pt x="3035" y="56"/>
                  <a:pt x="3036" y="54"/>
                  <a:pt x="3036" y="54"/>
                </a:cubicBezTo>
                <a:cubicBezTo>
                  <a:pt x="3038" y="52"/>
                  <a:pt x="3038" y="52"/>
                  <a:pt x="3038" y="51"/>
                </a:cubicBezTo>
                <a:cubicBezTo>
                  <a:pt x="3038" y="50"/>
                  <a:pt x="3038" y="50"/>
                  <a:pt x="3038" y="49"/>
                </a:cubicBezTo>
                <a:cubicBezTo>
                  <a:pt x="3039" y="43"/>
                  <a:pt x="3042" y="41"/>
                  <a:pt x="3051" y="41"/>
                </a:cubicBezTo>
                <a:cubicBezTo>
                  <a:pt x="3055" y="40"/>
                  <a:pt x="3068" y="40"/>
                  <a:pt x="3074" y="37"/>
                </a:cubicBezTo>
                <a:cubicBezTo>
                  <a:pt x="3075" y="36"/>
                  <a:pt x="3077" y="35"/>
                  <a:pt x="3080" y="34"/>
                </a:cubicBezTo>
                <a:cubicBezTo>
                  <a:pt x="3084" y="32"/>
                  <a:pt x="3088" y="29"/>
                  <a:pt x="3092" y="28"/>
                </a:cubicBezTo>
                <a:cubicBezTo>
                  <a:pt x="3094" y="27"/>
                  <a:pt x="3094" y="27"/>
                  <a:pt x="3095" y="26"/>
                </a:cubicBezTo>
                <a:cubicBezTo>
                  <a:pt x="3098" y="25"/>
                  <a:pt x="3100" y="24"/>
                  <a:pt x="3105" y="24"/>
                </a:cubicBezTo>
                <a:cubicBezTo>
                  <a:pt x="3110" y="23"/>
                  <a:pt x="3110" y="23"/>
                  <a:pt x="3111" y="22"/>
                </a:cubicBezTo>
                <a:cubicBezTo>
                  <a:pt x="3111" y="21"/>
                  <a:pt x="3111" y="21"/>
                  <a:pt x="3111" y="21"/>
                </a:cubicBezTo>
                <a:cubicBezTo>
                  <a:pt x="3115" y="16"/>
                  <a:pt x="3121" y="14"/>
                  <a:pt x="3128" y="15"/>
                </a:cubicBezTo>
                <a:cubicBezTo>
                  <a:pt x="3134" y="17"/>
                  <a:pt x="3136" y="17"/>
                  <a:pt x="3140" y="16"/>
                </a:cubicBezTo>
                <a:cubicBezTo>
                  <a:pt x="3143" y="16"/>
                  <a:pt x="3145" y="16"/>
                  <a:pt x="3146" y="16"/>
                </a:cubicBezTo>
                <a:cubicBezTo>
                  <a:pt x="3147" y="16"/>
                  <a:pt x="3148" y="16"/>
                  <a:pt x="3149" y="15"/>
                </a:cubicBezTo>
                <a:cubicBezTo>
                  <a:pt x="3153" y="15"/>
                  <a:pt x="3156" y="14"/>
                  <a:pt x="3157" y="13"/>
                </a:cubicBezTo>
                <a:cubicBezTo>
                  <a:pt x="3159" y="10"/>
                  <a:pt x="3163" y="10"/>
                  <a:pt x="3165" y="10"/>
                </a:cubicBezTo>
                <a:cubicBezTo>
                  <a:pt x="3166" y="10"/>
                  <a:pt x="3167" y="10"/>
                  <a:pt x="3167" y="10"/>
                </a:cubicBezTo>
                <a:cubicBezTo>
                  <a:pt x="3168" y="9"/>
                  <a:pt x="3169" y="9"/>
                  <a:pt x="3170" y="8"/>
                </a:cubicBezTo>
                <a:cubicBezTo>
                  <a:pt x="3171" y="7"/>
                  <a:pt x="3172" y="7"/>
                  <a:pt x="3173" y="6"/>
                </a:cubicBezTo>
                <a:cubicBezTo>
                  <a:pt x="3176" y="1"/>
                  <a:pt x="3180" y="3"/>
                  <a:pt x="3184" y="4"/>
                </a:cubicBezTo>
                <a:cubicBezTo>
                  <a:pt x="3186" y="5"/>
                  <a:pt x="3187" y="5"/>
                  <a:pt x="3187" y="5"/>
                </a:cubicBezTo>
                <a:cubicBezTo>
                  <a:pt x="3188" y="4"/>
                  <a:pt x="3189" y="3"/>
                  <a:pt x="3190" y="3"/>
                </a:cubicBezTo>
                <a:cubicBezTo>
                  <a:pt x="3192" y="2"/>
                  <a:pt x="3193" y="3"/>
                  <a:pt x="3194" y="4"/>
                </a:cubicBezTo>
                <a:cubicBezTo>
                  <a:pt x="3198" y="1"/>
                  <a:pt x="3207" y="0"/>
                  <a:pt x="3212" y="4"/>
                </a:cubicBezTo>
                <a:cubicBezTo>
                  <a:pt x="3214" y="6"/>
                  <a:pt x="3217" y="7"/>
                  <a:pt x="3219" y="8"/>
                </a:cubicBezTo>
                <a:cubicBezTo>
                  <a:pt x="3221" y="9"/>
                  <a:pt x="3223" y="10"/>
                  <a:pt x="3224" y="11"/>
                </a:cubicBezTo>
                <a:cubicBezTo>
                  <a:pt x="3225" y="12"/>
                  <a:pt x="3226" y="12"/>
                  <a:pt x="3226" y="12"/>
                </a:cubicBezTo>
                <a:cubicBezTo>
                  <a:pt x="3229" y="10"/>
                  <a:pt x="3234" y="9"/>
                  <a:pt x="3239" y="12"/>
                </a:cubicBezTo>
                <a:cubicBezTo>
                  <a:pt x="3241" y="13"/>
                  <a:pt x="3242" y="14"/>
                  <a:pt x="3243" y="15"/>
                </a:cubicBezTo>
                <a:cubicBezTo>
                  <a:pt x="3247" y="21"/>
                  <a:pt x="3249" y="23"/>
                  <a:pt x="3250" y="23"/>
                </a:cubicBezTo>
                <a:cubicBezTo>
                  <a:pt x="3255" y="21"/>
                  <a:pt x="3260" y="19"/>
                  <a:pt x="3265" y="24"/>
                </a:cubicBezTo>
                <a:cubicBezTo>
                  <a:pt x="3266" y="25"/>
                  <a:pt x="3267" y="26"/>
                  <a:pt x="3268" y="26"/>
                </a:cubicBezTo>
                <a:cubicBezTo>
                  <a:pt x="3268" y="25"/>
                  <a:pt x="3268" y="25"/>
                  <a:pt x="3268" y="24"/>
                </a:cubicBezTo>
                <a:cubicBezTo>
                  <a:pt x="3269" y="22"/>
                  <a:pt x="3271" y="17"/>
                  <a:pt x="3278" y="17"/>
                </a:cubicBezTo>
                <a:cubicBezTo>
                  <a:pt x="3284" y="17"/>
                  <a:pt x="3288" y="18"/>
                  <a:pt x="3297" y="22"/>
                </a:cubicBezTo>
                <a:cubicBezTo>
                  <a:pt x="3303" y="25"/>
                  <a:pt x="3303" y="25"/>
                  <a:pt x="3306" y="25"/>
                </a:cubicBezTo>
                <a:cubicBezTo>
                  <a:pt x="3307" y="25"/>
                  <a:pt x="3308" y="25"/>
                  <a:pt x="3309" y="25"/>
                </a:cubicBezTo>
                <a:cubicBezTo>
                  <a:pt x="3315" y="25"/>
                  <a:pt x="3318" y="25"/>
                  <a:pt x="3320" y="31"/>
                </a:cubicBezTo>
                <a:cubicBezTo>
                  <a:pt x="3321" y="33"/>
                  <a:pt x="3322" y="35"/>
                  <a:pt x="3322" y="37"/>
                </a:cubicBezTo>
                <a:cubicBezTo>
                  <a:pt x="3323" y="37"/>
                  <a:pt x="3325" y="36"/>
                  <a:pt x="3326" y="36"/>
                </a:cubicBezTo>
                <a:cubicBezTo>
                  <a:pt x="3328" y="37"/>
                  <a:pt x="3329" y="37"/>
                  <a:pt x="3331" y="39"/>
                </a:cubicBezTo>
                <a:cubicBezTo>
                  <a:pt x="3331" y="40"/>
                  <a:pt x="3332" y="41"/>
                  <a:pt x="3332" y="41"/>
                </a:cubicBezTo>
                <a:cubicBezTo>
                  <a:pt x="3333" y="43"/>
                  <a:pt x="3335" y="45"/>
                  <a:pt x="3335" y="45"/>
                </a:cubicBezTo>
                <a:cubicBezTo>
                  <a:pt x="3336" y="45"/>
                  <a:pt x="3336" y="45"/>
                  <a:pt x="3336" y="45"/>
                </a:cubicBezTo>
                <a:cubicBezTo>
                  <a:pt x="3338" y="45"/>
                  <a:pt x="3342" y="44"/>
                  <a:pt x="3344" y="46"/>
                </a:cubicBezTo>
                <a:cubicBezTo>
                  <a:pt x="3345" y="47"/>
                  <a:pt x="3346" y="49"/>
                  <a:pt x="3346" y="51"/>
                </a:cubicBezTo>
                <a:cubicBezTo>
                  <a:pt x="3346" y="56"/>
                  <a:pt x="3344" y="58"/>
                  <a:pt x="3342" y="60"/>
                </a:cubicBezTo>
                <a:cubicBezTo>
                  <a:pt x="3342" y="60"/>
                  <a:pt x="3342" y="60"/>
                  <a:pt x="3342" y="60"/>
                </a:cubicBezTo>
                <a:cubicBezTo>
                  <a:pt x="3342" y="60"/>
                  <a:pt x="3341" y="61"/>
                  <a:pt x="3341" y="61"/>
                </a:cubicBezTo>
                <a:cubicBezTo>
                  <a:pt x="3341" y="61"/>
                  <a:pt x="3341" y="61"/>
                  <a:pt x="3342" y="62"/>
                </a:cubicBezTo>
                <a:cubicBezTo>
                  <a:pt x="3342" y="62"/>
                  <a:pt x="3342" y="62"/>
                  <a:pt x="3342" y="62"/>
                </a:cubicBezTo>
                <a:cubicBezTo>
                  <a:pt x="3342" y="62"/>
                  <a:pt x="3342" y="62"/>
                  <a:pt x="3342" y="62"/>
                </a:cubicBezTo>
                <a:cubicBezTo>
                  <a:pt x="3344" y="61"/>
                  <a:pt x="3350" y="59"/>
                  <a:pt x="3354" y="66"/>
                </a:cubicBezTo>
                <a:cubicBezTo>
                  <a:pt x="3356" y="70"/>
                  <a:pt x="3359" y="72"/>
                  <a:pt x="3360" y="73"/>
                </a:cubicBezTo>
                <a:cubicBezTo>
                  <a:pt x="3365" y="75"/>
                  <a:pt x="3369" y="77"/>
                  <a:pt x="3370" y="80"/>
                </a:cubicBezTo>
                <a:cubicBezTo>
                  <a:pt x="3373" y="84"/>
                  <a:pt x="3369" y="89"/>
                  <a:pt x="3368" y="90"/>
                </a:cubicBezTo>
                <a:cubicBezTo>
                  <a:pt x="3368" y="90"/>
                  <a:pt x="3368" y="90"/>
                  <a:pt x="3368" y="91"/>
                </a:cubicBezTo>
                <a:cubicBezTo>
                  <a:pt x="3369" y="91"/>
                  <a:pt x="3370" y="91"/>
                  <a:pt x="3371" y="91"/>
                </a:cubicBezTo>
                <a:cubicBezTo>
                  <a:pt x="3372" y="91"/>
                  <a:pt x="3374" y="91"/>
                  <a:pt x="3375" y="92"/>
                </a:cubicBezTo>
                <a:cubicBezTo>
                  <a:pt x="3377" y="92"/>
                  <a:pt x="3379" y="94"/>
                  <a:pt x="3380" y="97"/>
                </a:cubicBezTo>
                <a:cubicBezTo>
                  <a:pt x="3381" y="100"/>
                  <a:pt x="3381" y="104"/>
                  <a:pt x="3379" y="107"/>
                </a:cubicBezTo>
                <a:cubicBezTo>
                  <a:pt x="3378" y="107"/>
                  <a:pt x="3377" y="109"/>
                  <a:pt x="3378" y="110"/>
                </a:cubicBezTo>
                <a:cubicBezTo>
                  <a:pt x="3379" y="111"/>
                  <a:pt x="3380" y="113"/>
                  <a:pt x="3381" y="114"/>
                </a:cubicBezTo>
                <a:cubicBezTo>
                  <a:pt x="3383" y="116"/>
                  <a:pt x="3385" y="118"/>
                  <a:pt x="3386" y="120"/>
                </a:cubicBezTo>
                <a:cubicBezTo>
                  <a:pt x="3387" y="121"/>
                  <a:pt x="3390" y="124"/>
                  <a:pt x="3391" y="125"/>
                </a:cubicBezTo>
                <a:cubicBezTo>
                  <a:pt x="3394" y="126"/>
                  <a:pt x="3397" y="131"/>
                  <a:pt x="3397" y="137"/>
                </a:cubicBezTo>
                <a:cubicBezTo>
                  <a:pt x="3397" y="140"/>
                  <a:pt x="3398" y="141"/>
                  <a:pt x="3399" y="141"/>
                </a:cubicBezTo>
                <a:cubicBezTo>
                  <a:pt x="3405" y="142"/>
                  <a:pt x="3405" y="147"/>
                  <a:pt x="3405" y="149"/>
                </a:cubicBezTo>
                <a:cubicBezTo>
                  <a:pt x="3405" y="149"/>
                  <a:pt x="3405" y="150"/>
                  <a:pt x="3406" y="150"/>
                </a:cubicBezTo>
                <a:cubicBezTo>
                  <a:pt x="3406" y="150"/>
                  <a:pt x="3406" y="150"/>
                  <a:pt x="3406" y="150"/>
                </a:cubicBezTo>
                <a:cubicBezTo>
                  <a:pt x="3406" y="151"/>
                  <a:pt x="3406" y="151"/>
                  <a:pt x="3407" y="151"/>
                </a:cubicBezTo>
                <a:cubicBezTo>
                  <a:pt x="3408" y="151"/>
                  <a:pt x="3411" y="153"/>
                  <a:pt x="3412" y="156"/>
                </a:cubicBezTo>
                <a:cubicBezTo>
                  <a:pt x="3412" y="157"/>
                  <a:pt x="3412" y="158"/>
                  <a:pt x="3411" y="159"/>
                </a:cubicBezTo>
                <a:cubicBezTo>
                  <a:pt x="3412" y="159"/>
                  <a:pt x="3412" y="159"/>
                  <a:pt x="3413" y="159"/>
                </a:cubicBezTo>
                <a:cubicBezTo>
                  <a:pt x="3418" y="161"/>
                  <a:pt x="3417" y="167"/>
                  <a:pt x="3416" y="174"/>
                </a:cubicBezTo>
                <a:cubicBezTo>
                  <a:pt x="3416" y="176"/>
                  <a:pt x="3416" y="178"/>
                  <a:pt x="3416" y="179"/>
                </a:cubicBezTo>
                <a:cubicBezTo>
                  <a:pt x="3416" y="180"/>
                  <a:pt x="3417" y="182"/>
                  <a:pt x="3418" y="184"/>
                </a:cubicBezTo>
                <a:cubicBezTo>
                  <a:pt x="3419" y="184"/>
                  <a:pt x="3421" y="185"/>
                  <a:pt x="3423" y="186"/>
                </a:cubicBezTo>
                <a:cubicBezTo>
                  <a:pt x="3426" y="188"/>
                  <a:pt x="3430" y="189"/>
                  <a:pt x="3432" y="192"/>
                </a:cubicBezTo>
                <a:cubicBezTo>
                  <a:pt x="3434" y="195"/>
                  <a:pt x="3435" y="196"/>
                  <a:pt x="3435" y="198"/>
                </a:cubicBezTo>
                <a:cubicBezTo>
                  <a:pt x="3435" y="198"/>
                  <a:pt x="3435" y="199"/>
                  <a:pt x="3436" y="199"/>
                </a:cubicBezTo>
                <a:cubicBezTo>
                  <a:pt x="3436" y="200"/>
                  <a:pt x="3439" y="203"/>
                  <a:pt x="3440" y="205"/>
                </a:cubicBezTo>
                <a:cubicBezTo>
                  <a:pt x="3440" y="205"/>
                  <a:pt x="3440" y="205"/>
                  <a:pt x="3440" y="205"/>
                </a:cubicBezTo>
                <a:cubicBezTo>
                  <a:pt x="3443" y="207"/>
                  <a:pt x="3446" y="210"/>
                  <a:pt x="3448" y="213"/>
                </a:cubicBezTo>
                <a:cubicBezTo>
                  <a:pt x="3451" y="218"/>
                  <a:pt x="3451" y="224"/>
                  <a:pt x="3450" y="226"/>
                </a:cubicBezTo>
                <a:cubicBezTo>
                  <a:pt x="3450" y="226"/>
                  <a:pt x="3450" y="226"/>
                  <a:pt x="3450" y="226"/>
                </a:cubicBezTo>
                <a:cubicBezTo>
                  <a:pt x="3450" y="227"/>
                  <a:pt x="3449" y="230"/>
                  <a:pt x="3449" y="231"/>
                </a:cubicBezTo>
                <a:cubicBezTo>
                  <a:pt x="3451" y="233"/>
                  <a:pt x="3452" y="236"/>
                  <a:pt x="3452" y="238"/>
                </a:cubicBezTo>
                <a:cubicBezTo>
                  <a:pt x="3453" y="240"/>
                  <a:pt x="3454" y="241"/>
                  <a:pt x="3455" y="242"/>
                </a:cubicBezTo>
                <a:cubicBezTo>
                  <a:pt x="3456" y="243"/>
                  <a:pt x="3457" y="244"/>
                  <a:pt x="3459" y="244"/>
                </a:cubicBezTo>
                <a:cubicBezTo>
                  <a:pt x="3461" y="245"/>
                  <a:pt x="3462" y="245"/>
                  <a:pt x="3462" y="245"/>
                </a:cubicBezTo>
                <a:cubicBezTo>
                  <a:pt x="3465" y="245"/>
                  <a:pt x="3467" y="247"/>
                  <a:pt x="3468" y="249"/>
                </a:cubicBezTo>
                <a:cubicBezTo>
                  <a:pt x="3470" y="251"/>
                  <a:pt x="3471" y="254"/>
                  <a:pt x="3470" y="260"/>
                </a:cubicBezTo>
                <a:cubicBezTo>
                  <a:pt x="3468" y="266"/>
                  <a:pt x="3467" y="270"/>
                  <a:pt x="3468" y="271"/>
                </a:cubicBezTo>
                <a:cubicBezTo>
                  <a:pt x="3468" y="272"/>
                  <a:pt x="3468" y="272"/>
                  <a:pt x="3468" y="272"/>
                </a:cubicBezTo>
                <a:cubicBezTo>
                  <a:pt x="3471" y="275"/>
                  <a:pt x="3471" y="276"/>
                  <a:pt x="3470" y="280"/>
                </a:cubicBezTo>
                <a:cubicBezTo>
                  <a:pt x="3470" y="282"/>
                  <a:pt x="3470" y="282"/>
                  <a:pt x="3470" y="282"/>
                </a:cubicBezTo>
                <a:cubicBezTo>
                  <a:pt x="3470" y="285"/>
                  <a:pt x="3471" y="286"/>
                  <a:pt x="3471" y="286"/>
                </a:cubicBezTo>
                <a:cubicBezTo>
                  <a:pt x="3471" y="286"/>
                  <a:pt x="3472" y="286"/>
                  <a:pt x="3472" y="285"/>
                </a:cubicBezTo>
                <a:cubicBezTo>
                  <a:pt x="3474" y="285"/>
                  <a:pt x="3477" y="285"/>
                  <a:pt x="3479" y="286"/>
                </a:cubicBezTo>
                <a:cubicBezTo>
                  <a:pt x="3481" y="288"/>
                  <a:pt x="3481" y="291"/>
                  <a:pt x="3481" y="292"/>
                </a:cubicBezTo>
                <a:cubicBezTo>
                  <a:pt x="3481" y="294"/>
                  <a:pt x="3484" y="298"/>
                  <a:pt x="3487" y="300"/>
                </a:cubicBezTo>
                <a:cubicBezTo>
                  <a:pt x="3488" y="300"/>
                  <a:pt x="3489" y="301"/>
                  <a:pt x="3490" y="301"/>
                </a:cubicBezTo>
                <a:cubicBezTo>
                  <a:pt x="3491" y="298"/>
                  <a:pt x="3493" y="297"/>
                  <a:pt x="3495" y="297"/>
                </a:cubicBezTo>
                <a:cubicBezTo>
                  <a:pt x="3495" y="297"/>
                  <a:pt x="3495" y="297"/>
                  <a:pt x="3495" y="297"/>
                </a:cubicBezTo>
                <a:cubicBezTo>
                  <a:pt x="3499" y="297"/>
                  <a:pt x="3501" y="301"/>
                  <a:pt x="3502" y="302"/>
                </a:cubicBezTo>
                <a:cubicBezTo>
                  <a:pt x="3503" y="304"/>
                  <a:pt x="3505" y="303"/>
                  <a:pt x="3506" y="303"/>
                </a:cubicBezTo>
                <a:cubicBezTo>
                  <a:pt x="3509" y="301"/>
                  <a:pt x="3513" y="300"/>
                  <a:pt x="3516" y="298"/>
                </a:cubicBezTo>
                <a:cubicBezTo>
                  <a:pt x="3520" y="297"/>
                  <a:pt x="3523" y="296"/>
                  <a:pt x="3527" y="294"/>
                </a:cubicBezTo>
                <a:cubicBezTo>
                  <a:pt x="3532" y="291"/>
                  <a:pt x="3535" y="293"/>
                  <a:pt x="3537" y="293"/>
                </a:cubicBezTo>
                <a:cubicBezTo>
                  <a:pt x="3537" y="293"/>
                  <a:pt x="3537" y="293"/>
                  <a:pt x="3537" y="293"/>
                </a:cubicBezTo>
                <a:cubicBezTo>
                  <a:pt x="3539" y="292"/>
                  <a:pt x="3543" y="291"/>
                  <a:pt x="3545" y="293"/>
                </a:cubicBezTo>
                <a:cubicBezTo>
                  <a:pt x="3547" y="294"/>
                  <a:pt x="3548" y="296"/>
                  <a:pt x="3547" y="299"/>
                </a:cubicBezTo>
                <a:cubicBezTo>
                  <a:pt x="3547" y="299"/>
                  <a:pt x="3547" y="299"/>
                  <a:pt x="3547" y="300"/>
                </a:cubicBezTo>
                <a:cubicBezTo>
                  <a:pt x="3547" y="300"/>
                  <a:pt x="3547" y="300"/>
                  <a:pt x="3547" y="300"/>
                </a:cubicBezTo>
                <a:cubicBezTo>
                  <a:pt x="3552" y="298"/>
                  <a:pt x="3562" y="296"/>
                  <a:pt x="3564" y="305"/>
                </a:cubicBezTo>
                <a:cubicBezTo>
                  <a:pt x="3565" y="306"/>
                  <a:pt x="3565" y="307"/>
                  <a:pt x="3565" y="307"/>
                </a:cubicBezTo>
                <a:cubicBezTo>
                  <a:pt x="3566" y="307"/>
                  <a:pt x="3566" y="307"/>
                  <a:pt x="3567" y="306"/>
                </a:cubicBezTo>
                <a:cubicBezTo>
                  <a:pt x="3569" y="305"/>
                  <a:pt x="3569" y="305"/>
                  <a:pt x="3569" y="305"/>
                </a:cubicBezTo>
                <a:cubicBezTo>
                  <a:pt x="3572" y="303"/>
                  <a:pt x="3573" y="302"/>
                  <a:pt x="3576" y="304"/>
                </a:cubicBezTo>
                <a:cubicBezTo>
                  <a:pt x="3576" y="302"/>
                  <a:pt x="3577" y="300"/>
                  <a:pt x="3579" y="298"/>
                </a:cubicBezTo>
                <a:cubicBezTo>
                  <a:pt x="3581" y="296"/>
                  <a:pt x="3584" y="297"/>
                  <a:pt x="3586" y="297"/>
                </a:cubicBezTo>
                <a:cubicBezTo>
                  <a:pt x="3590" y="298"/>
                  <a:pt x="3597" y="299"/>
                  <a:pt x="3597" y="306"/>
                </a:cubicBezTo>
                <a:cubicBezTo>
                  <a:pt x="3597" y="307"/>
                  <a:pt x="3597" y="307"/>
                  <a:pt x="3597" y="307"/>
                </a:cubicBezTo>
                <a:cubicBezTo>
                  <a:pt x="3601" y="306"/>
                  <a:pt x="3605" y="308"/>
                  <a:pt x="3607" y="312"/>
                </a:cubicBezTo>
                <a:cubicBezTo>
                  <a:pt x="3607" y="312"/>
                  <a:pt x="3607" y="313"/>
                  <a:pt x="3608" y="313"/>
                </a:cubicBezTo>
                <a:cubicBezTo>
                  <a:pt x="3608" y="313"/>
                  <a:pt x="3608" y="314"/>
                  <a:pt x="3608" y="314"/>
                </a:cubicBezTo>
                <a:cubicBezTo>
                  <a:pt x="3610" y="314"/>
                  <a:pt x="3613" y="314"/>
                  <a:pt x="3616" y="317"/>
                </a:cubicBezTo>
                <a:cubicBezTo>
                  <a:pt x="3619" y="319"/>
                  <a:pt x="3621" y="321"/>
                  <a:pt x="3623" y="323"/>
                </a:cubicBezTo>
                <a:cubicBezTo>
                  <a:pt x="3624" y="324"/>
                  <a:pt x="3625" y="326"/>
                  <a:pt x="3626" y="326"/>
                </a:cubicBezTo>
                <a:cubicBezTo>
                  <a:pt x="3626" y="326"/>
                  <a:pt x="3626" y="326"/>
                  <a:pt x="3626" y="326"/>
                </a:cubicBezTo>
                <a:cubicBezTo>
                  <a:pt x="3629" y="329"/>
                  <a:pt x="3633" y="332"/>
                  <a:pt x="3636" y="333"/>
                </a:cubicBezTo>
                <a:cubicBezTo>
                  <a:pt x="3640" y="335"/>
                  <a:pt x="3641" y="334"/>
                  <a:pt x="3641" y="334"/>
                </a:cubicBezTo>
                <a:cubicBezTo>
                  <a:pt x="3645" y="329"/>
                  <a:pt x="3650" y="331"/>
                  <a:pt x="3654" y="333"/>
                </a:cubicBezTo>
                <a:cubicBezTo>
                  <a:pt x="3656" y="334"/>
                  <a:pt x="3657" y="334"/>
                  <a:pt x="3658" y="335"/>
                </a:cubicBezTo>
                <a:cubicBezTo>
                  <a:pt x="3658" y="335"/>
                  <a:pt x="3659" y="335"/>
                  <a:pt x="3659" y="335"/>
                </a:cubicBezTo>
                <a:cubicBezTo>
                  <a:pt x="3662" y="333"/>
                  <a:pt x="3664" y="334"/>
                  <a:pt x="3665" y="335"/>
                </a:cubicBezTo>
                <a:cubicBezTo>
                  <a:pt x="3667" y="335"/>
                  <a:pt x="3668" y="337"/>
                  <a:pt x="3668" y="342"/>
                </a:cubicBezTo>
                <a:cubicBezTo>
                  <a:pt x="3667" y="344"/>
                  <a:pt x="3667" y="346"/>
                  <a:pt x="3666" y="348"/>
                </a:cubicBezTo>
                <a:cubicBezTo>
                  <a:pt x="3666" y="351"/>
                  <a:pt x="3665" y="353"/>
                  <a:pt x="3665" y="356"/>
                </a:cubicBezTo>
                <a:cubicBezTo>
                  <a:pt x="3665" y="356"/>
                  <a:pt x="3665" y="356"/>
                  <a:pt x="3665" y="357"/>
                </a:cubicBezTo>
                <a:cubicBezTo>
                  <a:pt x="3668" y="358"/>
                  <a:pt x="3670" y="362"/>
                  <a:pt x="3671" y="366"/>
                </a:cubicBezTo>
                <a:cubicBezTo>
                  <a:pt x="3673" y="364"/>
                  <a:pt x="3676" y="364"/>
                  <a:pt x="3678" y="364"/>
                </a:cubicBezTo>
                <a:cubicBezTo>
                  <a:pt x="3679" y="365"/>
                  <a:pt x="3682" y="367"/>
                  <a:pt x="3682" y="372"/>
                </a:cubicBezTo>
                <a:cubicBezTo>
                  <a:pt x="3682" y="376"/>
                  <a:pt x="3682" y="377"/>
                  <a:pt x="3682" y="377"/>
                </a:cubicBezTo>
                <a:cubicBezTo>
                  <a:pt x="3682" y="377"/>
                  <a:pt x="3682" y="377"/>
                  <a:pt x="3682" y="377"/>
                </a:cubicBezTo>
                <a:cubicBezTo>
                  <a:pt x="3682" y="377"/>
                  <a:pt x="3683" y="377"/>
                  <a:pt x="3683" y="378"/>
                </a:cubicBezTo>
                <a:cubicBezTo>
                  <a:pt x="3686" y="382"/>
                  <a:pt x="3688" y="386"/>
                  <a:pt x="3687" y="389"/>
                </a:cubicBezTo>
                <a:cubicBezTo>
                  <a:pt x="3687" y="390"/>
                  <a:pt x="3686" y="391"/>
                  <a:pt x="3686" y="392"/>
                </a:cubicBezTo>
                <a:cubicBezTo>
                  <a:pt x="3686" y="395"/>
                  <a:pt x="3686" y="399"/>
                  <a:pt x="3683" y="402"/>
                </a:cubicBezTo>
                <a:cubicBezTo>
                  <a:pt x="3683" y="402"/>
                  <a:pt x="3683" y="403"/>
                  <a:pt x="3683" y="404"/>
                </a:cubicBezTo>
                <a:cubicBezTo>
                  <a:pt x="3683" y="404"/>
                  <a:pt x="3683" y="405"/>
                  <a:pt x="3684" y="405"/>
                </a:cubicBezTo>
                <a:cubicBezTo>
                  <a:pt x="3687" y="407"/>
                  <a:pt x="3702" y="418"/>
                  <a:pt x="3703" y="422"/>
                </a:cubicBezTo>
                <a:cubicBezTo>
                  <a:pt x="3704" y="424"/>
                  <a:pt x="3706" y="428"/>
                  <a:pt x="3706" y="430"/>
                </a:cubicBezTo>
                <a:cubicBezTo>
                  <a:pt x="3707" y="431"/>
                  <a:pt x="3709" y="433"/>
                  <a:pt x="3711" y="433"/>
                </a:cubicBezTo>
                <a:cubicBezTo>
                  <a:pt x="3712" y="433"/>
                  <a:pt x="3714" y="433"/>
                  <a:pt x="3714" y="432"/>
                </a:cubicBezTo>
                <a:cubicBezTo>
                  <a:pt x="3715" y="432"/>
                  <a:pt x="3715" y="432"/>
                  <a:pt x="3715" y="432"/>
                </a:cubicBezTo>
                <a:cubicBezTo>
                  <a:pt x="3716" y="428"/>
                  <a:pt x="3719" y="424"/>
                  <a:pt x="3728" y="423"/>
                </a:cubicBezTo>
                <a:cubicBezTo>
                  <a:pt x="3735" y="422"/>
                  <a:pt x="3739" y="422"/>
                  <a:pt x="3742" y="425"/>
                </a:cubicBezTo>
                <a:cubicBezTo>
                  <a:pt x="3743" y="426"/>
                  <a:pt x="3745" y="426"/>
                  <a:pt x="3745" y="426"/>
                </a:cubicBezTo>
                <a:cubicBezTo>
                  <a:pt x="3746" y="426"/>
                  <a:pt x="3746" y="426"/>
                  <a:pt x="3746" y="426"/>
                </a:cubicBezTo>
                <a:cubicBezTo>
                  <a:pt x="3748" y="424"/>
                  <a:pt x="3750" y="422"/>
                  <a:pt x="3754" y="422"/>
                </a:cubicBezTo>
                <a:cubicBezTo>
                  <a:pt x="3755" y="422"/>
                  <a:pt x="3755" y="422"/>
                  <a:pt x="3756" y="422"/>
                </a:cubicBezTo>
                <a:cubicBezTo>
                  <a:pt x="3758" y="422"/>
                  <a:pt x="3761" y="422"/>
                  <a:pt x="3762" y="421"/>
                </a:cubicBezTo>
                <a:cubicBezTo>
                  <a:pt x="3763" y="421"/>
                  <a:pt x="3764" y="420"/>
                  <a:pt x="3765" y="420"/>
                </a:cubicBezTo>
                <a:cubicBezTo>
                  <a:pt x="3766" y="420"/>
                  <a:pt x="3767" y="419"/>
                  <a:pt x="3767" y="419"/>
                </a:cubicBezTo>
                <a:cubicBezTo>
                  <a:pt x="3769" y="417"/>
                  <a:pt x="3772" y="417"/>
                  <a:pt x="3777" y="416"/>
                </a:cubicBezTo>
                <a:cubicBezTo>
                  <a:pt x="3777" y="416"/>
                  <a:pt x="3778" y="416"/>
                  <a:pt x="3779" y="416"/>
                </a:cubicBezTo>
                <a:cubicBezTo>
                  <a:pt x="3779" y="416"/>
                  <a:pt x="3779" y="416"/>
                  <a:pt x="3779" y="416"/>
                </a:cubicBezTo>
                <a:cubicBezTo>
                  <a:pt x="3779" y="415"/>
                  <a:pt x="3780" y="415"/>
                  <a:pt x="3780" y="414"/>
                </a:cubicBezTo>
                <a:cubicBezTo>
                  <a:pt x="3781" y="413"/>
                  <a:pt x="3782" y="411"/>
                  <a:pt x="3785" y="410"/>
                </a:cubicBezTo>
                <a:cubicBezTo>
                  <a:pt x="3787" y="409"/>
                  <a:pt x="3790" y="409"/>
                  <a:pt x="3792" y="410"/>
                </a:cubicBezTo>
                <a:cubicBezTo>
                  <a:pt x="3794" y="411"/>
                  <a:pt x="3796" y="411"/>
                  <a:pt x="3796" y="411"/>
                </a:cubicBezTo>
                <a:cubicBezTo>
                  <a:pt x="3797" y="410"/>
                  <a:pt x="3797" y="410"/>
                  <a:pt x="3796" y="408"/>
                </a:cubicBezTo>
                <a:cubicBezTo>
                  <a:pt x="3795" y="404"/>
                  <a:pt x="3796" y="400"/>
                  <a:pt x="3797" y="397"/>
                </a:cubicBezTo>
                <a:cubicBezTo>
                  <a:pt x="3797" y="397"/>
                  <a:pt x="3797" y="396"/>
                  <a:pt x="3797" y="395"/>
                </a:cubicBezTo>
                <a:cubicBezTo>
                  <a:pt x="3798" y="395"/>
                  <a:pt x="3798" y="394"/>
                  <a:pt x="3798" y="394"/>
                </a:cubicBezTo>
                <a:cubicBezTo>
                  <a:pt x="3798" y="392"/>
                  <a:pt x="3798" y="390"/>
                  <a:pt x="3799" y="388"/>
                </a:cubicBezTo>
                <a:cubicBezTo>
                  <a:pt x="3801" y="387"/>
                  <a:pt x="3804" y="387"/>
                  <a:pt x="3804" y="387"/>
                </a:cubicBezTo>
                <a:cubicBezTo>
                  <a:pt x="3805" y="387"/>
                  <a:pt x="3806" y="387"/>
                  <a:pt x="3807" y="387"/>
                </a:cubicBezTo>
                <a:cubicBezTo>
                  <a:pt x="3807" y="384"/>
                  <a:pt x="3807" y="381"/>
                  <a:pt x="3812" y="380"/>
                </a:cubicBezTo>
                <a:cubicBezTo>
                  <a:pt x="3812" y="379"/>
                  <a:pt x="3813" y="379"/>
                  <a:pt x="3813" y="379"/>
                </a:cubicBezTo>
                <a:cubicBezTo>
                  <a:pt x="3815" y="379"/>
                  <a:pt x="3815" y="379"/>
                  <a:pt x="3815" y="378"/>
                </a:cubicBezTo>
                <a:cubicBezTo>
                  <a:pt x="3816" y="373"/>
                  <a:pt x="3821" y="366"/>
                  <a:pt x="3827" y="366"/>
                </a:cubicBezTo>
                <a:cubicBezTo>
                  <a:pt x="3828" y="366"/>
                  <a:pt x="3829" y="366"/>
                  <a:pt x="3830" y="366"/>
                </a:cubicBezTo>
                <a:cubicBezTo>
                  <a:pt x="3831" y="366"/>
                  <a:pt x="3834" y="366"/>
                  <a:pt x="3835" y="366"/>
                </a:cubicBezTo>
                <a:cubicBezTo>
                  <a:pt x="3836" y="365"/>
                  <a:pt x="3836" y="365"/>
                  <a:pt x="3836" y="364"/>
                </a:cubicBezTo>
                <a:cubicBezTo>
                  <a:pt x="3838" y="362"/>
                  <a:pt x="3840" y="362"/>
                  <a:pt x="3842" y="362"/>
                </a:cubicBezTo>
                <a:cubicBezTo>
                  <a:pt x="3843" y="362"/>
                  <a:pt x="3843" y="362"/>
                  <a:pt x="3844" y="362"/>
                </a:cubicBezTo>
                <a:cubicBezTo>
                  <a:pt x="3845" y="363"/>
                  <a:pt x="3846" y="363"/>
                  <a:pt x="3847" y="363"/>
                </a:cubicBezTo>
                <a:cubicBezTo>
                  <a:pt x="3847" y="363"/>
                  <a:pt x="3847" y="362"/>
                  <a:pt x="3847" y="362"/>
                </a:cubicBezTo>
                <a:cubicBezTo>
                  <a:pt x="3847" y="361"/>
                  <a:pt x="3847" y="360"/>
                  <a:pt x="3847" y="359"/>
                </a:cubicBezTo>
                <a:cubicBezTo>
                  <a:pt x="3847" y="355"/>
                  <a:pt x="3849" y="354"/>
                  <a:pt x="3853" y="353"/>
                </a:cubicBezTo>
                <a:cubicBezTo>
                  <a:pt x="3853" y="353"/>
                  <a:pt x="3853" y="353"/>
                  <a:pt x="3853" y="353"/>
                </a:cubicBezTo>
                <a:cubicBezTo>
                  <a:pt x="3853" y="353"/>
                  <a:pt x="3854" y="353"/>
                  <a:pt x="3854" y="352"/>
                </a:cubicBezTo>
                <a:cubicBezTo>
                  <a:pt x="3855" y="349"/>
                  <a:pt x="3859" y="344"/>
                  <a:pt x="3865" y="343"/>
                </a:cubicBezTo>
                <a:cubicBezTo>
                  <a:pt x="3866" y="343"/>
                  <a:pt x="3866" y="343"/>
                  <a:pt x="3867" y="343"/>
                </a:cubicBezTo>
                <a:cubicBezTo>
                  <a:pt x="3867" y="343"/>
                  <a:pt x="3867" y="342"/>
                  <a:pt x="3867" y="342"/>
                </a:cubicBezTo>
                <a:cubicBezTo>
                  <a:pt x="3867" y="342"/>
                  <a:pt x="3867" y="342"/>
                  <a:pt x="3867" y="341"/>
                </a:cubicBezTo>
                <a:cubicBezTo>
                  <a:pt x="3867" y="340"/>
                  <a:pt x="3867" y="335"/>
                  <a:pt x="3873" y="334"/>
                </a:cubicBezTo>
                <a:cubicBezTo>
                  <a:pt x="3874" y="334"/>
                  <a:pt x="3874" y="334"/>
                  <a:pt x="3875" y="333"/>
                </a:cubicBezTo>
                <a:cubicBezTo>
                  <a:pt x="3876" y="333"/>
                  <a:pt x="3876" y="333"/>
                  <a:pt x="3877" y="332"/>
                </a:cubicBezTo>
                <a:cubicBezTo>
                  <a:pt x="3878" y="331"/>
                  <a:pt x="3879" y="331"/>
                  <a:pt x="3879" y="330"/>
                </a:cubicBezTo>
                <a:cubicBezTo>
                  <a:pt x="3881" y="328"/>
                  <a:pt x="3883" y="326"/>
                  <a:pt x="3887" y="326"/>
                </a:cubicBezTo>
                <a:cubicBezTo>
                  <a:pt x="3889" y="326"/>
                  <a:pt x="3889" y="325"/>
                  <a:pt x="3890" y="325"/>
                </a:cubicBezTo>
                <a:cubicBezTo>
                  <a:pt x="3891" y="325"/>
                  <a:pt x="3892" y="324"/>
                  <a:pt x="3895" y="323"/>
                </a:cubicBezTo>
                <a:cubicBezTo>
                  <a:pt x="3897" y="323"/>
                  <a:pt x="3897" y="323"/>
                  <a:pt x="3898" y="322"/>
                </a:cubicBezTo>
                <a:cubicBezTo>
                  <a:pt x="3901" y="320"/>
                  <a:pt x="3903" y="319"/>
                  <a:pt x="3908" y="320"/>
                </a:cubicBezTo>
                <a:cubicBezTo>
                  <a:pt x="3913" y="321"/>
                  <a:pt x="3915" y="320"/>
                  <a:pt x="3916" y="319"/>
                </a:cubicBezTo>
                <a:cubicBezTo>
                  <a:pt x="3916" y="318"/>
                  <a:pt x="3916" y="318"/>
                  <a:pt x="3916" y="317"/>
                </a:cubicBezTo>
                <a:cubicBezTo>
                  <a:pt x="3917" y="315"/>
                  <a:pt x="3918" y="312"/>
                  <a:pt x="3922" y="311"/>
                </a:cubicBezTo>
                <a:cubicBezTo>
                  <a:pt x="3926" y="309"/>
                  <a:pt x="3929" y="309"/>
                  <a:pt x="3931" y="310"/>
                </a:cubicBezTo>
                <a:cubicBezTo>
                  <a:pt x="3933" y="311"/>
                  <a:pt x="3933" y="311"/>
                  <a:pt x="3933" y="311"/>
                </a:cubicBezTo>
                <a:cubicBezTo>
                  <a:pt x="3933" y="311"/>
                  <a:pt x="3933" y="311"/>
                  <a:pt x="3933" y="311"/>
                </a:cubicBezTo>
                <a:cubicBezTo>
                  <a:pt x="3937" y="316"/>
                  <a:pt x="3933" y="321"/>
                  <a:pt x="3932" y="323"/>
                </a:cubicBezTo>
                <a:cubicBezTo>
                  <a:pt x="3930" y="326"/>
                  <a:pt x="3927" y="329"/>
                  <a:pt x="3924" y="331"/>
                </a:cubicBezTo>
                <a:cubicBezTo>
                  <a:pt x="3922" y="333"/>
                  <a:pt x="3919" y="335"/>
                  <a:pt x="3919" y="336"/>
                </a:cubicBezTo>
                <a:cubicBezTo>
                  <a:pt x="3918" y="338"/>
                  <a:pt x="3917" y="340"/>
                  <a:pt x="3917" y="343"/>
                </a:cubicBezTo>
                <a:cubicBezTo>
                  <a:pt x="3917" y="343"/>
                  <a:pt x="3917" y="344"/>
                  <a:pt x="3917" y="344"/>
                </a:cubicBezTo>
                <a:cubicBezTo>
                  <a:pt x="3918" y="347"/>
                  <a:pt x="3919" y="352"/>
                  <a:pt x="3916" y="355"/>
                </a:cubicBezTo>
                <a:cubicBezTo>
                  <a:pt x="3915" y="358"/>
                  <a:pt x="3915" y="359"/>
                  <a:pt x="3916" y="361"/>
                </a:cubicBezTo>
                <a:cubicBezTo>
                  <a:pt x="3917" y="364"/>
                  <a:pt x="3917" y="365"/>
                  <a:pt x="3918" y="365"/>
                </a:cubicBezTo>
                <a:cubicBezTo>
                  <a:pt x="3923" y="365"/>
                  <a:pt x="3924" y="369"/>
                  <a:pt x="3924" y="371"/>
                </a:cubicBezTo>
                <a:cubicBezTo>
                  <a:pt x="3925" y="372"/>
                  <a:pt x="3927" y="372"/>
                  <a:pt x="3928" y="374"/>
                </a:cubicBezTo>
                <a:cubicBezTo>
                  <a:pt x="3931" y="377"/>
                  <a:pt x="3932" y="379"/>
                  <a:pt x="3931" y="387"/>
                </a:cubicBezTo>
                <a:cubicBezTo>
                  <a:pt x="3931" y="392"/>
                  <a:pt x="3929" y="395"/>
                  <a:pt x="3928" y="397"/>
                </a:cubicBezTo>
                <a:cubicBezTo>
                  <a:pt x="3928" y="397"/>
                  <a:pt x="3928" y="398"/>
                  <a:pt x="3927" y="399"/>
                </a:cubicBezTo>
                <a:cubicBezTo>
                  <a:pt x="3927" y="400"/>
                  <a:pt x="3927" y="400"/>
                  <a:pt x="3927" y="401"/>
                </a:cubicBezTo>
                <a:cubicBezTo>
                  <a:pt x="3927" y="402"/>
                  <a:pt x="3927" y="403"/>
                  <a:pt x="3926" y="405"/>
                </a:cubicBezTo>
                <a:cubicBezTo>
                  <a:pt x="3925" y="410"/>
                  <a:pt x="3922" y="411"/>
                  <a:pt x="3920" y="412"/>
                </a:cubicBezTo>
                <a:cubicBezTo>
                  <a:pt x="3919" y="412"/>
                  <a:pt x="3919" y="412"/>
                  <a:pt x="3919" y="412"/>
                </a:cubicBezTo>
                <a:cubicBezTo>
                  <a:pt x="3918" y="412"/>
                  <a:pt x="3912" y="416"/>
                  <a:pt x="3910" y="420"/>
                </a:cubicBezTo>
                <a:cubicBezTo>
                  <a:pt x="3907" y="427"/>
                  <a:pt x="3908" y="428"/>
                  <a:pt x="3908" y="428"/>
                </a:cubicBezTo>
                <a:cubicBezTo>
                  <a:pt x="3914" y="435"/>
                  <a:pt x="3914" y="441"/>
                  <a:pt x="3910" y="446"/>
                </a:cubicBezTo>
                <a:cubicBezTo>
                  <a:pt x="3907" y="448"/>
                  <a:pt x="3906" y="454"/>
                  <a:pt x="3907" y="460"/>
                </a:cubicBezTo>
                <a:cubicBezTo>
                  <a:pt x="3908" y="464"/>
                  <a:pt x="3909" y="468"/>
                  <a:pt x="3909" y="471"/>
                </a:cubicBezTo>
                <a:cubicBezTo>
                  <a:pt x="3910" y="473"/>
                  <a:pt x="3910" y="475"/>
                  <a:pt x="3910" y="477"/>
                </a:cubicBezTo>
                <a:cubicBezTo>
                  <a:pt x="3911" y="481"/>
                  <a:pt x="3911" y="483"/>
                  <a:pt x="3908" y="488"/>
                </a:cubicBezTo>
                <a:cubicBezTo>
                  <a:pt x="3906" y="492"/>
                  <a:pt x="3905" y="498"/>
                  <a:pt x="3906" y="499"/>
                </a:cubicBezTo>
                <a:cubicBezTo>
                  <a:pt x="3906" y="501"/>
                  <a:pt x="3907" y="503"/>
                  <a:pt x="3908" y="505"/>
                </a:cubicBezTo>
                <a:cubicBezTo>
                  <a:pt x="3910" y="508"/>
                  <a:pt x="3911" y="511"/>
                  <a:pt x="3911" y="514"/>
                </a:cubicBezTo>
                <a:cubicBezTo>
                  <a:pt x="3911" y="515"/>
                  <a:pt x="3911" y="515"/>
                  <a:pt x="3911" y="515"/>
                </a:cubicBezTo>
                <a:cubicBezTo>
                  <a:pt x="3911" y="517"/>
                  <a:pt x="3912" y="525"/>
                  <a:pt x="3907" y="529"/>
                </a:cubicBezTo>
                <a:cubicBezTo>
                  <a:pt x="3904" y="532"/>
                  <a:pt x="3905" y="533"/>
                  <a:pt x="3905" y="534"/>
                </a:cubicBezTo>
                <a:cubicBezTo>
                  <a:pt x="3909" y="540"/>
                  <a:pt x="3907" y="546"/>
                  <a:pt x="3905" y="550"/>
                </a:cubicBezTo>
                <a:cubicBezTo>
                  <a:pt x="3903" y="552"/>
                  <a:pt x="3903" y="555"/>
                  <a:pt x="3903" y="555"/>
                </a:cubicBezTo>
                <a:cubicBezTo>
                  <a:pt x="3902" y="558"/>
                  <a:pt x="3900" y="560"/>
                  <a:pt x="3897" y="561"/>
                </a:cubicBezTo>
                <a:cubicBezTo>
                  <a:pt x="3900" y="564"/>
                  <a:pt x="3899" y="566"/>
                  <a:pt x="3898" y="569"/>
                </a:cubicBezTo>
                <a:cubicBezTo>
                  <a:pt x="3898" y="570"/>
                  <a:pt x="3898" y="570"/>
                  <a:pt x="3898" y="570"/>
                </a:cubicBezTo>
                <a:cubicBezTo>
                  <a:pt x="3898" y="571"/>
                  <a:pt x="3898" y="571"/>
                  <a:pt x="3898" y="572"/>
                </a:cubicBezTo>
                <a:cubicBezTo>
                  <a:pt x="3899" y="574"/>
                  <a:pt x="3899" y="576"/>
                  <a:pt x="3899" y="578"/>
                </a:cubicBezTo>
                <a:cubicBezTo>
                  <a:pt x="3899" y="579"/>
                  <a:pt x="3898" y="579"/>
                  <a:pt x="3898" y="580"/>
                </a:cubicBezTo>
                <a:cubicBezTo>
                  <a:pt x="3897" y="586"/>
                  <a:pt x="3895" y="588"/>
                  <a:pt x="3891" y="591"/>
                </a:cubicBezTo>
                <a:cubicBezTo>
                  <a:pt x="3889" y="593"/>
                  <a:pt x="3889" y="593"/>
                  <a:pt x="3889" y="593"/>
                </a:cubicBezTo>
                <a:cubicBezTo>
                  <a:pt x="3887" y="595"/>
                  <a:pt x="3886" y="599"/>
                  <a:pt x="3886" y="603"/>
                </a:cubicBezTo>
                <a:cubicBezTo>
                  <a:pt x="3886" y="605"/>
                  <a:pt x="3886" y="606"/>
                  <a:pt x="3885" y="608"/>
                </a:cubicBezTo>
                <a:cubicBezTo>
                  <a:pt x="3884" y="614"/>
                  <a:pt x="3886" y="616"/>
                  <a:pt x="3888" y="617"/>
                </a:cubicBezTo>
                <a:cubicBezTo>
                  <a:pt x="3888" y="617"/>
                  <a:pt x="3889" y="618"/>
                  <a:pt x="3890" y="619"/>
                </a:cubicBezTo>
                <a:cubicBezTo>
                  <a:pt x="3894" y="625"/>
                  <a:pt x="3889" y="634"/>
                  <a:pt x="3887" y="637"/>
                </a:cubicBezTo>
                <a:cubicBezTo>
                  <a:pt x="3886" y="640"/>
                  <a:pt x="3882" y="643"/>
                  <a:pt x="3876" y="643"/>
                </a:cubicBezTo>
                <a:cubicBezTo>
                  <a:pt x="3873" y="644"/>
                  <a:pt x="3871" y="644"/>
                  <a:pt x="3867" y="643"/>
                </a:cubicBezTo>
                <a:cubicBezTo>
                  <a:pt x="3863" y="643"/>
                  <a:pt x="3855" y="642"/>
                  <a:pt x="3847" y="641"/>
                </a:cubicBezTo>
                <a:cubicBezTo>
                  <a:pt x="3841" y="640"/>
                  <a:pt x="3835" y="640"/>
                  <a:pt x="3833" y="640"/>
                </a:cubicBezTo>
                <a:cubicBezTo>
                  <a:pt x="3829" y="639"/>
                  <a:pt x="3829" y="639"/>
                  <a:pt x="3829" y="639"/>
                </a:cubicBezTo>
                <a:cubicBezTo>
                  <a:pt x="3824" y="639"/>
                  <a:pt x="3818" y="638"/>
                  <a:pt x="3814" y="637"/>
                </a:cubicBezTo>
                <a:cubicBezTo>
                  <a:pt x="3811" y="636"/>
                  <a:pt x="3809" y="635"/>
                  <a:pt x="3807" y="634"/>
                </a:cubicBezTo>
                <a:cubicBezTo>
                  <a:pt x="3807" y="636"/>
                  <a:pt x="3805" y="639"/>
                  <a:pt x="3802" y="642"/>
                </a:cubicBezTo>
                <a:cubicBezTo>
                  <a:pt x="3801" y="643"/>
                  <a:pt x="3800" y="646"/>
                  <a:pt x="3800" y="648"/>
                </a:cubicBezTo>
                <a:cubicBezTo>
                  <a:pt x="3800" y="649"/>
                  <a:pt x="3800" y="649"/>
                  <a:pt x="3800" y="650"/>
                </a:cubicBezTo>
                <a:cubicBezTo>
                  <a:pt x="3799" y="652"/>
                  <a:pt x="3798" y="655"/>
                  <a:pt x="3795" y="659"/>
                </a:cubicBezTo>
                <a:cubicBezTo>
                  <a:pt x="3794" y="660"/>
                  <a:pt x="3794" y="661"/>
                  <a:pt x="3793" y="661"/>
                </a:cubicBezTo>
                <a:cubicBezTo>
                  <a:pt x="3793" y="661"/>
                  <a:pt x="3793" y="662"/>
                  <a:pt x="3793" y="663"/>
                </a:cubicBezTo>
                <a:cubicBezTo>
                  <a:pt x="3793" y="668"/>
                  <a:pt x="3791" y="671"/>
                  <a:pt x="3785" y="673"/>
                </a:cubicBezTo>
                <a:cubicBezTo>
                  <a:pt x="3782" y="674"/>
                  <a:pt x="3779" y="674"/>
                  <a:pt x="3777" y="674"/>
                </a:cubicBezTo>
                <a:cubicBezTo>
                  <a:pt x="3775" y="676"/>
                  <a:pt x="3773" y="676"/>
                  <a:pt x="3772" y="676"/>
                </a:cubicBezTo>
                <a:cubicBezTo>
                  <a:pt x="3771" y="676"/>
                  <a:pt x="3771" y="676"/>
                  <a:pt x="3771" y="676"/>
                </a:cubicBezTo>
                <a:cubicBezTo>
                  <a:pt x="3770" y="676"/>
                  <a:pt x="3769" y="676"/>
                  <a:pt x="3769" y="676"/>
                </a:cubicBezTo>
                <a:cubicBezTo>
                  <a:pt x="3768" y="676"/>
                  <a:pt x="3768" y="676"/>
                  <a:pt x="3767" y="677"/>
                </a:cubicBezTo>
                <a:cubicBezTo>
                  <a:pt x="3766" y="680"/>
                  <a:pt x="3765" y="681"/>
                  <a:pt x="3764" y="683"/>
                </a:cubicBezTo>
                <a:cubicBezTo>
                  <a:pt x="3766" y="683"/>
                  <a:pt x="3768" y="684"/>
                  <a:pt x="3770" y="687"/>
                </a:cubicBezTo>
                <a:cubicBezTo>
                  <a:pt x="3772" y="691"/>
                  <a:pt x="3789" y="722"/>
                  <a:pt x="3789" y="722"/>
                </a:cubicBezTo>
                <a:cubicBezTo>
                  <a:pt x="3798" y="738"/>
                  <a:pt x="3798" y="738"/>
                  <a:pt x="3798" y="738"/>
                </a:cubicBezTo>
                <a:cubicBezTo>
                  <a:pt x="3798" y="738"/>
                  <a:pt x="3798" y="738"/>
                  <a:pt x="3798" y="738"/>
                </a:cubicBezTo>
                <a:cubicBezTo>
                  <a:pt x="3799" y="741"/>
                  <a:pt x="3799" y="741"/>
                  <a:pt x="3799" y="741"/>
                </a:cubicBezTo>
                <a:cubicBezTo>
                  <a:pt x="3800" y="743"/>
                  <a:pt x="3801" y="750"/>
                  <a:pt x="3797" y="753"/>
                </a:cubicBezTo>
                <a:cubicBezTo>
                  <a:pt x="3796" y="754"/>
                  <a:pt x="3796" y="754"/>
                  <a:pt x="3796" y="755"/>
                </a:cubicBezTo>
                <a:cubicBezTo>
                  <a:pt x="3796" y="756"/>
                  <a:pt x="3796" y="756"/>
                  <a:pt x="3796" y="757"/>
                </a:cubicBezTo>
                <a:cubicBezTo>
                  <a:pt x="3796" y="757"/>
                  <a:pt x="3796" y="757"/>
                  <a:pt x="3797" y="757"/>
                </a:cubicBezTo>
                <a:cubicBezTo>
                  <a:pt x="3797" y="759"/>
                  <a:pt x="3798" y="761"/>
                  <a:pt x="3797" y="766"/>
                </a:cubicBezTo>
                <a:cubicBezTo>
                  <a:pt x="3796" y="769"/>
                  <a:pt x="3797" y="770"/>
                  <a:pt x="3798" y="772"/>
                </a:cubicBezTo>
                <a:cubicBezTo>
                  <a:pt x="3798" y="773"/>
                  <a:pt x="3798" y="773"/>
                  <a:pt x="3798" y="773"/>
                </a:cubicBezTo>
                <a:cubicBezTo>
                  <a:pt x="3801" y="777"/>
                  <a:pt x="3802" y="781"/>
                  <a:pt x="3802" y="788"/>
                </a:cubicBezTo>
                <a:cubicBezTo>
                  <a:pt x="3802" y="789"/>
                  <a:pt x="3802" y="790"/>
                  <a:pt x="3802" y="791"/>
                </a:cubicBezTo>
                <a:cubicBezTo>
                  <a:pt x="3802" y="791"/>
                  <a:pt x="3802" y="792"/>
                  <a:pt x="3802" y="792"/>
                </a:cubicBezTo>
                <a:cubicBezTo>
                  <a:pt x="3808" y="792"/>
                  <a:pt x="3811" y="798"/>
                  <a:pt x="3812" y="801"/>
                </a:cubicBezTo>
                <a:cubicBezTo>
                  <a:pt x="3812" y="802"/>
                  <a:pt x="3813" y="811"/>
                  <a:pt x="3810" y="816"/>
                </a:cubicBezTo>
                <a:cubicBezTo>
                  <a:pt x="3809" y="818"/>
                  <a:pt x="3809" y="819"/>
                  <a:pt x="3809" y="820"/>
                </a:cubicBezTo>
                <a:cubicBezTo>
                  <a:pt x="3810" y="822"/>
                  <a:pt x="3810" y="824"/>
                  <a:pt x="3810" y="829"/>
                </a:cubicBezTo>
                <a:cubicBezTo>
                  <a:pt x="3810" y="829"/>
                  <a:pt x="3810" y="829"/>
                  <a:pt x="3810" y="829"/>
                </a:cubicBezTo>
                <a:cubicBezTo>
                  <a:pt x="3810" y="831"/>
                  <a:pt x="3810" y="833"/>
                  <a:pt x="3809" y="836"/>
                </a:cubicBezTo>
                <a:cubicBezTo>
                  <a:pt x="3807" y="838"/>
                  <a:pt x="3807" y="843"/>
                  <a:pt x="3807" y="844"/>
                </a:cubicBezTo>
                <a:cubicBezTo>
                  <a:pt x="3810" y="849"/>
                  <a:pt x="3807" y="853"/>
                  <a:pt x="3806" y="854"/>
                </a:cubicBezTo>
                <a:cubicBezTo>
                  <a:pt x="3804" y="856"/>
                  <a:pt x="3799" y="862"/>
                  <a:pt x="3795" y="862"/>
                </a:cubicBezTo>
                <a:cubicBezTo>
                  <a:pt x="3793" y="862"/>
                  <a:pt x="3790" y="863"/>
                  <a:pt x="3789" y="865"/>
                </a:cubicBezTo>
                <a:cubicBezTo>
                  <a:pt x="3785" y="868"/>
                  <a:pt x="3780" y="871"/>
                  <a:pt x="3776" y="871"/>
                </a:cubicBezTo>
                <a:cubicBezTo>
                  <a:pt x="3775" y="871"/>
                  <a:pt x="3775" y="871"/>
                  <a:pt x="3774" y="872"/>
                </a:cubicBezTo>
                <a:cubicBezTo>
                  <a:pt x="3774" y="872"/>
                  <a:pt x="3774" y="872"/>
                  <a:pt x="3774" y="873"/>
                </a:cubicBezTo>
                <a:cubicBezTo>
                  <a:pt x="3776" y="872"/>
                  <a:pt x="3778" y="872"/>
                  <a:pt x="3779" y="873"/>
                </a:cubicBezTo>
                <a:cubicBezTo>
                  <a:pt x="3781" y="874"/>
                  <a:pt x="3782" y="876"/>
                  <a:pt x="3782" y="879"/>
                </a:cubicBezTo>
                <a:cubicBezTo>
                  <a:pt x="3782" y="879"/>
                  <a:pt x="3782" y="880"/>
                  <a:pt x="3782" y="880"/>
                </a:cubicBezTo>
                <a:cubicBezTo>
                  <a:pt x="3784" y="881"/>
                  <a:pt x="3786" y="884"/>
                  <a:pt x="3786" y="887"/>
                </a:cubicBezTo>
                <a:cubicBezTo>
                  <a:pt x="3786" y="889"/>
                  <a:pt x="3786" y="889"/>
                  <a:pt x="3787" y="890"/>
                </a:cubicBezTo>
                <a:cubicBezTo>
                  <a:pt x="3788" y="891"/>
                  <a:pt x="3788" y="892"/>
                  <a:pt x="3789" y="893"/>
                </a:cubicBezTo>
                <a:cubicBezTo>
                  <a:pt x="3789" y="894"/>
                  <a:pt x="3789" y="894"/>
                  <a:pt x="3790" y="894"/>
                </a:cubicBezTo>
                <a:cubicBezTo>
                  <a:pt x="3792" y="897"/>
                  <a:pt x="3790" y="899"/>
                  <a:pt x="3789" y="902"/>
                </a:cubicBezTo>
                <a:cubicBezTo>
                  <a:pt x="3788" y="902"/>
                  <a:pt x="3788" y="902"/>
                  <a:pt x="3788" y="902"/>
                </a:cubicBezTo>
                <a:cubicBezTo>
                  <a:pt x="3787" y="903"/>
                  <a:pt x="3787" y="905"/>
                  <a:pt x="3785" y="906"/>
                </a:cubicBezTo>
                <a:cubicBezTo>
                  <a:pt x="3782" y="908"/>
                  <a:pt x="3782" y="908"/>
                  <a:pt x="3782" y="908"/>
                </a:cubicBezTo>
                <a:cubicBezTo>
                  <a:pt x="3780" y="905"/>
                  <a:pt x="3780" y="905"/>
                  <a:pt x="3780" y="905"/>
                </a:cubicBezTo>
                <a:cubicBezTo>
                  <a:pt x="3778" y="903"/>
                  <a:pt x="3777" y="901"/>
                  <a:pt x="3776" y="899"/>
                </a:cubicBezTo>
                <a:cubicBezTo>
                  <a:pt x="3776" y="898"/>
                  <a:pt x="3776" y="897"/>
                  <a:pt x="3775" y="896"/>
                </a:cubicBezTo>
                <a:cubicBezTo>
                  <a:pt x="3774" y="897"/>
                  <a:pt x="3772" y="897"/>
                  <a:pt x="3771" y="897"/>
                </a:cubicBezTo>
                <a:cubicBezTo>
                  <a:pt x="3768" y="897"/>
                  <a:pt x="3764" y="894"/>
                  <a:pt x="3762" y="892"/>
                </a:cubicBezTo>
                <a:cubicBezTo>
                  <a:pt x="3751" y="884"/>
                  <a:pt x="3746" y="878"/>
                  <a:pt x="3747" y="874"/>
                </a:cubicBezTo>
                <a:cubicBezTo>
                  <a:pt x="3747" y="873"/>
                  <a:pt x="3748" y="872"/>
                  <a:pt x="3748" y="871"/>
                </a:cubicBezTo>
                <a:cubicBezTo>
                  <a:pt x="3748" y="871"/>
                  <a:pt x="3748" y="870"/>
                  <a:pt x="3748" y="870"/>
                </a:cubicBezTo>
                <a:cubicBezTo>
                  <a:pt x="3745" y="870"/>
                  <a:pt x="3741" y="869"/>
                  <a:pt x="3739" y="866"/>
                </a:cubicBezTo>
                <a:cubicBezTo>
                  <a:pt x="3738" y="866"/>
                  <a:pt x="3737" y="867"/>
                  <a:pt x="3735" y="866"/>
                </a:cubicBezTo>
                <a:cubicBezTo>
                  <a:pt x="3734" y="866"/>
                  <a:pt x="3732" y="866"/>
                  <a:pt x="3731" y="865"/>
                </a:cubicBezTo>
                <a:cubicBezTo>
                  <a:pt x="3730" y="866"/>
                  <a:pt x="3729" y="869"/>
                  <a:pt x="3729" y="873"/>
                </a:cubicBezTo>
                <a:cubicBezTo>
                  <a:pt x="3729" y="876"/>
                  <a:pt x="3729" y="876"/>
                  <a:pt x="3729" y="876"/>
                </a:cubicBezTo>
                <a:cubicBezTo>
                  <a:pt x="3730" y="886"/>
                  <a:pt x="3730" y="899"/>
                  <a:pt x="3730" y="904"/>
                </a:cubicBezTo>
                <a:cubicBezTo>
                  <a:pt x="3729" y="917"/>
                  <a:pt x="3727" y="918"/>
                  <a:pt x="3724" y="919"/>
                </a:cubicBezTo>
                <a:cubicBezTo>
                  <a:pt x="3724" y="919"/>
                  <a:pt x="3723" y="919"/>
                  <a:pt x="3722" y="919"/>
                </a:cubicBezTo>
                <a:cubicBezTo>
                  <a:pt x="3722" y="920"/>
                  <a:pt x="3722" y="920"/>
                  <a:pt x="3721" y="921"/>
                </a:cubicBezTo>
                <a:cubicBezTo>
                  <a:pt x="3719" y="925"/>
                  <a:pt x="3716" y="926"/>
                  <a:pt x="3714" y="926"/>
                </a:cubicBezTo>
                <a:cubicBezTo>
                  <a:pt x="3714" y="926"/>
                  <a:pt x="3714" y="926"/>
                  <a:pt x="3714" y="926"/>
                </a:cubicBezTo>
                <a:cubicBezTo>
                  <a:pt x="3713" y="926"/>
                  <a:pt x="3711" y="926"/>
                  <a:pt x="3709" y="922"/>
                </a:cubicBezTo>
                <a:cubicBezTo>
                  <a:pt x="3709" y="922"/>
                  <a:pt x="3708" y="922"/>
                  <a:pt x="3708" y="922"/>
                </a:cubicBezTo>
                <a:cubicBezTo>
                  <a:pt x="3707" y="922"/>
                  <a:pt x="3705" y="922"/>
                  <a:pt x="3704" y="924"/>
                </a:cubicBezTo>
                <a:cubicBezTo>
                  <a:pt x="3699" y="929"/>
                  <a:pt x="3699" y="929"/>
                  <a:pt x="3699" y="932"/>
                </a:cubicBezTo>
                <a:cubicBezTo>
                  <a:pt x="3699" y="937"/>
                  <a:pt x="3699" y="941"/>
                  <a:pt x="3697" y="945"/>
                </a:cubicBezTo>
                <a:cubicBezTo>
                  <a:pt x="3697" y="946"/>
                  <a:pt x="3695" y="948"/>
                  <a:pt x="3693" y="950"/>
                </a:cubicBezTo>
                <a:cubicBezTo>
                  <a:pt x="3692" y="952"/>
                  <a:pt x="3689" y="955"/>
                  <a:pt x="3689" y="956"/>
                </a:cubicBezTo>
                <a:cubicBezTo>
                  <a:pt x="3688" y="959"/>
                  <a:pt x="3685" y="964"/>
                  <a:pt x="3682" y="965"/>
                </a:cubicBezTo>
                <a:cubicBezTo>
                  <a:pt x="3680" y="966"/>
                  <a:pt x="3678" y="966"/>
                  <a:pt x="3676" y="965"/>
                </a:cubicBezTo>
                <a:cubicBezTo>
                  <a:pt x="3674" y="965"/>
                  <a:pt x="3667" y="966"/>
                  <a:pt x="3665" y="968"/>
                </a:cubicBezTo>
                <a:cubicBezTo>
                  <a:pt x="3661" y="972"/>
                  <a:pt x="3657" y="973"/>
                  <a:pt x="3653" y="973"/>
                </a:cubicBezTo>
                <a:cubicBezTo>
                  <a:pt x="3652" y="973"/>
                  <a:pt x="3651" y="973"/>
                  <a:pt x="3649" y="973"/>
                </a:cubicBezTo>
                <a:cubicBezTo>
                  <a:pt x="3647" y="973"/>
                  <a:pt x="3645" y="973"/>
                  <a:pt x="3643" y="973"/>
                </a:cubicBezTo>
                <a:cubicBezTo>
                  <a:pt x="3642" y="974"/>
                  <a:pt x="3642" y="974"/>
                  <a:pt x="3642" y="974"/>
                </a:cubicBezTo>
                <a:cubicBezTo>
                  <a:pt x="3641" y="973"/>
                  <a:pt x="3641" y="973"/>
                  <a:pt x="3641" y="973"/>
                </a:cubicBezTo>
                <a:cubicBezTo>
                  <a:pt x="3639" y="973"/>
                  <a:pt x="3634" y="973"/>
                  <a:pt x="3626" y="974"/>
                </a:cubicBezTo>
                <a:cubicBezTo>
                  <a:pt x="3626" y="974"/>
                  <a:pt x="3626" y="975"/>
                  <a:pt x="3625" y="975"/>
                </a:cubicBezTo>
                <a:cubicBezTo>
                  <a:pt x="3626" y="975"/>
                  <a:pt x="3626" y="976"/>
                  <a:pt x="3626" y="976"/>
                </a:cubicBezTo>
                <a:cubicBezTo>
                  <a:pt x="3629" y="976"/>
                  <a:pt x="3630" y="978"/>
                  <a:pt x="3634" y="983"/>
                </a:cubicBezTo>
                <a:cubicBezTo>
                  <a:pt x="3635" y="985"/>
                  <a:pt x="3636" y="987"/>
                  <a:pt x="3637" y="989"/>
                </a:cubicBezTo>
                <a:cubicBezTo>
                  <a:pt x="3638" y="991"/>
                  <a:pt x="3639" y="993"/>
                  <a:pt x="3640" y="993"/>
                </a:cubicBezTo>
                <a:cubicBezTo>
                  <a:pt x="3641" y="994"/>
                  <a:pt x="3643" y="995"/>
                  <a:pt x="3645" y="996"/>
                </a:cubicBezTo>
                <a:cubicBezTo>
                  <a:pt x="3648" y="998"/>
                  <a:pt x="3649" y="999"/>
                  <a:pt x="3650" y="1000"/>
                </a:cubicBezTo>
                <a:cubicBezTo>
                  <a:pt x="3652" y="1002"/>
                  <a:pt x="3653" y="1009"/>
                  <a:pt x="3652" y="1014"/>
                </a:cubicBezTo>
                <a:cubicBezTo>
                  <a:pt x="3652" y="1015"/>
                  <a:pt x="3651" y="1016"/>
                  <a:pt x="3651" y="1017"/>
                </a:cubicBezTo>
                <a:cubicBezTo>
                  <a:pt x="3651" y="1018"/>
                  <a:pt x="3651" y="1019"/>
                  <a:pt x="3650" y="1022"/>
                </a:cubicBezTo>
                <a:cubicBezTo>
                  <a:pt x="3649" y="1024"/>
                  <a:pt x="3648" y="1025"/>
                  <a:pt x="3648" y="1026"/>
                </a:cubicBezTo>
                <a:cubicBezTo>
                  <a:pt x="3647" y="1027"/>
                  <a:pt x="3647" y="1027"/>
                  <a:pt x="3646" y="1029"/>
                </a:cubicBezTo>
                <a:cubicBezTo>
                  <a:pt x="3645" y="1030"/>
                  <a:pt x="3644" y="1033"/>
                  <a:pt x="3641" y="1034"/>
                </a:cubicBezTo>
                <a:cubicBezTo>
                  <a:pt x="3638" y="1034"/>
                  <a:pt x="3637" y="1032"/>
                  <a:pt x="3635" y="1031"/>
                </a:cubicBezTo>
                <a:cubicBezTo>
                  <a:pt x="3635" y="1030"/>
                  <a:pt x="3635" y="1030"/>
                  <a:pt x="3634" y="1029"/>
                </a:cubicBezTo>
                <a:cubicBezTo>
                  <a:pt x="3633" y="1027"/>
                  <a:pt x="3629" y="1027"/>
                  <a:pt x="3628" y="1028"/>
                </a:cubicBezTo>
                <a:cubicBezTo>
                  <a:pt x="3628" y="1028"/>
                  <a:pt x="3628" y="1028"/>
                  <a:pt x="3628" y="1028"/>
                </a:cubicBezTo>
                <a:cubicBezTo>
                  <a:pt x="3628" y="1028"/>
                  <a:pt x="3627" y="1028"/>
                  <a:pt x="3626" y="1029"/>
                </a:cubicBezTo>
                <a:cubicBezTo>
                  <a:pt x="3625" y="1030"/>
                  <a:pt x="3625" y="1030"/>
                  <a:pt x="3625" y="1030"/>
                </a:cubicBezTo>
                <a:cubicBezTo>
                  <a:pt x="3622" y="1033"/>
                  <a:pt x="3619" y="1033"/>
                  <a:pt x="3617" y="1032"/>
                </a:cubicBezTo>
                <a:cubicBezTo>
                  <a:pt x="3615" y="1032"/>
                  <a:pt x="3614" y="1032"/>
                  <a:pt x="3613" y="1032"/>
                </a:cubicBezTo>
                <a:cubicBezTo>
                  <a:pt x="3607" y="1034"/>
                  <a:pt x="3603" y="1032"/>
                  <a:pt x="3601" y="1031"/>
                </a:cubicBezTo>
                <a:cubicBezTo>
                  <a:pt x="3601" y="1030"/>
                  <a:pt x="3601" y="1030"/>
                  <a:pt x="3600" y="1030"/>
                </a:cubicBezTo>
                <a:cubicBezTo>
                  <a:pt x="3600" y="1030"/>
                  <a:pt x="3598" y="1030"/>
                  <a:pt x="3596" y="1031"/>
                </a:cubicBezTo>
                <a:cubicBezTo>
                  <a:pt x="3596" y="1031"/>
                  <a:pt x="3594" y="1031"/>
                  <a:pt x="3593" y="1032"/>
                </a:cubicBezTo>
                <a:cubicBezTo>
                  <a:pt x="3588" y="1033"/>
                  <a:pt x="3584" y="1033"/>
                  <a:pt x="3581" y="1032"/>
                </a:cubicBezTo>
                <a:cubicBezTo>
                  <a:pt x="3580" y="1031"/>
                  <a:pt x="3580" y="1030"/>
                  <a:pt x="3579" y="1029"/>
                </a:cubicBezTo>
                <a:cubicBezTo>
                  <a:pt x="3579" y="1029"/>
                  <a:pt x="3578" y="1029"/>
                  <a:pt x="3577" y="1029"/>
                </a:cubicBezTo>
                <a:cubicBezTo>
                  <a:pt x="3576" y="1029"/>
                  <a:pt x="3573" y="1029"/>
                  <a:pt x="3571" y="1027"/>
                </a:cubicBezTo>
                <a:cubicBezTo>
                  <a:pt x="3569" y="1025"/>
                  <a:pt x="3570" y="1023"/>
                  <a:pt x="3570" y="1021"/>
                </a:cubicBezTo>
                <a:cubicBezTo>
                  <a:pt x="3570" y="1021"/>
                  <a:pt x="3570" y="1021"/>
                  <a:pt x="3569" y="1021"/>
                </a:cubicBezTo>
                <a:cubicBezTo>
                  <a:pt x="3567" y="1020"/>
                  <a:pt x="3563" y="1017"/>
                  <a:pt x="3564" y="1013"/>
                </a:cubicBezTo>
                <a:cubicBezTo>
                  <a:pt x="3563" y="1013"/>
                  <a:pt x="3562" y="1012"/>
                  <a:pt x="3560" y="1011"/>
                </a:cubicBezTo>
                <a:cubicBezTo>
                  <a:pt x="3560" y="1011"/>
                  <a:pt x="3559" y="1011"/>
                  <a:pt x="3558" y="1011"/>
                </a:cubicBezTo>
                <a:cubicBezTo>
                  <a:pt x="3558" y="1010"/>
                  <a:pt x="3558" y="1010"/>
                  <a:pt x="3558" y="1010"/>
                </a:cubicBezTo>
                <a:cubicBezTo>
                  <a:pt x="3556" y="1014"/>
                  <a:pt x="3554" y="1016"/>
                  <a:pt x="3551" y="1016"/>
                </a:cubicBezTo>
                <a:cubicBezTo>
                  <a:pt x="3550" y="1016"/>
                  <a:pt x="3549" y="1016"/>
                  <a:pt x="3548" y="1016"/>
                </a:cubicBezTo>
                <a:cubicBezTo>
                  <a:pt x="3548" y="1016"/>
                  <a:pt x="3548" y="1016"/>
                  <a:pt x="3548" y="1016"/>
                </a:cubicBezTo>
                <a:cubicBezTo>
                  <a:pt x="3547" y="1019"/>
                  <a:pt x="3545" y="1020"/>
                  <a:pt x="3544" y="1021"/>
                </a:cubicBezTo>
                <a:cubicBezTo>
                  <a:pt x="3543" y="1022"/>
                  <a:pt x="3542" y="1022"/>
                  <a:pt x="3542" y="1023"/>
                </a:cubicBezTo>
                <a:cubicBezTo>
                  <a:pt x="3541" y="1025"/>
                  <a:pt x="3541" y="1026"/>
                  <a:pt x="3542" y="1029"/>
                </a:cubicBezTo>
                <a:cubicBezTo>
                  <a:pt x="3543" y="1033"/>
                  <a:pt x="3543" y="1036"/>
                  <a:pt x="3542" y="1038"/>
                </a:cubicBezTo>
                <a:cubicBezTo>
                  <a:pt x="3542" y="1039"/>
                  <a:pt x="3542" y="1040"/>
                  <a:pt x="3542" y="1040"/>
                </a:cubicBezTo>
                <a:cubicBezTo>
                  <a:pt x="3542" y="1041"/>
                  <a:pt x="3542" y="1042"/>
                  <a:pt x="3542" y="1042"/>
                </a:cubicBezTo>
                <a:cubicBezTo>
                  <a:pt x="3542" y="1042"/>
                  <a:pt x="3542" y="1042"/>
                  <a:pt x="3542" y="1043"/>
                </a:cubicBezTo>
                <a:cubicBezTo>
                  <a:pt x="3542" y="1043"/>
                  <a:pt x="3543" y="1044"/>
                  <a:pt x="3543" y="1044"/>
                </a:cubicBezTo>
                <a:cubicBezTo>
                  <a:pt x="3544" y="1046"/>
                  <a:pt x="3546" y="1047"/>
                  <a:pt x="3546" y="1049"/>
                </a:cubicBezTo>
                <a:cubicBezTo>
                  <a:pt x="3545" y="1050"/>
                  <a:pt x="3545" y="1052"/>
                  <a:pt x="3543" y="1053"/>
                </a:cubicBezTo>
                <a:cubicBezTo>
                  <a:pt x="3542" y="1054"/>
                  <a:pt x="3539" y="1055"/>
                  <a:pt x="3536" y="1053"/>
                </a:cubicBezTo>
                <a:cubicBezTo>
                  <a:pt x="3536" y="1054"/>
                  <a:pt x="3536" y="1055"/>
                  <a:pt x="3535" y="1055"/>
                </a:cubicBezTo>
                <a:cubicBezTo>
                  <a:pt x="3534" y="1057"/>
                  <a:pt x="3534" y="1058"/>
                  <a:pt x="3534" y="1059"/>
                </a:cubicBezTo>
                <a:cubicBezTo>
                  <a:pt x="3533" y="1060"/>
                  <a:pt x="3533" y="1060"/>
                  <a:pt x="3533" y="1061"/>
                </a:cubicBezTo>
                <a:cubicBezTo>
                  <a:pt x="3533" y="1064"/>
                  <a:pt x="3532" y="1066"/>
                  <a:pt x="3531" y="1067"/>
                </a:cubicBezTo>
                <a:cubicBezTo>
                  <a:pt x="3531" y="1067"/>
                  <a:pt x="3530" y="1068"/>
                  <a:pt x="3530" y="1069"/>
                </a:cubicBezTo>
                <a:cubicBezTo>
                  <a:pt x="3529" y="1070"/>
                  <a:pt x="3527" y="1073"/>
                  <a:pt x="3525" y="1075"/>
                </a:cubicBezTo>
                <a:cubicBezTo>
                  <a:pt x="3524" y="1077"/>
                  <a:pt x="3522" y="1078"/>
                  <a:pt x="3522" y="1079"/>
                </a:cubicBezTo>
                <a:cubicBezTo>
                  <a:pt x="3522" y="1079"/>
                  <a:pt x="3522" y="1080"/>
                  <a:pt x="3522" y="1080"/>
                </a:cubicBezTo>
                <a:cubicBezTo>
                  <a:pt x="3522" y="1081"/>
                  <a:pt x="3521" y="1082"/>
                  <a:pt x="3520" y="1083"/>
                </a:cubicBezTo>
                <a:cubicBezTo>
                  <a:pt x="3519" y="1085"/>
                  <a:pt x="3519" y="1086"/>
                  <a:pt x="3518" y="1087"/>
                </a:cubicBezTo>
                <a:cubicBezTo>
                  <a:pt x="3518" y="1087"/>
                  <a:pt x="3518" y="1087"/>
                  <a:pt x="3517" y="1088"/>
                </a:cubicBezTo>
                <a:cubicBezTo>
                  <a:pt x="3517" y="1088"/>
                  <a:pt x="3517" y="1089"/>
                  <a:pt x="3517" y="1089"/>
                </a:cubicBezTo>
                <a:cubicBezTo>
                  <a:pt x="3517" y="1089"/>
                  <a:pt x="3516" y="1090"/>
                  <a:pt x="3516" y="1091"/>
                </a:cubicBezTo>
                <a:cubicBezTo>
                  <a:pt x="3516" y="1091"/>
                  <a:pt x="3516" y="1092"/>
                  <a:pt x="3516" y="1092"/>
                </a:cubicBezTo>
                <a:cubicBezTo>
                  <a:pt x="3515" y="1098"/>
                  <a:pt x="3513" y="1100"/>
                  <a:pt x="3506" y="1100"/>
                </a:cubicBezTo>
                <a:cubicBezTo>
                  <a:pt x="3502" y="1100"/>
                  <a:pt x="3500" y="1102"/>
                  <a:pt x="3498" y="1103"/>
                </a:cubicBezTo>
                <a:cubicBezTo>
                  <a:pt x="3498" y="1104"/>
                  <a:pt x="3497" y="1104"/>
                  <a:pt x="3496" y="1105"/>
                </a:cubicBezTo>
                <a:cubicBezTo>
                  <a:pt x="3496" y="1105"/>
                  <a:pt x="3494" y="1108"/>
                  <a:pt x="3494" y="1109"/>
                </a:cubicBezTo>
                <a:cubicBezTo>
                  <a:pt x="3494" y="1111"/>
                  <a:pt x="3494" y="1114"/>
                  <a:pt x="3492" y="1116"/>
                </a:cubicBezTo>
                <a:cubicBezTo>
                  <a:pt x="3491" y="1117"/>
                  <a:pt x="3489" y="1117"/>
                  <a:pt x="3487" y="1117"/>
                </a:cubicBezTo>
                <a:cubicBezTo>
                  <a:pt x="3486" y="1117"/>
                  <a:pt x="3486" y="1117"/>
                  <a:pt x="3486" y="1117"/>
                </a:cubicBezTo>
                <a:cubicBezTo>
                  <a:pt x="3486" y="1117"/>
                  <a:pt x="3486" y="1117"/>
                  <a:pt x="3485" y="1117"/>
                </a:cubicBezTo>
                <a:cubicBezTo>
                  <a:pt x="3484" y="1120"/>
                  <a:pt x="3482" y="1121"/>
                  <a:pt x="3480" y="1122"/>
                </a:cubicBezTo>
                <a:cubicBezTo>
                  <a:pt x="3480" y="1122"/>
                  <a:pt x="3480" y="1122"/>
                  <a:pt x="3480" y="1123"/>
                </a:cubicBezTo>
                <a:cubicBezTo>
                  <a:pt x="3480" y="1124"/>
                  <a:pt x="3481" y="1127"/>
                  <a:pt x="3479" y="1129"/>
                </a:cubicBezTo>
                <a:cubicBezTo>
                  <a:pt x="3476" y="1131"/>
                  <a:pt x="3473" y="1129"/>
                  <a:pt x="3471" y="1128"/>
                </a:cubicBezTo>
                <a:cubicBezTo>
                  <a:pt x="3470" y="1128"/>
                  <a:pt x="3469" y="1127"/>
                  <a:pt x="3469" y="1127"/>
                </a:cubicBezTo>
                <a:cubicBezTo>
                  <a:pt x="3468" y="1128"/>
                  <a:pt x="3468" y="1128"/>
                  <a:pt x="3468" y="1128"/>
                </a:cubicBezTo>
                <a:cubicBezTo>
                  <a:pt x="3468" y="1129"/>
                  <a:pt x="3467" y="1130"/>
                  <a:pt x="3467" y="1130"/>
                </a:cubicBezTo>
                <a:cubicBezTo>
                  <a:pt x="3466" y="1132"/>
                  <a:pt x="3466" y="1132"/>
                  <a:pt x="3466" y="1132"/>
                </a:cubicBezTo>
                <a:cubicBezTo>
                  <a:pt x="3464" y="1135"/>
                  <a:pt x="3463" y="1136"/>
                  <a:pt x="3458" y="1137"/>
                </a:cubicBezTo>
                <a:cubicBezTo>
                  <a:pt x="3457" y="1138"/>
                  <a:pt x="3456" y="1138"/>
                  <a:pt x="3456" y="1138"/>
                </a:cubicBezTo>
                <a:cubicBezTo>
                  <a:pt x="3456" y="1138"/>
                  <a:pt x="3456" y="1139"/>
                  <a:pt x="3456" y="1139"/>
                </a:cubicBezTo>
                <a:cubicBezTo>
                  <a:pt x="3457" y="1144"/>
                  <a:pt x="3452" y="1147"/>
                  <a:pt x="3448" y="1148"/>
                </a:cubicBezTo>
                <a:cubicBezTo>
                  <a:pt x="3447" y="1149"/>
                  <a:pt x="3446" y="1150"/>
                  <a:pt x="3445" y="1151"/>
                </a:cubicBezTo>
                <a:cubicBezTo>
                  <a:pt x="3444" y="1152"/>
                  <a:pt x="3444" y="1152"/>
                  <a:pt x="3444" y="1152"/>
                </a:cubicBezTo>
                <a:cubicBezTo>
                  <a:pt x="3443" y="1153"/>
                  <a:pt x="3442" y="1154"/>
                  <a:pt x="3440" y="1156"/>
                </a:cubicBezTo>
                <a:cubicBezTo>
                  <a:pt x="3437" y="1161"/>
                  <a:pt x="3431" y="1167"/>
                  <a:pt x="3428" y="1170"/>
                </a:cubicBezTo>
                <a:cubicBezTo>
                  <a:pt x="3426" y="1172"/>
                  <a:pt x="3425" y="1176"/>
                  <a:pt x="3423" y="1179"/>
                </a:cubicBezTo>
                <a:cubicBezTo>
                  <a:pt x="3423" y="1180"/>
                  <a:pt x="3422" y="1181"/>
                  <a:pt x="3422" y="1181"/>
                </a:cubicBezTo>
                <a:cubicBezTo>
                  <a:pt x="3421" y="1183"/>
                  <a:pt x="3421" y="1183"/>
                  <a:pt x="3420" y="1184"/>
                </a:cubicBezTo>
                <a:cubicBezTo>
                  <a:pt x="3420" y="1185"/>
                  <a:pt x="3419" y="1186"/>
                  <a:pt x="3419" y="1187"/>
                </a:cubicBezTo>
                <a:cubicBezTo>
                  <a:pt x="3419" y="1188"/>
                  <a:pt x="3419" y="1189"/>
                  <a:pt x="3419" y="1189"/>
                </a:cubicBezTo>
                <a:cubicBezTo>
                  <a:pt x="3419" y="1190"/>
                  <a:pt x="3419" y="1191"/>
                  <a:pt x="3418" y="1193"/>
                </a:cubicBezTo>
                <a:close/>
                <a:moveTo>
                  <a:pt x="1817" y="996"/>
                </a:moveTo>
                <a:cubicBezTo>
                  <a:pt x="1817" y="996"/>
                  <a:pt x="1817" y="996"/>
                  <a:pt x="1817" y="996"/>
                </a:cubicBezTo>
                <a:cubicBezTo>
                  <a:pt x="1817" y="996"/>
                  <a:pt x="1817" y="996"/>
                  <a:pt x="1817" y="996"/>
                </a:cubicBezTo>
                <a:close/>
                <a:moveTo>
                  <a:pt x="3641" y="973"/>
                </a:moveTo>
                <a:cubicBezTo>
                  <a:pt x="3641" y="973"/>
                  <a:pt x="3641" y="973"/>
                  <a:pt x="3641" y="973"/>
                </a:cubicBezTo>
                <a:cubicBezTo>
                  <a:pt x="3641" y="973"/>
                  <a:pt x="3641" y="973"/>
                  <a:pt x="3641" y="973"/>
                </a:cubicBezTo>
                <a:close/>
                <a:moveTo>
                  <a:pt x="3725" y="912"/>
                </a:moveTo>
                <a:cubicBezTo>
                  <a:pt x="3725" y="912"/>
                  <a:pt x="3725" y="912"/>
                  <a:pt x="3725" y="912"/>
                </a:cubicBezTo>
                <a:cubicBezTo>
                  <a:pt x="3725" y="912"/>
                  <a:pt x="3725" y="912"/>
                  <a:pt x="3725" y="912"/>
                </a:cubicBezTo>
                <a:close/>
                <a:moveTo>
                  <a:pt x="210" y="847"/>
                </a:moveTo>
                <a:cubicBezTo>
                  <a:pt x="210" y="847"/>
                  <a:pt x="210" y="847"/>
                  <a:pt x="210" y="847"/>
                </a:cubicBezTo>
                <a:cubicBezTo>
                  <a:pt x="210" y="847"/>
                  <a:pt x="210" y="847"/>
                  <a:pt x="210" y="847"/>
                </a:cubicBezTo>
                <a:close/>
                <a:moveTo>
                  <a:pt x="3808" y="819"/>
                </a:moveTo>
                <a:cubicBezTo>
                  <a:pt x="3808" y="819"/>
                  <a:pt x="3808" y="819"/>
                  <a:pt x="3808" y="819"/>
                </a:cubicBezTo>
                <a:cubicBezTo>
                  <a:pt x="3808" y="819"/>
                  <a:pt x="3808" y="819"/>
                  <a:pt x="3808" y="819"/>
                </a:cubicBezTo>
                <a:close/>
                <a:moveTo>
                  <a:pt x="540" y="746"/>
                </a:moveTo>
                <a:cubicBezTo>
                  <a:pt x="540" y="746"/>
                  <a:pt x="540" y="746"/>
                  <a:pt x="540" y="746"/>
                </a:cubicBezTo>
                <a:cubicBezTo>
                  <a:pt x="540" y="746"/>
                  <a:pt x="540" y="746"/>
                  <a:pt x="540" y="746"/>
                </a:cubicBezTo>
                <a:close/>
                <a:moveTo>
                  <a:pt x="3792" y="744"/>
                </a:moveTo>
                <a:cubicBezTo>
                  <a:pt x="3793" y="745"/>
                  <a:pt x="3794" y="746"/>
                  <a:pt x="3796" y="746"/>
                </a:cubicBezTo>
                <a:cubicBezTo>
                  <a:pt x="3796" y="746"/>
                  <a:pt x="3796" y="746"/>
                  <a:pt x="3796" y="746"/>
                </a:cubicBezTo>
                <a:cubicBezTo>
                  <a:pt x="3796" y="744"/>
                  <a:pt x="3796" y="744"/>
                  <a:pt x="3796" y="744"/>
                </a:cubicBezTo>
                <a:lnTo>
                  <a:pt x="3792" y="744"/>
                </a:lnTo>
                <a:close/>
                <a:moveTo>
                  <a:pt x="3013" y="570"/>
                </a:moveTo>
                <a:cubicBezTo>
                  <a:pt x="3013" y="570"/>
                  <a:pt x="3013" y="570"/>
                  <a:pt x="3013" y="570"/>
                </a:cubicBezTo>
                <a:close/>
                <a:moveTo>
                  <a:pt x="3895" y="561"/>
                </a:moveTo>
                <a:cubicBezTo>
                  <a:pt x="3895" y="561"/>
                  <a:pt x="3895" y="561"/>
                  <a:pt x="3895" y="561"/>
                </a:cubicBezTo>
                <a:cubicBezTo>
                  <a:pt x="3895" y="561"/>
                  <a:pt x="3895" y="561"/>
                  <a:pt x="3895" y="561"/>
                </a:cubicBezTo>
                <a:close/>
                <a:moveTo>
                  <a:pt x="3897" y="560"/>
                </a:moveTo>
                <a:cubicBezTo>
                  <a:pt x="3897" y="560"/>
                  <a:pt x="3897" y="560"/>
                  <a:pt x="3897" y="560"/>
                </a:cubicBezTo>
                <a:cubicBezTo>
                  <a:pt x="3897" y="560"/>
                  <a:pt x="3897" y="560"/>
                  <a:pt x="3897" y="560"/>
                </a:cubicBezTo>
                <a:cubicBezTo>
                  <a:pt x="3897" y="560"/>
                  <a:pt x="3897" y="560"/>
                  <a:pt x="3897" y="560"/>
                </a:cubicBezTo>
                <a:close/>
                <a:moveTo>
                  <a:pt x="743" y="556"/>
                </a:moveTo>
                <a:cubicBezTo>
                  <a:pt x="743" y="556"/>
                  <a:pt x="743" y="556"/>
                  <a:pt x="743" y="556"/>
                </a:cubicBezTo>
                <a:cubicBezTo>
                  <a:pt x="743" y="556"/>
                  <a:pt x="743" y="556"/>
                  <a:pt x="743" y="556"/>
                </a:cubicBezTo>
                <a:close/>
                <a:moveTo>
                  <a:pt x="3895" y="554"/>
                </a:moveTo>
                <a:cubicBezTo>
                  <a:pt x="3895" y="554"/>
                  <a:pt x="3895" y="554"/>
                  <a:pt x="3895" y="554"/>
                </a:cubicBezTo>
                <a:cubicBezTo>
                  <a:pt x="3895" y="554"/>
                  <a:pt x="3895" y="554"/>
                  <a:pt x="3895" y="554"/>
                </a:cubicBezTo>
                <a:close/>
                <a:moveTo>
                  <a:pt x="743" y="549"/>
                </a:moveTo>
                <a:cubicBezTo>
                  <a:pt x="743" y="549"/>
                  <a:pt x="743" y="549"/>
                  <a:pt x="743" y="549"/>
                </a:cubicBezTo>
                <a:cubicBezTo>
                  <a:pt x="743" y="549"/>
                  <a:pt x="743" y="549"/>
                  <a:pt x="743" y="549"/>
                </a:cubicBezTo>
                <a:close/>
                <a:moveTo>
                  <a:pt x="2787" y="534"/>
                </a:moveTo>
                <a:cubicBezTo>
                  <a:pt x="2787" y="534"/>
                  <a:pt x="2787" y="534"/>
                  <a:pt x="2787" y="534"/>
                </a:cubicBezTo>
                <a:close/>
                <a:moveTo>
                  <a:pt x="2788" y="513"/>
                </a:moveTo>
                <a:cubicBezTo>
                  <a:pt x="2788" y="513"/>
                  <a:pt x="2788" y="513"/>
                  <a:pt x="2788" y="513"/>
                </a:cubicBezTo>
                <a:cubicBezTo>
                  <a:pt x="2788" y="513"/>
                  <a:pt x="2788" y="513"/>
                  <a:pt x="2788" y="513"/>
                </a:cubicBezTo>
                <a:close/>
                <a:moveTo>
                  <a:pt x="1232" y="428"/>
                </a:moveTo>
                <a:cubicBezTo>
                  <a:pt x="1232" y="428"/>
                  <a:pt x="1232" y="428"/>
                  <a:pt x="1232" y="428"/>
                </a:cubicBezTo>
                <a:cubicBezTo>
                  <a:pt x="1232" y="428"/>
                  <a:pt x="1232" y="428"/>
                  <a:pt x="1232" y="428"/>
                </a:cubicBezTo>
                <a:close/>
                <a:moveTo>
                  <a:pt x="3696" y="425"/>
                </a:moveTo>
                <a:cubicBezTo>
                  <a:pt x="3696" y="425"/>
                  <a:pt x="3696" y="425"/>
                  <a:pt x="3696" y="425"/>
                </a:cubicBezTo>
                <a:cubicBezTo>
                  <a:pt x="3696" y="425"/>
                  <a:pt x="3696" y="425"/>
                  <a:pt x="3696" y="425"/>
                </a:cubicBezTo>
                <a:close/>
                <a:moveTo>
                  <a:pt x="3773" y="424"/>
                </a:moveTo>
                <a:cubicBezTo>
                  <a:pt x="3773" y="424"/>
                  <a:pt x="3773" y="424"/>
                  <a:pt x="3773" y="424"/>
                </a:cubicBezTo>
                <a:cubicBezTo>
                  <a:pt x="3773" y="424"/>
                  <a:pt x="3773" y="424"/>
                  <a:pt x="3773" y="424"/>
                </a:cubicBezTo>
                <a:close/>
                <a:moveTo>
                  <a:pt x="1225" y="423"/>
                </a:moveTo>
                <a:cubicBezTo>
                  <a:pt x="1225" y="423"/>
                  <a:pt x="1225" y="423"/>
                  <a:pt x="1225" y="423"/>
                </a:cubicBezTo>
                <a:cubicBezTo>
                  <a:pt x="1225" y="423"/>
                  <a:pt x="1225" y="423"/>
                  <a:pt x="1225" y="423"/>
                </a:cubicBezTo>
                <a:close/>
                <a:moveTo>
                  <a:pt x="3780" y="416"/>
                </a:moveTo>
                <a:cubicBezTo>
                  <a:pt x="3780" y="416"/>
                  <a:pt x="3780" y="416"/>
                  <a:pt x="3780" y="416"/>
                </a:cubicBezTo>
                <a:close/>
                <a:moveTo>
                  <a:pt x="1193" y="413"/>
                </a:moveTo>
                <a:cubicBezTo>
                  <a:pt x="1193" y="413"/>
                  <a:pt x="1193" y="413"/>
                  <a:pt x="1193" y="413"/>
                </a:cubicBezTo>
                <a:close/>
                <a:moveTo>
                  <a:pt x="1168" y="373"/>
                </a:moveTo>
                <a:cubicBezTo>
                  <a:pt x="1168" y="373"/>
                  <a:pt x="1168" y="373"/>
                  <a:pt x="1168" y="373"/>
                </a:cubicBezTo>
                <a:close/>
                <a:moveTo>
                  <a:pt x="3674" y="371"/>
                </a:moveTo>
                <a:cubicBezTo>
                  <a:pt x="3674" y="371"/>
                  <a:pt x="3674" y="371"/>
                  <a:pt x="3674" y="371"/>
                </a:cubicBezTo>
                <a:cubicBezTo>
                  <a:pt x="3674" y="371"/>
                  <a:pt x="3674" y="371"/>
                  <a:pt x="3674" y="371"/>
                </a:cubicBezTo>
                <a:close/>
                <a:moveTo>
                  <a:pt x="3926" y="317"/>
                </a:moveTo>
                <a:cubicBezTo>
                  <a:pt x="3926" y="318"/>
                  <a:pt x="3926" y="318"/>
                  <a:pt x="3925" y="318"/>
                </a:cubicBezTo>
                <a:cubicBezTo>
                  <a:pt x="3924" y="318"/>
                  <a:pt x="3924" y="318"/>
                  <a:pt x="3923" y="320"/>
                </a:cubicBezTo>
                <a:cubicBezTo>
                  <a:pt x="3923" y="320"/>
                  <a:pt x="3923" y="321"/>
                  <a:pt x="3923" y="321"/>
                </a:cubicBezTo>
                <a:cubicBezTo>
                  <a:pt x="3924" y="320"/>
                  <a:pt x="3925" y="319"/>
                  <a:pt x="3926" y="318"/>
                </a:cubicBezTo>
                <a:cubicBezTo>
                  <a:pt x="3926" y="318"/>
                  <a:pt x="3926" y="318"/>
                  <a:pt x="3926" y="317"/>
                </a:cubicBezTo>
                <a:close/>
                <a:moveTo>
                  <a:pt x="3494" y="305"/>
                </a:moveTo>
                <a:cubicBezTo>
                  <a:pt x="3494" y="305"/>
                  <a:pt x="3494" y="305"/>
                  <a:pt x="3494" y="305"/>
                </a:cubicBezTo>
                <a:close/>
                <a:moveTo>
                  <a:pt x="1072" y="304"/>
                </a:moveTo>
                <a:cubicBezTo>
                  <a:pt x="1072" y="304"/>
                  <a:pt x="1072" y="304"/>
                  <a:pt x="1072" y="304"/>
                </a:cubicBezTo>
                <a:close/>
                <a:moveTo>
                  <a:pt x="3407" y="167"/>
                </a:moveTo>
                <a:cubicBezTo>
                  <a:pt x="3407" y="167"/>
                  <a:pt x="3407" y="167"/>
                  <a:pt x="3407" y="167"/>
                </a:cubicBezTo>
                <a:cubicBezTo>
                  <a:pt x="3407" y="167"/>
                  <a:pt x="3407" y="167"/>
                  <a:pt x="3407" y="167"/>
                </a:cubicBezTo>
                <a:close/>
                <a:moveTo>
                  <a:pt x="3398" y="149"/>
                </a:moveTo>
                <a:cubicBezTo>
                  <a:pt x="3398" y="149"/>
                  <a:pt x="3398" y="149"/>
                  <a:pt x="3398" y="149"/>
                </a:cubicBezTo>
                <a:cubicBezTo>
                  <a:pt x="3398" y="149"/>
                  <a:pt x="3398" y="149"/>
                  <a:pt x="3398" y="149"/>
                </a:cubicBezTo>
                <a:close/>
                <a:moveTo>
                  <a:pt x="3016" y="105"/>
                </a:moveTo>
                <a:cubicBezTo>
                  <a:pt x="3016" y="105"/>
                  <a:pt x="3016" y="105"/>
                  <a:pt x="3016" y="105"/>
                </a:cubicBezTo>
                <a:cubicBezTo>
                  <a:pt x="3016" y="105"/>
                  <a:pt x="3016" y="105"/>
                  <a:pt x="3016" y="105"/>
                </a:cubicBezTo>
                <a:close/>
                <a:moveTo>
                  <a:pt x="3342" y="63"/>
                </a:moveTo>
                <a:cubicBezTo>
                  <a:pt x="3342" y="63"/>
                  <a:pt x="3342" y="63"/>
                  <a:pt x="3342" y="63"/>
                </a:cubicBezTo>
                <a:close/>
                <a:moveTo>
                  <a:pt x="54" y="1093"/>
                </a:moveTo>
                <a:cubicBezTo>
                  <a:pt x="52" y="1093"/>
                  <a:pt x="50" y="1092"/>
                  <a:pt x="49" y="1091"/>
                </a:cubicBezTo>
                <a:cubicBezTo>
                  <a:pt x="49" y="1091"/>
                  <a:pt x="48" y="1091"/>
                  <a:pt x="47" y="1092"/>
                </a:cubicBezTo>
                <a:cubicBezTo>
                  <a:pt x="42" y="1086"/>
                  <a:pt x="42" y="1086"/>
                  <a:pt x="42" y="1086"/>
                </a:cubicBezTo>
                <a:cubicBezTo>
                  <a:pt x="45" y="1083"/>
                  <a:pt x="50" y="1082"/>
                  <a:pt x="54" y="1085"/>
                </a:cubicBezTo>
                <a:cubicBezTo>
                  <a:pt x="55" y="1085"/>
                  <a:pt x="56" y="1084"/>
                  <a:pt x="57" y="1084"/>
                </a:cubicBezTo>
                <a:cubicBezTo>
                  <a:pt x="57" y="1082"/>
                  <a:pt x="58" y="1079"/>
                  <a:pt x="56" y="1078"/>
                </a:cubicBezTo>
                <a:cubicBezTo>
                  <a:pt x="51" y="1074"/>
                  <a:pt x="49" y="1069"/>
                  <a:pt x="50" y="1065"/>
                </a:cubicBezTo>
                <a:cubicBezTo>
                  <a:pt x="50" y="1064"/>
                  <a:pt x="49" y="1063"/>
                  <a:pt x="49" y="1062"/>
                </a:cubicBezTo>
                <a:cubicBezTo>
                  <a:pt x="47" y="1060"/>
                  <a:pt x="45" y="1057"/>
                  <a:pt x="47" y="1054"/>
                </a:cubicBezTo>
                <a:cubicBezTo>
                  <a:pt x="47" y="1053"/>
                  <a:pt x="49" y="1051"/>
                  <a:pt x="52" y="1051"/>
                </a:cubicBezTo>
                <a:cubicBezTo>
                  <a:pt x="53" y="1058"/>
                  <a:pt x="53" y="1058"/>
                  <a:pt x="53" y="1058"/>
                </a:cubicBezTo>
                <a:cubicBezTo>
                  <a:pt x="53" y="1058"/>
                  <a:pt x="54" y="1057"/>
                  <a:pt x="54" y="1056"/>
                </a:cubicBezTo>
                <a:cubicBezTo>
                  <a:pt x="54" y="1056"/>
                  <a:pt x="55" y="1057"/>
                  <a:pt x="55" y="1058"/>
                </a:cubicBezTo>
                <a:cubicBezTo>
                  <a:pt x="57" y="1060"/>
                  <a:pt x="58" y="1063"/>
                  <a:pt x="58" y="1065"/>
                </a:cubicBezTo>
                <a:cubicBezTo>
                  <a:pt x="57" y="1067"/>
                  <a:pt x="58" y="1070"/>
                  <a:pt x="61" y="1071"/>
                </a:cubicBezTo>
                <a:cubicBezTo>
                  <a:pt x="66" y="1075"/>
                  <a:pt x="66" y="1082"/>
                  <a:pt x="64" y="1087"/>
                </a:cubicBezTo>
                <a:cubicBezTo>
                  <a:pt x="63" y="1089"/>
                  <a:pt x="60" y="1092"/>
                  <a:pt x="56" y="1093"/>
                </a:cubicBezTo>
                <a:cubicBezTo>
                  <a:pt x="56" y="1093"/>
                  <a:pt x="55" y="1093"/>
                  <a:pt x="54" y="1093"/>
                </a:cubicBezTo>
                <a:close/>
                <a:moveTo>
                  <a:pt x="50" y="1065"/>
                </a:moveTo>
                <a:cubicBezTo>
                  <a:pt x="50" y="1065"/>
                  <a:pt x="50" y="1065"/>
                  <a:pt x="50" y="1065"/>
                </a:cubicBezTo>
                <a:cubicBezTo>
                  <a:pt x="50" y="1065"/>
                  <a:pt x="50" y="1065"/>
                  <a:pt x="50" y="1065"/>
                </a:cubicBezTo>
                <a:close/>
                <a:moveTo>
                  <a:pt x="50" y="1064"/>
                </a:moveTo>
                <a:cubicBezTo>
                  <a:pt x="50" y="1064"/>
                  <a:pt x="50" y="1064"/>
                  <a:pt x="50" y="1064"/>
                </a:cubicBezTo>
                <a:cubicBezTo>
                  <a:pt x="50" y="1064"/>
                  <a:pt x="50" y="1064"/>
                  <a:pt x="50" y="1064"/>
                </a:cubicBezTo>
                <a:close/>
                <a:moveTo>
                  <a:pt x="59" y="1041"/>
                </a:moveTo>
                <a:cubicBezTo>
                  <a:pt x="58" y="1035"/>
                  <a:pt x="59" y="1031"/>
                  <a:pt x="60" y="1029"/>
                </a:cubicBezTo>
                <a:cubicBezTo>
                  <a:pt x="60" y="1028"/>
                  <a:pt x="60" y="1028"/>
                  <a:pt x="60" y="1028"/>
                </a:cubicBezTo>
                <a:cubicBezTo>
                  <a:pt x="61" y="1027"/>
                  <a:pt x="61" y="1025"/>
                  <a:pt x="60" y="1024"/>
                </a:cubicBezTo>
                <a:cubicBezTo>
                  <a:pt x="58" y="1022"/>
                  <a:pt x="56" y="1015"/>
                  <a:pt x="59" y="1009"/>
                </a:cubicBezTo>
                <a:cubicBezTo>
                  <a:pt x="59" y="1008"/>
                  <a:pt x="59" y="1007"/>
                  <a:pt x="60" y="1005"/>
                </a:cubicBezTo>
                <a:cubicBezTo>
                  <a:pt x="60" y="1001"/>
                  <a:pt x="60" y="997"/>
                  <a:pt x="64" y="994"/>
                </a:cubicBezTo>
                <a:cubicBezTo>
                  <a:pt x="65" y="993"/>
                  <a:pt x="66" y="992"/>
                  <a:pt x="67" y="991"/>
                </a:cubicBezTo>
                <a:cubicBezTo>
                  <a:pt x="73" y="996"/>
                  <a:pt x="73" y="996"/>
                  <a:pt x="73" y="996"/>
                </a:cubicBezTo>
                <a:cubicBezTo>
                  <a:pt x="72" y="997"/>
                  <a:pt x="70" y="999"/>
                  <a:pt x="69" y="1000"/>
                </a:cubicBezTo>
                <a:cubicBezTo>
                  <a:pt x="68" y="1001"/>
                  <a:pt x="68" y="1003"/>
                  <a:pt x="67" y="1006"/>
                </a:cubicBezTo>
                <a:cubicBezTo>
                  <a:pt x="67" y="1008"/>
                  <a:pt x="67" y="1010"/>
                  <a:pt x="66" y="1013"/>
                </a:cubicBezTo>
                <a:cubicBezTo>
                  <a:pt x="65" y="1015"/>
                  <a:pt x="65" y="1018"/>
                  <a:pt x="66" y="1019"/>
                </a:cubicBezTo>
                <a:cubicBezTo>
                  <a:pt x="69" y="1022"/>
                  <a:pt x="69" y="1028"/>
                  <a:pt x="68" y="1031"/>
                </a:cubicBezTo>
                <a:cubicBezTo>
                  <a:pt x="67" y="1032"/>
                  <a:pt x="67" y="1032"/>
                  <a:pt x="67" y="1032"/>
                </a:cubicBezTo>
                <a:cubicBezTo>
                  <a:pt x="66" y="1034"/>
                  <a:pt x="66" y="1036"/>
                  <a:pt x="66" y="1040"/>
                </a:cubicBezTo>
                <a:lnTo>
                  <a:pt x="59" y="1041"/>
                </a:lnTo>
                <a:close/>
                <a:moveTo>
                  <a:pt x="61" y="969"/>
                </a:moveTo>
                <a:cubicBezTo>
                  <a:pt x="59" y="967"/>
                  <a:pt x="56" y="965"/>
                  <a:pt x="52" y="963"/>
                </a:cubicBezTo>
                <a:cubicBezTo>
                  <a:pt x="50" y="962"/>
                  <a:pt x="48" y="961"/>
                  <a:pt x="46" y="960"/>
                </a:cubicBezTo>
                <a:cubicBezTo>
                  <a:pt x="44" y="959"/>
                  <a:pt x="41" y="957"/>
                  <a:pt x="40" y="958"/>
                </a:cubicBezTo>
                <a:cubicBezTo>
                  <a:pt x="39" y="958"/>
                  <a:pt x="37" y="959"/>
                  <a:pt x="36" y="960"/>
                </a:cubicBezTo>
                <a:cubicBezTo>
                  <a:pt x="33" y="962"/>
                  <a:pt x="29" y="965"/>
                  <a:pt x="25" y="964"/>
                </a:cubicBezTo>
                <a:cubicBezTo>
                  <a:pt x="23" y="964"/>
                  <a:pt x="22" y="963"/>
                  <a:pt x="20" y="962"/>
                </a:cubicBezTo>
                <a:cubicBezTo>
                  <a:pt x="25" y="956"/>
                  <a:pt x="25" y="956"/>
                  <a:pt x="25" y="956"/>
                </a:cubicBezTo>
                <a:cubicBezTo>
                  <a:pt x="25" y="956"/>
                  <a:pt x="26" y="957"/>
                  <a:pt x="26" y="957"/>
                </a:cubicBezTo>
                <a:cubicBezTo>
                  <a:pt x="26" y="957"/>
                  <a:pt x="26" y="957"/>
                  <a:pt x="26" y="957"/>
                </a:cubicBezTo>
                <a:cubicBezTo>
                  <a:pt x="27" y="957"/>
                  <a:pt x="30" y="955"/>
                  <a:pt x="31" y="954"/>
                </a:cubicBezTo>
                <a:cubicBezTo>
                  <a:pt x="33" y="952"/>
                  <a:pt x="35" y="951"/>
                  <a:pt x="38" y="950"/>
                </a:cubicBezTo>
                <a:cubicBezTo>
                  <a:pt x="42" y="949"/>
                  <a:pt x="46" y="951"/>
                  <a:pt x="50" y="954"/>
                </a:cubicBezTo>
                <a:cubicBezTo>
                  <a:pt x="52" y="954"/>
                  <a:pt x="53" y="955"/>
                  <a:pt x="55" y="956"/>
                </a:cubicBezTo>
                <a:cubicBezTo>
                  <a:pt x="60" y="958"/>
                  <a:pt x="64" y="961"/>
                  <a:pt x="67" y="964"/>
                </a:cubicBezTo>
                <a:lnTo>
                  <a:pt x="61" y="9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1" name="îslïďè">
            <a:extLst>
              <a:ext uri="{FF2B5EF4-FFF2-40B4-BE49-F238E27FC236}">
                <a16:creationId xmlns:a16="http://schemas.microsoft.com/office/drawing/2014/main" id="{440862DA-E6A6-465A-9D5A-6BB66754DBAF}"/>
              </a:ext>
            </a:extLst>
          </p:cNvPr>
          <p:cNvSpPr/>
          <p:nvPr/>
        </p:nvSpPr>
        <p:spPr bwMode="auto">
          <a:xfrm>
            <a:off x="4556052" y="4247238"/>
            <a:ext cx="628854" cy="931545"/>
          </a:xfrm>
          <a:custGeom>
            <a:avLst/>
            <a:gdLst>
              <a:gd name="T0" fmla="*/ 777 w 777"/>
              <a:gd name="T1" fmla="*/ 1151 h 1151"/>
              <a:gd name="T2" fmla="*/ 0 w 777"/>
              <a:gd name="T3" fmla="*/ 1151 h 1151"/>
              <a:gd name="T4" fmla="*/ 0 w 777"/>
              <a:gd name="T5" fmla="*/ 0 h 1151"/>
              <a:gd name="T6" fmla="*/ 777 w 777"/>
              <a:gd name="T7" fmla="*/ 0 h 1151"/>
              <a:gd name="T8" fmla="*/ 777 w 777"/>
              <a:gd name="T9" fmla="*/ 1151 h 1151"/>
              <a:gd name="T10" fmla="*/ 7 w 777"/>
              <a:gd name="T11" fmla="*/ 1143 h 1151"/>
              <a:gd name="T12" fmla="*/ 769 w 777"/>
              <a:gd name="T13" fmla="*/ 1143 h 1151"/>
              <a:gd name="T14" fmla="*/ 769 w 777"/>
              <a:gd name="T15" fmla="*/ 8 h 1151"/>
              <a:gd name="T16" fmla="*/ 7 w 777"/>
              <a:gd name="T17" fmla="*/ 8 h 1151"/>
              <a:gd name="T18" fmla="*/ 7 w 777"/>
              <a:gd name="T19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1151">
                <a:moveTo>
                  <a:pt x="777" y="1151"/>
                </a:moveTo>
                <a:lnTo>
                  <a:pt x="0" y="1151"/>
                </a:lnTo>
                <a:lnTo>
                  <a:pt x="0" y="0"/>
                </a:lnTo>
                <a:lnTo>
                  <a:pt x="777" y="0"/>
                </a:lnTo>
                <a:lnTo>
                  <a:pt x="777" y="1151"/>
                </a:lnTo>
                <a:close/>
                <a:moveTo>
                  <a:pt x="7" y="1143"/>
                </a:moveTo>
                <a:lnTo>
                  <a:pt x="769" y="1143"/>
                </a:lnTo>
                <a:lnTo>
                  <a:pt x="769" y="8"/>
                </a:lnTo>
                <a:lnTo>
                  <a:pt x="7" y="8"/>
                </a:lnTo>
                <a:lnTo>
                  <a:pt x="7" y="1143"/>
                </a:ln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2" name="işḻíḍé">
            <a:extLst>
              <a:ext uri="{FF2B5EF4-FFF2-40B4-BE49-F238E27FC236}">
                <a16:creationId xmlns:a16="http://schemas.microsoft.com/office/drawing/2014/main" id="{1E6F5058-24F5-47BE-B86E-8B247DA8E5F2}"/>
              </a:ext>
            </a:extLst>
          </p:cNvPr>
          <p:cNvSpPr/>
          <p:nvPr/>
        </p:nvSpPr>
        <p:spPr bwMode="auto">
          <a:xfrm>
            <a:off x="4842557" y="5087328"/>
            <a:ext cx="72031" cy="71222"/>
          </a:xfrm>
          <a:custGeom>
            <a:avLst/>
            <a:gdLst>
              <a:gd name="T0" fmla="*/ 31 w 66"/>
              <a:gd name="T1" fmla="*/ 6 h 65"/>
              <a:gd name="T2" fmla="*/ 32 w 66"/>
              <a:gd name="T3" fmla="*/ 0 h 65"/>
              <a:gd name="T4" fmla="*/ 39 w 66"/>
              <a:gd name="T5" fmla="*/ 3 h 65"/>
              <a:gd name="T6" fmla="*/ 37 w 66"/>
              <a:gd name="T7" fmla="*/ 4 h 65"/>
              <a:gd name="T8" fmla="*/ 58 w 66"/>
              <a:gd name="T9" fmla="*/ 11 h 65"/>
              <a:gd name="T10" fmla="*/ 66 w 66"/>
              <a:gd name="T11" fmla="*/ 12 h 65"/>
              <a:gd name="T12" fmla="*/ 65 w 66"/>
              <a:gd name="T13" fmla="*/ 13 h 65"/>
              <a:gd name="T14" fmla="*/ 34 w 66"/>
              <a:gd name="T15" fmla="*/ 13 h 65"/>
              <a:gd name="T16" fmla="*/ 53 w 66"/>
              <a:gd name="T17" fmla="*/ 23 h 65"/>
              <a:gd name="T18" fmla="*/ 60 w 66"/>
              <a:gd name="T19" fmla="*/ 23 h 65"/>
              <a:gd name="T20" fmla="*/ 60 w 66"/>
              <a:gd name="T21" fmla="*/ 24 h 65"/>
              <a:gd name="T22" fmla="*/ 58 w 66"/>
              <a:gd name="T23" fmla="*/ 58 h 65"/>
              <a:gd name="T24" fmla="*/ 50 w 66"/>
              <a:gd name="T25" fmla="*/ 65 h 65"/>
              <a:gd name="T26" fmla="*/ 48 w 66"/>
              <a:gd name="T27" fmla="*/ 62 h 65"/>
              <a:gd name="T28" fmla="*/ 42 w 66"/>
              <a:gd name="T29" fmla="*/ 58 h 65"/>
              <a:gd name="T30" fmla="*/ 54 w 66"/>
              <a:gd name="T31" fmla="*/ 57 h 65"/>
              <a:gd name="T32" fmla="*/ 42 w 66"/>
              <a:gd name="T33" fmla="*/ 25 h 65"/>
              <a:gd name="T34" fmla="*/ 45 w 66"/>
              <a:gd name="T35" fmla="*/ 27 h 65"/>
              <a:gd name="T36" fmla="*/ 42 w 66"/>
              <a:gd name="T37" fmla="*/ 28 h 65"/>
              <a:gd name="T38" fmla="*/ 43 w 66"/>
              <a:gd name="T39" fmla="*/ 37 h 65"/>
              <a:gd name="T40" fmla="*/ 49 w 66"/>
              <a:gd name="T41" fmla="*/ 38 h 65"/>
              <a:gd name="T42" fmla="*/ 49 w 66"/>
              <a:gd name="T43" fmla="*/ 39 h 65"/>
              <a:gd name="T44" fmla="*/ 34 w 66"/>
              <a:gd name="T45" fmla="*/ 39 h 65"/>
              <a:gd name="T46" fmla="*/ 44 w 66"/>
              <a:gd name="T47" fmla="*/ 47 h 65"/>
              <a:gd name="T48" fmla="*/ 51 w 66"/>
              <a:gd name="T49" fmla="*/ 48 h 65"/>
              <a:gd name="T50" fmla="*/ 50 w 66"/>
              <a:gd name="T51" fmla="*/ 49 h 65"/>
              <a:gd name="T52" fmla="*/ 34 w 66"/>
              <a:gd name="T53" fmla="*/ 55 h 65"/>
              <a:gd name="T54" fmla="*/ 34 w 66"/>
              <a:gd name="T55" fmla="*/ 62 h 65"/>
              <a:gd name="T56" fmla="*/ 30 w 66"/>
              <a:gd name="T57" fmla="*/ 64 h 65"/>
              <a:gd name="T58" fmla="*/ 30 w 66"/>
              <a:gd name="T59" fmla="*/ 49 h 65"/>
              <a:gd name="T60" fmla="*/ 20 w 66"/>
              <a:gd name="T61" fmla="*/ 49 h 65"/>
              <a:gd name="T62" fmla="*/ 13 w 66"/>
              <a:gd name="T63" fmla="*/ 47 h 65"/>
              <a:gd name="T64" fmla="*/ 30 w 66"/>
              <a:gd name="T65" fmla="*/ 47 h 65"/>
              <a:gd name="T66" fmla="*/ 21 w 66"/>
              <a:gd name="T67" fmla="*/ 39 h 65"/>
              <a:gd name="T68" fmla="*/ 14 w 66"/>
              <a:gd name="T69" fmla="*/ 37 h 65"/>
              <a:gd name="T70" fmla="*/ 33 w 66"/>
              <a:gd name="T71" fmla="*/ 37 h 65"/>
              <a:gd name="T72" fmla="*/ 37 w 66"/>
              <a:gd name="T73" fmla="*/ 30 h 65"/>
              <a:gd name="T74" fmla="*/ 22 w 66"/>
              <a:gd name="T75" fmla="*/ 25 h 65"/>
              <a:gd name="T76" fmla="*/ 29 w 66"/>
              <a:gd name="T77" fmla="*/ 31 h 65"/>
              <a:gd name="T78" fmla="*/ 28 w 66"/>
              <a:gd name="T79" fmla="*/ 35 h 65"/>
              <a:gd name="T80" fmla="*/ 26 w 66"/>
              <a:gd name="T81" fmla="*/ 35 h 65"/>
              <a:gd name="T82" fmla="*/ 24 w 66"/>
              <a:gd name="T83" fmla="*/ 31 h 65"/>
              <a:gd name="T84" fmla="*/ 12 w 66"/>
              <a:gd name="T85" fmla="*/ 25 h 65"/>
              <a:gd name="T86" fmla="*/ 12 w 66"/>
              <a:gd name="T87" fmla="*/ 63 h 65"/>
              <a:gd name="T88" fmla="*/ 8 w 66"/>
              <a:gd name="T89" fmla="*/ 51 h 65"/>
              <a:gd name="T90" fmla="*/ 8 w 66"/>
              <a:gd name="T91" fmla="*/ 18 h 65"/>
              <a:gd name="T92" fmla="*/ 28 w 66"/>
              <a:gd name="T93" fmla="*/ 23 h 65"/>
              <a:gd name="T94" fmla="*/ 11 w 66"/>
              <a:gd name="T95" fmla="*/ 13 h 65"/>
              <a:gd name="T96" fmla="*/ 0 w 66"/>
              <a:gd name="T97" fmla="*/ 11 h 65"/>
              <a:gd name="T98" fmla="*/ 2 w 66"/>
              <a:gd name="T99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" h="65">
                <a:moveTo>
                  <a:pt x="31" y="11"/>
                </a:moveTo>
                <a:cubicBezTo>
                  <a:pt x="31" y="10"/>
                  <a:pt x="31" y="8"/>
                  <a:pt x="31" y="6"/>
                </a:cubicBezTo>
                <a:cubicBezTo>
                  <a:pt x="32" y="4"/>
                  <a:pt x="32" y="3"/>
                  <a:pt x="32" y="3"/>
                </a:cubicBezTo>
                <a:cubicBezTo>
                  <a:pt x="32" y="0"/>
                  <a:pt x="32" y="0"/>
                  <a:pt x="32" y="0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61" y="7"/>
                  <a:pt x="61" y="7"/>
                  <a:pt x="61" y="7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3"/>
                  <a:pt x="66" y="13"/>
                  <a:pt x="65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1" y="23"/>
                  <a:pt x="31" y="23"/>
                  <a:pt x="31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6" y="19"/>
                  <a:pt x="56" y="19"/>
                  <a:pt x="56" y="19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60" y="23"/>
                  <a:pt x="61" y="24"/>
                </a:cubicBezTo>
                <a:cubicBezTo>
                  <a:pt x="61" y="24"/>
                  <a:pt x="60" y="24"/>
                  <a:pt x="60" y="24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60"/>
                  <a:pt x="58" y="61"/>
                  <a:pt x="57" y="62"/>
                </a:cubicBezTo>
                <a:cubicBezTo>
                  <a:pt x="56" y="63"/>
                  <a:pt x="54" y="64"/>
                  <a:pt x="50" y="65"/>
                </a:cubicBezTo>
                <a:cubicBezTo>
                  <a:pt x="50" y="64"/>
                  <a:pt x="50" y="64"/>
                  <a:pt x="50" y="63"/>
                </a:cubicBezTo>
                <a:cubicBezTo>
                  <a:pt x="50" y="63"/>
                  <a:pt x="49" y="62"/>
                  <a:pt x="48" y="62"/>
                </a:cubicBezTo>
                <a:cubicBezTo>
                  <a:pt x="47" y="61"/>
                  <a:pt x="45" y="60"/>
                  <a:pt x="42" y="59"/>
                </a:cubicBezTo>
                <a:cubicBezTo>
                  <a:pt x="42" y="58"/>
                  <a:pt x="42" y="58"/>
                  <a:pt x="42" y="58"/>
                </a:cubicBezTo>
                <a:cubicBezTo>
                  <a:pt x="49" y="59"/>
                  <a:pt x="52" y="60"/>
                  <a:pt x="53" y="59"/>
                </a:cubicBezTo>
                <a:cubicBezTo>
                  <a:pt x="53" y="59"/>
                  <a:pt x="54" y="58"/>
                  <a:pt x="54" y="57"/>
                </a:cubicBezTo>
                <a:cubicBezTo>
                  <a:pt x="54" y="25"/>
                  <a:pt x="54" y="25"/>
                  <a:pt x="54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4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0" y="32"/>
                  <a:pt x="38" y="35"/>
                  <a:pt x="36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9" y="38"/>
                  <a:pt x="49" y="38"/>
                  <a:pt x="49" y="38"/>
                </a:cubicBezTo>
                <a:cubicBezTo>
                  <a:pt x="50" y="38"/>
                  <a:pt x="50" y="39"/>
                  <a:pt x="50" y="39"/>
                </a:cubicBezTo>
                <a:cubicBezTo>
                  <a:pt x="50" y="39"/>
                  <a:pt x="49" y="39"/>
                  <a:pt x="49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7"/>
                  <a:pt x="34" y="47"/>
                  <a:pt x="3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4"/>
                  <a:pt x="46" y="44"/>
                  <a:pt x="46" y="44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1" y="49"/>
                  <a:pt x="51" y="49"/>
                  <a:pt x="50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1" y="63"/>
                  <a:pt x="30" y="64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49"/>
                  <a:pt x="30" y="49"/>
                  <a:pt x="3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9"/>
                  <a:pt x="18" y="49"/>
                  <a:pt x="15" y="50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39"/>
                  <a:pt x="30" y="39"/>
                  <a:pt x="30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0" y="39"/>
                  <a:pt x="18" y="40"/>
                  <a:pt x="17" y="40"/>
                </a:cubicBezTo>
                <a:cubicBezTo>
                  <a:pt x="14" y="37"/>
                  <a:pt x="14" y="37"/>
                  <a:pt x="14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6"/>
                  <a:pt x="34" y="36"/>
                  <a:pt x="34" y="35"/>
                </a:cubicBezTo>
                <a:cubicBezTo>
                  <a:pt x="35" y="35"/>
                  <a:pt x="35" y="33"/>
                  <a:pt x="37" y="30"/>
                </a:cubicBezTo>
                <a:cubicBezTo>
                  <a:pt x="38" y="28"/>
                  <a:pt x="38" y="26"/>
                  <a:pt x="39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30"/>
                  <a:pt x="29" y="30"/>
                  <a:pt x="29" y="31"/>
                </a:cubicBezTo>
                <a:cubicBezTo>
                  <a:pt x="29" y="31"/>
                  <a:pt x="29" y="32"/>
                  <a:pt x="29" y="33"/>
                </a:cubicBezTo>
                <a:cubicBezTo>
                  <a:pt x="29" y="34"/>
                  <a:pt x="28" y="34"/>
                  <a:pt x="28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29"/>
                  <a:pt x="22" y="27"/>
                  <a:pt x="20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63"/>
                  <a:pt x="12" y="63"/>
                  <a:pt x="12" y="63"/>
                </a:cubicBezTo>
                <a:cubicBezTo>
                  <a:pt x="10" y="64"/>
                  <a:pt x="8" y="65"/>
                  <a:pt x="8" y="65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18"/>
                  <a:pt x="8" y="18"/>
                  <a:pt x="8" y="18"/>
                </a:cubicBezTo>
                <a:cubicBezTo>
                  <a:pt x="13" y="23"/>
                  <a:pt x="13" y="23"/>
                  <a:pt x="13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30" y="13"/>
                  <a:pt x="30" y="13"/>
                  <a:pt x="3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8" y="13"/>
                  <a:pt x="6" y="13"/>
                  <a:pt x="3" y="14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1" y="11"/>
                  <a:pt x="31" y="11"/>
                  <a:pt x="31" y="11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3" name="íšḻîḑè">
            <a:extLst>
              <a:ext uri="{FF2B5EF4-FFF2-40B4-BE49-F238E27FC236}">
                <a16:creationId xmlns:a16="http://schemas.microsoft.com/office/drawing/2014/main" id="{BED59F7F-0BD7-4DEB-8B2D-9A6FB37D698C}"/>
              </a:ext>
            </a:extLst>
          </p:cNvPr>
          <p:cNvSpPr/>
          <p:nvPr/>
        </p:nvSpPr>
        <p:spPr bwMode="auto">
          <a:xfrm>
            <a:off x="4919443" y="5086519"/>
            <a:ext cx="72031" cy="72840"/>
          </a:xfrm>
          <a:custGeom>
            <a:avLst/>
            <a:gdLst>
              <a:gd name="T0" fmla="*/ 62 w 66"/>
              <a:gd name="T1" fmla="*/ 12 h 67"/>
              <a:gd name="T2" fmla="*/ 16 w 66"/>
              <a:gd name="T3" fmla="*/ 27 h 67"/>
              <a:gd name="T4" fmla="*/ 27 w 66"/>
              <a:gd name="T5" fmla="*/ 9 h 67"/>
              <a:gd name="T6" fmla="*/ 36 w 66"/>
              <a:gd name="T7" fmla="*/ 4 h 67"/>
              <a:gd name="T8" fmla="*/ 30 w 66"/>
              <a:gd name="T9" fmla="*/ 10 h 67"/>
              <a:gd name="T10" fmla="*/ 34 w 66"/>
              <a:gd name="T11" fmla="*/ 38 h 67"/>
              <a:gd name="T12" fmla="*/ 38 w 66"/>
              <a:gd name="T13" fmla="*/ 50 h 67"/>
              <a:gd name="T14" fmla="*/ 36 w 66"/>
              <a:gd name="T15" fmla="*/ 44 h 67"/>
              <a:gd name="T16" fmla="*/ 35 w 66"/>
              <a:gd name="T17" fmla="*/ 22 h 67"/>
              <a:gd name="T18" fmla="*/ 42 w 66"/>
              <a:gd name="T19" fmla="*/ 32 h 67"/>
              <a:gd name="T20" fmla="*/ 38 w 66"/>
              <a:gd name="T21" fmla="*/ 29 h 67"/>
              <a:gd name="T22" fmla="*/ 59 w 66"/>
              <a:gd name="T23" fmla="*/ 47 h 67"/>
              <a:gd name="T24" fmla="*/ 53 w 66"/>
              <a:gd name="T25" fmla="*/ 53 h 67"/>
              <a:gd name="T26" fmla="*/ 44 w 66"/>
              <a:gd name="T27" fmla="*/ 67 h 67"/>
              <a:gd name="T28" fmla="*/ 37 w 66"/>
              <a:gd name="T29" fmla="*/ 61 h 67"/>
              <a:gd name="T30" fmla="*/ 45 w 66"/>
              <a:gd name="T31" fmla="*/ 61 h 67"/>
              <a:gd name="T32" fmla="*/ 49 w 66"/>
              <a:gd name="T33" fmla="*/ 53 h 67"/>
              <a:gd name="T34" fmla="*/ 18 w 66"/>
              <a:gd name="T35" fmla="*/ 52 h 67"/>
              <a:gd name="T36" fmla="*/ 21 w 66"/>
              <a:gd name="T37" fmla="*/ 36 h 67"/>
              <a:gd name="T38" fmla="*/ 24 w 66"/>
              <a:gd name="T39" fmla="*/ 34 h 67"/>
              <a:gd name="T40" fmla="*/ 51 w 66"/>
              <a:gd name="T41" fmla="*/ 20 h 67"/>
              <a:gd name="T42" fmla="*/ 58 w 66"/>
              <a:gd name="T43" fmla="*/ 21 h 67"/>
              <a:gd name="T44" fmla="*/ 54 w 66"/>
              <a:gd name="T45" fmla="*/ 34 h 67"/>
              <a:gd name="T46" fmla="*/ 66 w 66"/>
              <a:gd name="T47" fmla="*/ 35 h 67"/>
              <a:gd name="T48" fmla="*/ 54 w 66"/>
              <a:gd name="T49" fmla="*/ 36 h 67"/>
              <a:gd name="T50" fmla="*/ 53 w 66"/>
              <a:gd name="T51" fmla="*/ 51 h 67"/>
              <a:gd name="T52" fmla="*/ 59 w 66"/>
              <a:gd name="T53" fmla="*/ 47 h 67"/>
              <a:gd name="T54" fmla="*/ 50 w 66"/>
              <a:gd name="T55" fmla="*/ 47 h 67"/>
              <a:gd name="T56" fmla="*/ 27 w 66"/>
              <a:gd name="T57" fmla="*/ 36 h 67"/>
              <a:gd name="T58" fmla="*/ 50 w 66"/>
              <a:gd name="T59" fmla="*/ 34 h 67"/>
              <a:gd name="T60" fmla="*/ 27 w 66"/>
              <a:gd name="T61" fmla="*/ 34 h 67"/>
              <a:gd name="T62" fmla="*/ 14 w 66"/>
              <a:gd name="T63" fmla="*/ 30 h 67"/>
              <a:gd name="T64" fmla="*/ 10 w 66"/>
              <a:gd name="T65" fmla="*/ 50 h 67"/>
              <a:gd name="T66" fmla="*/ 11 w 66"/>
              <a:gd name="T67" fmla="*/ 62 h 67"/>
              <a:gd name="T68" fmla="*/ 6 w 66"/>
              <a:gd name="T69" fmla="*/ 62 h 67"/>
              <a:gd name="T70" fmla="*/ 5 w 66"/>
              <a:gd name="T71" fmla="*/ 58 h 67"/>
              <a:gd name="T72" fmla="*/ 7 w 66"/>
              <a:gd name="T73" fmla="*/ 51 h 67"/>
              <a:gd name="T74" fmla="*/ 0 w 66"/>
              <a:gd name="T75" fmla="*/ 45 h 67"/>
              <a:gd name="T76" fmla="*/ 18 w 66"/>
              <a:gd name="T77" fmla="*/ 12 h 67"/>
              <a:gd name="T78" fmla="*/ 0 w 66"/>
              <a:gd name="T79" fmla="*/ 17 h 67"/>
              <a:gd name="T80" fmla="*/ 9 w 66"/>
              <a:gd name="T81" fmla="*/ 24 h 67"/>
              <a:gd name="T82" fmla="*/ 5 w 66"/>
              <a:gd name="T83" fmla="*/ 25 h 67"/>
              <a:gd name="T84" fmla="*/ 6 w 66"/>
              <a:gd name="T85" fmla="*/ 2 h 67"/>
              <a:gd name="T86" fmla="*/ 16 w 66"/>
              <a:gd name="T87" fmla="*/ 11 h 67"/>
              <a:gd name="T88" fmla="*/ 11 w 66"/>
              <a:gd name="T89" fmla="*/ 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67">
                <a:moveTo>
                  <a:pt x="57" y="6"/>
                </a:moveTo>
                <a:cubicBezTo>
                  <a:pt x="62" y="11"/>
                  <a:pt x="62" y="11"/>
                  <a:pt x="62" y="11"/>
                </a:cubicBezTo>
                <a:cubicBezTo>
                  <a:pt x="63" y="12"/>
                  <a:pt x="63" y="12"/>
                  <a:pt x="62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3" y="20"/>
                  <a:pt x="20" y="24"/>
                  <a:pt x="19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6" y="26"/>
                  <a:pt x="16" y="26"/>
                </a:cubicBezTo>
                <a:cubicBezTo>
                  <a:pt x="18" y="23"/>
                  <a:pt x="21" y="19"/>
                  <a:pt x="22" y="17"/>
                </a:cubicBezTo>
                <a:cubicBezTo>
                  <a:pt x="24" y="14"/>
                  <a:pt x="25" y="12"/>
                  <a:pt x="27" y="9"/>
                </a:cubicBezTo>
                <a:cubicBezTo>
                  <a:pt x="28" y="6"/>
                  <a:pt x="30" y="3"/>
                  <a:pt x="31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4"/>
                  <a:pt x="36" y="4"/>
                </a:cubicBezTo>
                <a:cubicBezTo>
                  <a:pt x="36" y="4"/>
                  <a:pt x="36" y="4"/>
                  <a:pt x="35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0" y="10"/>
                  <a:pt x="30" y="10"/>
                  <a:pt x="30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7" y="6"/>
                  <a:pt x="57" y="6"/>
                  <a:pt x="57" y="6"/>
                </a:cubicBezTo>
                <a:close/>
                <a:moveTo>
                  <a:pt x="34" y="38"/>
                </a:moveTo>
                <a:cubicBezTo>
                  <a:pt x="38" y="40"/>
                  <a:pt x="41" y="43"/>
                  <a:pt x="41" y="45"/>
                </a:cubicBezTo>
                <a:cubicBezTo>
                  <a:pt x="41" y="47"/>
                  <a:pt x="41" y="48"/>
                  <a:pt x="40" y="49"/>
                </a:cubicBezTo>
                <a:cubicBezTo>
                  <a:pt x="39" y="50"/>
                  <a:pt x="39" y="50"/>
                  <a:pt x="38" y="50"/>
                </a:cubicBezTo>
                <a:cubicBezTo>
                  <a:pt x="38" y="50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6"/>
                  <a:pt x="37" y="45"/>
                  <a:pt x="36" y="44"/>
                </a:cubicBezTo>
                <a:cubicBezTo>
                  <a:pt x="36" y="42"/>
                  <a:pt x="35" y="40"/>
                  <a:pt x="33" y="38"/>
                </a:cubicBezTo>
                <a:cubicBezTo>
                  <a:pt x="34" y="38"/>
                  <a:pt x="34" y="38"/>
                  <a:pt x="34" y="38"/>
                </a:cubicBezTo>
                <a:close/>
                <a:moveTo>
                  <a:pt x="35" y="22"/>
                </a:moveTo>
                <a:cubicBezTo>
                  <a:pt x="38" y="24"/>
                  <a:pt x="39" y="25"/>
                  <a:pt x="41" y="26"/>
                </a:cubicBezTo>
                <a:cubicBezTo>
                  <a:pt x="42" y="27"/>
                  <a:pt x="43" y="28"/>
                  <a:pt x="43" y="29"/>
                </a:cubicBezTo>
                <a:cubicBezTo>
                  <a:pt x="42" y="31"/>
                  <a:pt x="42" y="32"/>
                  <a:pt x="42" y="32"/>
                </a:cubicBezTo>
                <a:cubicBezTo>
                  <a:pt x="41" y="33"/>
                  <a:pt x="40" y="33"/>
                  <a:pt x="40" y="33"/>
                </a:cubicBezTo>
                <a:cubicBezTo>
                  <a:pt x="39" y="33"/>
                  <a:pt x="39" y="33"/>
                  <a:pt x="39" y="32"/>
                </a:cubicBezTo>
                <a:cubicBezTo>
                  <a:pt x="39" y="32"/>
                  <a:pt x="38" y="31"/>
                  <a:pt x="38" y="29"/>
                </a:cubicBezTo>
                <a:cubicBezTo>
                  <a:pt x="37" y="27"/>
                  <a:pt x="36" y="25"/>
                  <a:pt x="35" y="23"/>
                </a:cubicBezTo>
                <a:cubicBezTo>
                  <a:pt x="35" y="22"/>
                  <a:pt x="35" y="22"/>
                  <a:pt x="35" y="22"/>
                </a:cubicBezTo>
                <a:close/>
                <a:moveTo>
                  <a:pt x="59" y="47"/>
                </a:moveTo>
                <a:cubicBezTo>
                  <a:pt x="64" y="52"/>
                  <a:pt x="64" y="52"/>
                  <a:pt x="64" y="52"/>
                </a:cubicBezTo>
                <a:cubicBezTo>
                  <a:pt x="65" y="53"/>
                  <a:pt x="65" y="53"/>
                  <a:pt x="64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54"/>
                  <a:pt x="53" y="56"/>
                  <a:pt x="53" y="58"/>
                </a:cubicBezTo>
                <a:cubicBezTo>
                  <a:pt x="52" y="60"/>
                  <a:pt x="51" y="61"/>
                  <a:pt x="50" y="63"/>
                </a:cubicBezTo>
                <a:cubicBezTo>
                  <a:pt x="49" y="65"/>
                  <a:pt x="47" y="66"/>
                  <a:pt x="44" y="67"/>
                </a:cubicBezTo>
                <a:cubicBezTo>
                  <a:pt x="43" y="66"/>
                  <a:pt x="43" y="64"/>
                  <a:pt x="43" y="64"/>
                </a:cubicBezTo>
                <a:cubicBezTo>
                  <a:pt x="42" y="63"/>
                  <a:pt x="41" y="63"/>
                  <a:pt x="39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6" y="60"/>
                  <a:pt x="36" y="60"/>
                  <a:pt x="36" y="60"/>
                </a:cubicBezTo>
                <a:cubicBezTo>
                  <a:pt x="40" y="61"/>
                  <a:pt x="44" y="61"/>
                  <a:pt x="45" y="61"/>
                </a:cubicBezTo>
                <a:cubicBezTo>
                  <a:pt x="46" y="60"/>
                  <a:pt x="47" y="60"/>
                  <a:pt x="48" y="58"/>
                </a:cubicBez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4"/>
                  <a:pt x="4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3" y="55"/>
                  <a:pt x="23" y="55"/>
                  <a:pt x="23" y="55"/>
                </a:cubicBezTo>
                <a:cubicBezTo>
                  <a:pt x="18" y="52"/>
                  <a:pt x="18" y="52"/>
                  <a:pt x="18" y="52"/>
                </a:cubicBezTo>
                <a:cubicBezTo>
                  <a:pt x="21" y="50"/>
                  <a:pt x="21" y="50"/>
                  <a:pt x="21" y="50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19" y="36"/>
                  <a:pt x="18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3" y="17"/>
                  <a:pt x="53" y="17"/>
                  <a:pt x="53" y="17"/>
                </a:cubicBezTo>
                <a:cubicBezTo>
                  <a:pt x="57" y="20"/>
                  <a:pt x="57" y="20"/>
                  <a:pt x="57" y="20"/>
                </a:cubicBezTo>
                <a:cubicBezTo>
                  <a:pt x="58" y="21"/>
                  <a:pt x="58" y="21"/>
                  <a:pt x="58" y="21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61" y="30"/>
                  <a:pt x="61" y="30"/>
                  <a:pt x="61" y="30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5"/>
                  <a:pt x="66" y="36"/>
                  <a:pt x="66" y="36"/>
                </a:cubicBezTo>
                <a:cubicBezTo>
                  <a:pt x="66" y="36"/>
                  <a:pt x="66" y="36"/>
                  <a:pt x="65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8"/>
                  <a:pt x="54" y="41"/>
                  <a:pt x="54" y="44"/>
                </a:cubicBezTo>
                <a:cubicBezTo>
                  <a:pt x="54" y="46"/>
                  <a:pt x="53" y="48"/>
                  <a:pt x="53" y="49"/>
                </a:cubicBezTo>
                <a:cubicBezTo>
                  <a:pt x="53" y="50"/>
                  <a:pt x="53" y="50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9" y="47"/>
                  <a:pt x="59" y="47"/>
                  <a:pt x="59" y="47"/>
                </a:cubicBezTo>
                <a:close/>
                <a:moveTo>
                  <a:pt x="24" y="51"/>
                </a:moveTo>
                <a:cubicBezTo>
                  <a:pt x="49" y="51"/>
                  <a:pt x="49" y="51"/>
                  <a:pt x="49" y="51"/>
                </a:cubicBezTo>
                <a:cubicBezTo>
                  <a:pt x="49" y="50"/>
                  <a:pt x="49" y="49"/>
                  <a:pt x="50" y="47"/>
                </a:cubicBezTo>
                <a:cubicBezTo>
                  <a:pt x="50" y="44"/>
                  <a:pt x="50" y="43"/>
                  <a:pt x="50" y="42"/>
                </a:cubicBezTo>
                <a:cubicBezTo>
                  <a:pt x="50" y="36"/>
                  <a:pt x="50" y="36"/>
                  <a:pt x="50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42"/>
                  <a:pt x="25" y="47"/>
                  <a:pt x="24" y="51"/>
                </a:cubicBezTo>
                <a:close/>
                <a:moveTo>
                  <a:pt x="27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51" y="22"/>
                  <a:pt x="51" y="22"/>
                  <a:pt x="51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7" y="34"/>
                  <a:pt x="27" y="34"/>
                  <a:pt x="27" y="34"/>
                </a:cubicBezTo>
                <a:close/>
                <a:moveTo>
                  <a:pt x="19" y="12"/>
                </a:moveTo>
                <a:cubicBezTo>
                  <a:pt x="19" y="14"/>
                  <a:pt x="18" y="16"/>
                  <a:pt x="17" y="18"/>
                </a:cubicBezTo>
                <a:cubicBezTo>
                  <a:pt x="17" y="21"/>
                  <a:pt x="15" y="25"/>
                  <a:pt x="14" y="30"/>
                </a:cubicBezTo>
                <a:cubicBezTo>
                  <a:pt x="13" y="35"/>
                  <a:pt x="12" y="39"/>
                  <a:pt x="11" y="40"/>
                </a:cubicBezTo>
                <a:cubicBezTo>
                  <a:pt x="11" y="41"/>
                  <a:pt x="11" y="43"/>
                  <a:pt x="11" y="45"/>
                </a:cubicBezTo>
                <a:cubicBezTo>
                  <a:pt x="10" y="47"/>
                  <a:pt x="10" y="49"/>
                  <a:pt x="10" y="50"/>
                </a:cubicBezTo>
                <a:cubicBezTo>
                  <a:pt x="10" y="52"/>
                  <a:pt x="10" y="53"/>
                  <a:pt x="10" y="54"/>
                </a:cubicBezTo>
                <a:cubicBezTo>
                  <a:pt x="10" y="55"/>
                  <a:pt x="10" y="57"/>
                  <a:pt x="10" y="58"/>
                </a:cubicBezTo>
                <a:cubicBezTo>
                  <a:pt x="11" y="60"/>
                  <a:pt x="11" y="61"/>
                  <a:pt x="11" y="62"/>
                </a:cubicBezTo>
                <a:cubicBezTo>
                  <a:pt x="11" y="63"/>
                  <a:pt x="10" y="64"/>
                  <a:pt x="8" y="64"/>
                </a:cubicBezTo>
                <a:cubicBezTo>
                  <a:pt x="8" y="64"/>
                  <a:pt x="8" y="64"/>
                  <a:pt x="7" y="63"/>
                </a:cubicBezTo>
                <a:cubicBezTo>
                  <a:pt x="6" y="63"/>
                  <a:pt x="6" y="63"/>
                  <a:pt x="6" y="62"/>
                </a:cubicBezTo>
                <a:cubicBezTo>
                  <a:pt x="5" y="62"/>
                  <a:pt x="5" y="62"/>
                  <a:pt x="5" y="61"/>
                </a:cubicBezTo>
                <a:cubicBezTo>
                  <a:pt x="5" y="61"/>
                  <a:pt x="5" y="60"/>
                  <a:pt x="5" y="60"/>
                </a:cubicBezTo>
                <a:cubicBezTo>
                  <a:pt x="5" y="59"/>
                  <a:pt x="5" y="59"/>
                  <a:pt x="5" y="58"/>
                </a:cubicBezTo>
                <a:cubicBezTo>
                  <a:pt x="5" y="58"/>
                  <a:pt x="5" y="58"/>
                  <a:pt x="6" y="57"/>
                </a:cubicBezTo>
                <a:cubicBezTo>
                  <a:pt x="6" y="56"/>
                  <a:pt x="6" y="54"/>
                  <a:pt x="6" y="53"/>
                </a:cubicBezTo>
                <a:cubicBezTo>
                  <a:pt x="6" y="52"/>
                  <a:pt x="7" y="51"/>
                  <a:pt x="7" y="51"/>
                </a:cubicBezTo>
                <a:cubicBezTo>
                  <a:pt x="6" y="49"/>
                  <a:pt x="6" y="48"/>
                  <a:pt x="6" y="48"/>
                </a:cubicBezTo>
                <a:cubicBezTo>
                  <a:pt x="5" y="47"/>
                  <a:pt x="3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45"/>
                  <a:pt x="5" y="45"/>
                  <a:pt x="6" y="44"/>
                </a:cubicBezTo>
                <a:cubicBezTo>
                  <a:pt x="6" y="44"/>
                  <a:pt x="7" y="42"/>
                  <a:pt x="8" y="39"/>
                </a:cubicBezTo>
                <a:cubicBezTo>
                  <a:pt x="10" y="35"/>
                  <a:pt x="13" y="27"/>
                  <a:pt x="18" y="12"/>
                </a:cubicBezTo>
                <a:cubicBezTo>
                  <a:pt x="19" y="12"/>
                  <a:pt x="19" y="12"/>
                  <a:pt x="19" y="12"/>
                </a:cubicBezTo>
                <a:close/>
                <a:moveTo>
                  <a:pt x="0" y="18"/>
                </a:moveTo>
                <a:cubicBezTo>
                  <a:pt x="0" y="17"/>
                  <a:pt x="0" y="17"/>
                  <a:pt x="0" y="17"/>
                </a:cubicBezTo>
                <a:cubicBezTo>
                  <a:pt x="1" y="18"/>
                  <a:pt x="2" y="18"/>
                  <a:pt x="2" y="18"/>
                </a:cubicBezTo>
                <a:cubicBezTo>
                  <a:pt x="3" y="18"/>
                  <a:pt x="4" y="19"/>
                  <a:pt x="6" y="20"/>
                </a:cubicBezTo>
                <a:cubicBezTo>
                  <a:pt x="8" y="21"/>
                  <a:pt x="9" y="23"/>
                  <a:pt x="9" y="24"/>
                </a:cubicBezTo>
                <a:cubicBezTo>
                  <a:pt x="9" y="26"/>
                  <a:pt x="9" y="27"/>
                  <a:pt x="8" y="28"/>
                </a:cubicBezTo>
                <a:cubicBezTo>
                  <a:pt x="7" y="29"/>
                  <a:pt x="6" y="30"/>
                  <a:pt x="6" y="29"/>
                </a:cubicBezTo>
                <a:cubicBezTo>
                  <a:pt x="6" y="29"/>
                  <a:pt x="5" y="28"/>
                  <a:pt x="5" y="25"/>
                </a:cubicBezTo>
                <a:cubicBezTo>
                  <a:pt x="4" y="23"/>
                  <a:pt x="2" y="21"/>
                  <a:pt x="0" y="18"/>
                </a:cubicBezTo>
                <a:close/>
                <a:moveTo>
                  <a:pt x="6" y="3"/>
                </a:moveTo>
                <a:cubicBezTo>
                  <a:pt x="6" y="2"/>
                  <a:pt x="6" y="2"/>
                  <a:pt x="6" y="2"/>
                </a:cubicBezTo>
                <a:cubicBezTo>
                  <a:pt x="7" y="3"/>
                  <a:pt x="9" y="3"/>
                  <a:pt x="10" y="4"/>
                </a:cubicBezTo>
                <a:cubicBezTo>
                  <a:pt x="11" y="5"/>
                  <a:pt x="13" y="6"/>
                  <a:pt x="15" y="7"/>
                </a:cubicBezTo>
                <a:cubicBezTo>
                  <a:pt x="17" y="8"/>
                  <a:pt x="17" y="10"/>
                  <a:pt x="16" y="11"/>
                </a:cubicBezTo>
                <a:cubicBezTo>
                  <a:pt x="14" y="13"/>
                  <a:pt x="13" y="14"/>
                  <a:pt x="13" y="13"/>
                </a:cubicBezTo>
                <a:cubicBezTo>
                  <a:pt x="13" y="13"/>
                  <a:pt x="12" y="13"/>
                  <a:pt x="12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7"/>
                  <a:pt x="8" y="5"/>
                  <a:pt x="6" y="3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4" name="íş1íďe">
            <a:extLst>
              <a:ext uri="{FF2B5EF4-FFF2-40B4-BE49-F238E27FC236}">
                <a16:creationId xmlns:a16="http://schemas.microsoft.com/office/drawing/2014/main" id="{99694A90-4B04-405A-82C5-99B55D020C69}"/>
              </a:ext>
            </a:extLst>
          </p:cNvPr>
          <p:cNvSpPr/>
          <p:nvPr/>
        </p:nvSpPr>
        <p:spPr bwMode="auto">
          <a:xfrm>
            <a:off x="4995521" y="5086519"/>
            <a:ext cx="74459" cy="72840"/>
          </a:xfrm>
          <a:custGeom>
            <a:avLst/>
            <a:gdLst>
              <a:gd name="T0" fmla="*/ 37 w 68"/>
              <a:gd name="T1" fmla="*/ 14 h 67"/>
              <a:gd name="T2" fmla="*/ 24 w 68"/>
              <a:gd name="T3" fmla="*/ 15 h 67"/>
              <a:gd name="T4" fmla="*/ 37 w 68"/>
              <a:gd name="T5" fmla="*/ 12 h 67"/>
              <a:gd name="T6" fmla="*/ 36 w 68"/>
              <a:gd name="T7" fmla="*/ 0 h 67"/>
              <a:gd name="T8" fmla="*/ 43 w 68"/>
              <a:gd name="T9" fmla="*/ 3 h 67"/>
              <a:gd name="T10" fmla="*/ 41 w 68"/>
              <a:gd name="T11" fmla="*/ 5 h 67"/>
              <a:gd name="T12" fmla="*/ 45 w 68"/>
              <a:gd name="T13" fmla="*/ 12 h 67"/>
              <a:gd name="T14" fmla="*/ 52 w 68"/>
              <a:gd name="T15" fmla="*/ 12 h 67"/>
              <a:gd name="T16" fmla="*/ 63 w 68"/>
              <a:gd name="T17" fmla="*/ 7 h 67"/>
              <a:gd name="T18" fmla="*/ 62 w 68"/>
              <a:gd name="T19" fmla="*/ 8 h 67"/>
              <a:gd name="T20" fmla="*/ 59 w 68"/>
              <a:gd name="T21" fmla="*/ 10 h 67"/>
              <a:gd name="T22" fmla="*/ 47 w 68"/>
              <a:gd name="T23" fmla="*/ 24 h 67"/>
              <a:gd name="T24" fmla="*/ 62 w 68"/>
              <a:gd name="T25" fmla="*/ 21 h 67"/>
              <a:gd name="T26" fmla="*/ 68 w 68"/>
              <a:gd name="T27" fmla="*/ 26 h 67"/>
              <a:gd name="T28" fmla="*/ 63 w 68"/>
              <a:gd name="T29" fmla="*/ 26 h 67"/>
              <a:gd name="T30" fmla="*/ 36 w 68"/>
              <a:gd name="T31" fmla="*/ 36 h 67"/>
              <a:gd name="T32" fmla="*/ 55 w 68"/>
              <a:gd name="T33" fmla="*/ 33 h 67"/>
              <a:gd name="T34" fmla="*/ 60 w 68"/>
              <a:gd name="T35" fmla="*/ 36 h 67"/>
              <a:gd name="T36" fmla="*/ 57 w 68"/>
              <a:gd name="T37" fmla="*/ 39 h 67"/>
              <a:gd name="T38" fmla="*/ 58 w 68"/>
              <a:gd name="T39" fmla="*/ 65 h 67"/>
              <a:gd name="T40" fmla="*/ 53 w 68"/>
              <a:gd name="T41" fmla="*/ 59 h 67"/>
              <a:gd name="T42" fmla="*/ 33 w 68"/>
              <a:gd name="T43" fmla="*/ 65 h 67"/>
              <a:gd name="T44" fmla="*/ 29 w 68"/>
              <a:gd name="T45" fmla="*/ 61 h 67"/>
              <a:gd name="T46" fmla="*/ 18 w 68"/>
              <a:gd name="T47" fmla="*/ 48 h 67"/>
              <a:gd name="T48" fmla="*/ 29 w 68"/>
              <a:gd name="T49" fmla="*/ 38 h 67"/>
              <a:gd name="T50" fmla="*/ 28 w 68"/>
              <a:gd name="T51" fmla="*/ 33 h 67"/>
              <a:gd name="T52" fmla="*/ 36 w 68"/>
              <a:gd name="T53" fmla="*/ 31 h 67"/>
              <a:gd name="T54" fmla="*/ 41 w 68"/>
              <a:gd name="T55" fmla="*/ 26 h 67"/>
              <a:gd name="T56" fmla="*/ 20 w 68"/>
              <a:gd name="T57" fmla="*/ 27 h 67"/>
              <a:gd name="T58" fmla="*/ 37 w 68"/>
              <a:gd name="T59" fmla="*/ 24 h 67"/>
              <a:gd name="T60" fmla="*/ 51 w 68"/>
              <a:gd name="T61" fmla="*/ 14 h 67"/>
              <a:gd name="T62" fmla="*/ 41 w 68"/>
              <a:gd name="T63" fmla="*/ 24 h 67"/>
              <a:gd name="T64" fmla="*/ 53 w 68"/>
              <a:gd name="T65" fmla="*/ 37 h 67"/>
              <a:gd name="T66" fmla="*/ 33 w 68"/>
              <a:gd name="T67" fmla="*/ 38 h 67"/>
              <a:gd name="T68" fmla="*/ 53 w 68"/>
              <a:gd name="T69" fmla="*/ 46 h 67"/>
              <a:gd name="T70" fmla="*/ 33 w 68"/>
              <a:gd name="T71" fmla="*/ 58 h 67"/>
              <a:gd name="T72" fmla="*/ 53 w 68"/>
              <a:gd name="T73" fmla="*/ 48 h 67"/>
              <a:gd name="T74" fmla="*/ 33 w 68"/>
              <a:gd name="T75" fmla="*/ 58 h 67"/>
              <a:gd name="T76" fmla="*/ 9 w 68"/>
              <a:gd name="T77" fmla="*/ 25 h 67"/>
              <a:gd name="T78" fmla="*/ 16 w 68"/>
              <a:gd name="T79" fmla="*/ 25 h 67"/>
              <a:gd name="T80" fmla="*/ 16 w 68"/>
              <a:gd name="T81" fmla="*/ 26 h 67"/>
              <a:gd name="T82" fmla="*/ 14 w 68"/>
              <a:gd name="T83" fmla="*/ 54 h 67"/>
              <a:gd name="T84" fmla="*/ 26 w 68"/>
              <a:gd name="T85" fmla="*/ 47 h 67"/>
              <a:gd name="T86" fmla="*/ 21 w 68"/>
              <a:gd name="T87" fmla="*/ 52 h 67"/>
              <a:gd name="T88" fmla="*/ 7 w 68"/>
              <a:gd name="T89" fmla="*/ 59 h 67"/>
              <a:gd name="T90" fmla="*/ 10 w 68"/>
              <a:gd name="T91" fmla="*/ 52 h 67"/>
              <a:gd name="T92" fmla="*/ 6 w 68"/>
              <a:gd name="T93" fmla="*/ 27 h 67"/>
              <a:gd name="T94" fmla="*/ 0 w 68"/>
              <a:gd name="T95" fmla="*/ 26 h 67"/>
              <a:gd name="T96" fmla="*/ 7 w 68"/>
              <a:gd name="T97" fmla="*/ 3 h 67"/>
              <a:gd name="T98" fmla="*/ 16 w 68"/>
              <a:gd name="T99" fmla="*/ 9 h 67"/>
              <a:gd name="T100" fmla="*/ 17 w 68"/>
              <a:gd name="T101" fmla="*/ 15 h 67"/>
              <a:gd name="T102" fmla="*/ 14 w 68"/>
              <a:gd name="T103" fmla="*/ 15 h 67"/>
              <a:gd name="T104" fmla="*/ 7 w 68"/>
              <a:gd name="T105" fmla="*/ 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7">
                <a:moveTo>
                  <a:pt x="37" y="24"/>
                </a:moveTo>
                <a:cubicBezTo>
                  <a:pt x="37" y="14"/>
                  <a:pt x="37" y="14"/>
                  <a:pt x="37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5" y="14"/>
                  <a:pt x="24" y="15"/>
                </a:cubicBezTo>
                <a:cubicBezTo>
                  <a:pt x="21" y="12"/>
                  <a:pt x="21" y="12"/>
                  <a:pt x="21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12"/>
                  <a:pt x="41" y="12"/>
                  <a:pt x="41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54" y="9"/>
                  <a:pt x="56" y="6"/>
                  <a:pt x="58" y="3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59" y="10"/>
                  <a:pt x="59" y="10"/>
                </a:cubicBezTo>
                <a:cubicBezTo>
                  <a:pt x="58" y="11"/>
                  <a:pt x="57" y="13"/>
                  <a:pt x="55" y="16"/>
                </a:cubicBezTo>
                <a:cubicBezTo>
                  <a:pt x="52" y="19"/>
                  <a:pt x="50" y="22"/>
                  <a:pt x="4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2" y="21"/>
                  <a:pt x="62" y="21"/>
                  <a:pt x="62" y="21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7" y="26"/>
                  <a:pt x="67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3" y="29"/>
                  <a:pt x="39" y="32"/>
                  <a:pt x="36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3"/>
                  <a:pt x="55" y="33"/>
                  <a:pt x="55" y="33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7"/>
                  <a:pt x="59" y="37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65"/>
                  <a:pt x="58" y="65"/>
                  <a:pt x="58" y="65"/>
                </a:cubicBezTo>
                <a:cubicBezTo>
                  <a:pt x="56" y="66"/>
                  <a:pt x="55" y="66"/>
                  <a:pt x="53" y="67"/>
                </a:cubicBezTo>
                <a:cubicBezTo>
                  <a:pt x="53" y="59"/>
                  <a:pt x="53" y="59"/>
                  <a:pt x="5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31" y="66"/>
                  <a:pt x="30" y="67"/>
                  <a:pt x="28" y="67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4"/>
                  <a:pt x="21" y="46"/>
                  <a:pt x="18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44"/>
                  <a:pt x="26" y="41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5"/>
                  <a:pt x="32" y="35"/>
                  <a:pt x="32" y="35"/>
                </a:cubicBezTo>
                <a:cubicBezTo>
                  <a:pt x="34" y="33"/>
                  <a:pt x="35" y="32"/>
                  <a:pt x="36" y="31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6"/>
                  <a:pt x="41" y="26"/>
                  <a:pt x="41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3" y="26"/>
                  <a:pt x="22" y="27"/>
                  <a:pt x="20" y="27"/>
                </a:cubicBezTo>
                <a:cubicBezTo>
                  <a:pt x="18" y="24"/>
                  <a:pt x="18" y="24"/>
                  <a:pt x="18" y="24"/>
                </a:cubicBezTo>
                <a:cubicBezTo>
                  <a:pt x="37" y="24"/>
                  <a:pt x="37" y="24"/>
                  <a:pt x="37" y="24"/>
                </a:cubicBezTo>
                <a:close/>
                <a:moveTo>
                  <a:pt x="43" y="24"/>
                </a:moveTo>
                <a:cubicBezTo>
                  <a:pt x="46" y="21"/>
                  <a:pt x="49" y="17"/>
                  <a:pt x="5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24"/>
                  <a:pt x="41" y="24"/>
                  <a:pt x="41" y="24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53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6"/>
                  <a:pt x="33" y="46"/>
                  <a:pt x="3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37"/>
                  <a:pt x="53" y="37"/>
                  <a:pt x="53" y="37"/>
                </a:cubicBezTo>
                <a:close/>
                <a:moveTo>
                  <a:pt x="33" y="58"/>
                </a:moveTo>
                <a:cubicBezTo>
                  <a:pt x="53" y="58"/>
                  <a:pt x="53" y="58"/>
                  <a:pt x="53" y="58"/>
                </a:cubicBezTo>
                <a:cubicBezTo>
                  <a:pt x="53" y="48"/>
                  <a:pt x="53" y="48"/>
                  <a:pt x="5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58"/>
                  <a:pt x="33" y="58"/>
                  <a:pt x="33" y="58"/>
                </a:cubicBezTo>
                <a:close/>
                <a:moveTo>
                  <a:pt x="0" y="26"/>
                </a:moveTo>
                <a:cubicBezTo>
                  <a:pt x="9" y="25"/>
                  <a:pt x="9" y="25"/>
                  <a:pt x="9" y="25"/>
                </a:cubicBezTo>
                <a:cubicBezTo>
                  <a:pt x="11" y="21"/>
                  <a:pt x="11" y="21"/>
                  <a:pt x="11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54"/>
                  <a:pt x="14" y="54"/>
                  <a:pt x="14" y="54"/>
                </a:cubicBezTo>
                <a:cubicBezTo>
                  <a:pt x="18" y="51"/>
                  <a:pt x="22" y="49"/>
                  <a:pt x="26" y="46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8"/>
                  <a:pt x="25" y="48"/>
                  <a:pt x="25" y="48"/>
                </a:cubicBezTo>
                <a:cubicBezTo>
                  <a:pt x="21" y="52"/>
                  <a:pt x="21" y="52"/>
                  <a:pt x="21" y="52"/>
                </a:cubicBezTo>
                <a:cubicBezTo>
                  <a:pt x="17" y="56"/>
                  <a:pt x="13" y="60"/>
                  <a:pt x="11" y="63"/>
                </a:cubicBezTo>
                <a:cubicBezTo>
                  <a:pt x="7" y="59"/>
                  <a:pt x="7" y="59"/>
                  <a:pt x="7" y="59"/>
                </a:cubicBezTo>
                <a:cubicBezTo>
                  <a:pt x="8" y="57"/>
                  <a:pt x="9" y="56"/>
                  <a:pt x="10" y="55"/>
                </a:cubicBezTo>
                <a:cubicBezTo>
                  <a:pt x="10" y="55"/>
                  <a:pt x="10" y="53"/>
                  <a:pt x="10" y="52"/>
                </a:cubicBezTo>
                <a:cubicBezTo>
                  <a:pt x="10" y="27"/>
                  <a:pt x="10" y="27"/>
                  <a:pt x="10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3" y="28"/>
                  <a:pt x="3" y="28"/>
                </a:cubicBezTo>
                <a:cubicBezTo>
                  <a:pt x="0" y="26"/>
                  <a:pt x="0" y="26"/>
                  <a:pt x="0" y="26"/>
                </a:cubicBezTo>
                <a:close/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11" y="5"/>
                  <a:pt x="13" y="6"/>
                  <a:pt x="14" y="7"/>
                </a:cubicBezTo>
                <a:cubicBezTo>
                  <a:pt x="15" y="7"/>
                  <a:pt x="16" y="8"/>
                  <a:pt x="16" y="9"/>
                </a:cubicBezTo>
                <a:cubicBezTo>
                  <a:pt x="17" y="10"/>
                  <a:pt x="18" y="11"/>
                  <a:pt x="18" y="12"/>
                </a:cubicBezTo>
                <a:cubicBezTo>
                  <a:pt x="18" y="12"/>
                  <a:pt x="17" y="13"/>
                  <a:pt x="17" y="15"/>
                </a:cubicBezTo>
                <a:cubicBezTo>
                  <a:pt x="16" y="16"/>
                  <a:pt x="15" y="16"/>
                  <a:pt x="15" y="16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3" y="14"/>
                  <a:pt x="13" y="12"/>
                </a:cubicBezTo>
                <a:cubicBezTo>
                  <a:pt x="12" y="10"/>
                  <a:pt x="10" y="7"/>
                  <a:pt x="7" y="3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5" name="íSľîḋè">
            <a:extLst>
              <a:ext uri="{FF2B5EF4-FFF2-40B4-BE49-F238E27FC236}">
                <a16:creationId xmlns:a16="http://schemas.microsoft.com/office/drawing/2014/main" id="{9A3E5953-07F9-45F3-9FCD-5E68FED4F75B}"/>
              </a:ext>
            </a:extLst>
          </p:cNvPr>
          <p:cNvSpPr/>
          <p:nvPr/>
        </p:nvSpPr>
        <p:spPr bwMode="auto">
          <a:xfrm>
            <a:off x="5078883" y="5084900"/>
            <a:ext cx="63128" cy="73650"/>
          </a:xfrm>
          <a:custGeom>
            <a:avLst/>
            <a:gdLst>
              <a:gd name="T0" fmla="*/ 13 w 58"/>
              <a:gd name="T1" fmla="*/ 13 h 67"/>
              <a:gd name="T2" fmla="*/ 50 w 58"/>
              <a:gd name="T3" fmla="*/ 34 h 67"/>
              <a:gd name="T4" fmla="*/ 57 w 58"/>
              <a:gd name="T5" fmla="*/ 34 h 67"/>
              <a:gd name="T6" fmla="*/ 57 w 58"/>
              <a:gd name="T7" fmla="*/ 36 h 67"/>
              <a:gd name="T8" fmla="*/ 55 w 58"/>
              <a:gd name="T9" fmla="*/ 45 h 67"/>
              <a:gd name="T10" fmla="*/ 51 w 58"/>
              <a:gd name="T11" fmla="*/ 63 h 67"/>
              <a:gd name="T12" fmla="*/ 43 w 58"/>
              <a:gd name="T13" fmla="*/ 65 h 67"/>
              <a:gd name="T14" fmla="*/ 37 w 58"/>
              <a:gd name="T15" fmla="*/ 61 h 67"/>
              <a:gd name="T16" fmla="*/ 46 w 58"/>
              <a:gd name="T17" fmla="*/ 61 h 67"/>
              <a:gd name="T18" fmla="*/ 51 w 58"/>
              <a:gd name="T19" fmla="*/ 46 h 67"/>
              <a:gd name="T20" fmla="*/ 13 w 58"/>
              <a:gd name="T21" fmla="*/ 36 h 67"/>
              <a:gd name="T22" fmla="*/ 6 w 58"/>
              <a:gd name="T23" fmla="*/ 35 h 67"/>
              <a:gd name="T24" fmla="*/ 9 w 58"/>
              <a:gd name="T25" fmla="*/ 14 h 67"/>
              <a:gd name="T26" fmla="*/ 13 w 58"/>
              <a:gd name="T27" fmla="*/ 11 h 67"/>
              <a:gd name="T28" fmla="*/ 18 w 58"/>
              <a:gd name="T29" fmla="*/ 9 h 67"/>
              <a:gd name="T30" fmla="*/ 20 w 58"/>
              <a:gd name="T31" fmla="*/ 2 h 67"/>
              <a:gd name="T32" fmla="*/ 25 w 58"/>
              <a:gd name="T33" fmla="*/ 3 h 67"/>
              <a:gd name="T34" fmla="*/ 25 w 58"/>
              <a:gd name="T35" fmla="*/ 4 h 67"/>
              <a:gd name="T36" fmla="*/ 19 w 58"/>
              <a:gd name="T37" fmla="*/ 11 h 67"/>
              <a:gd name="T38" fmla="*/ 42 w 58"/>
              <a:gd name="T39" fmla="*/ 8 h 67"/>
              <a:gd name="T40" fmla="*/ 47 w 58"/>
              <a:gd name="T41" fmla="*/ 11 h 67"/>
              <a:gd name="T42" fmla="*/ 45 w 58"/>
              <a:gd name="T43" fmla="*/ 13 h 67"/>
              <a:gd name="T44" fmla="*/ 42 w 58"/>
              <a:gd name="T45" fmla="*/ 28 h 67"/>
              <a:gd name="T46" fmla="*/ 35 w 58"/>
              <a:gd name="T47" fmla="*/ 31 h 67"/>
              <a:gd name="T48" fmla="*/ 28 w 58"/>
              <a:gd name="T49" fmla="*/ 27 h 67"/>
              <a:gd name="T50" fmla="*/ 36 w 58"/>
              <a:gd name="T51" fmla="*/ 27 h 67"/>
              <a:gd name="T52" fmla="*/ 39 w 58"/>
              <a:gd name="T53" fmla="*/ 23 h 67"/>
              <a:gd name="T54" fmla="*/ 41 w 58"/>
              <a:gd name="T55" fmla="*/ 13 h 67"/>
              <a:gd name="T56" fmla="*/ 2 w 58"/>
              <a:gd name="T57" fmla="*/ 41 h 67"/>
              <a:gd name="T58" fmla="*/ 8 w 58"/>
              <a:gd name="T59" fmla="*/ 44 h 67"/>
              <a:gd name="T60" fmla="*/ 6 w 58"/>
              <a:gd name="T61" fmla="*/ 45 h 67"/>
              <a:gd name="T62" fmla="*/ 19 w 58"/>
              <a:gd name="T63" fmla="*/ 55 h 67"/>
              <a:gd name="T64" fmla="*/ 18 w 58"/>
              <a:gd name="T65" fmla="*/ 39 h 67"/>
              <a:gd name="T66" fmla="*/ 24 w 58"/>
              <a:gd name="T67" fmla="*/ 41 h 67"/>
              <a:gd name="T68" fmla="*/ 22 w 58"/>
              <a:gd name="T69" fmla="*/ 43 h 67"/>
              <a:gd name="T70" fmla="*/ 36 w 58"/>
              <a:gd name="T71" fmla="*/ 54 h 67"/>
              <a:gd name="T72" fmla="*/ 35 w 58"/>
              <a:gd name="T73" fmla="*/ 41 h 67"/>
              <a:gd name="T74" fmla="*/ 41 w 58"/>
              <a:gd name="T75" fmla="*/ 43 h 67"/>
              <a:gd name="T76" fmla="*/ 39 w 58"/>
              <a:gd name="T77" fmla="*/ 45 h 67"/>
              <a:gd name="T78" fmla="*/ 40 w 58"/>
              <a:gd name="T79" fmla="*/ 56 h 67"/>
              <a:gd name="T80" fmla="*/ 37 w 58"/>
              <a:gd name="T81" fmla="*/ 58 h 67"/>
              <a:gd name="T82" fmla="*/ 36 w 58"/>
              <a:gd name="T83" fmla="*/ 56 h 67"/>
              <a:gd name="T84" fmla="*/ 4 w 58"/>
              <a:gd name="T85" fmla="*/ 59 h 67"/>
              <a:gd name="T86" fmla="*/ 2 w 58"/>
              <a:gd name="T87" fmla="*/ 54 h 67"/>
              <a:gd name="T88" fmla="*/ 2 w 58"/>
              <a:gd name="T89" fmla="*/ 41 h 67"/>
              <a:gd name="T90" fmla="*/ 26 w 58"/>
              <a:gd name="T91" fmla="*/ 17 h 67"/>
              <a:gd name="T92" fmla="*/ 30 w 58"/>
              <a:gd name="T93" fmla="*/ 21 h 67"/>
              <a:gd name="T94" fmla="*/ 27 w 58"/>
              <a:gd name="T95" fmla="*/ 23 h 67"/>
              <a:gd name="T96" fmla="*/ 18 w 58"/>
              <a:gd name="T97" fmla="*/ 1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" h="67">
                <a:moveTo>
                  <a:pt x="41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34"/>
                  <a:pt x="13" y="34"/>
                  <a:pt x="13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3" y="31"/>
                  <a:pt x="53" y="31"/>
                  <a:pt x="53" y="31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5"/>
                  <a:pt x="58" y="35"/>
                </a:cubicBezTo>
                <a:cubicBezTo>
                  <a:pt x="57" y="36"/>
                  <a:pt x="57" y="36"/>
                  <a:pt x="57" y="36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41"/>
                  <a:pt x="55" y="43"/>
                  <a:pt x="55" y="45"/>
                </a:cubicBezTo>
                <a:cubicBezTo>
                  <a:pt x="54" y="47"/>
                  <a:pt x="54" y="50"/>
                  <a:pt x="54" y="54"/>
                </a:cubicBezTo>
                <a:cubicBezTo>
                  <a:pt x="53" y="58"/>
                  <a:pt x="52" y="61"/>
                  <a:pt x="51" y="63"/>
                </a:cubicBezTo>
                <a:cubicBezTo>
                  <a:pt x="49" y="65"/>
                  <a:pt x="47" y="67"/>
                  <a:pt x="44" y="67"/>
                </a:cubicBezTo>
                <a:cubicBezTo>
                  <a:pt x="44" y="67"/>
                  <a:pt x="43" y="66"/>
                  <a:pt x="43" y="65"/>
                </a:cubicBezTo>
                <a:cubicBezTo>
                  <a:pt x="43" y="64"/>
                  <a:pt x="42" y="63"/>
                  <a:pt x="42" y="63"/>
                </a:cubicBezTo>
                <a:cubicBezTo>
                  <a:pt x="41" y="62"/>
                  <a:pt x="39" y="62"/>
                  <a:pt x="37" y="61"/>
                </a:cubicBezTo>
                <a:cubicBezTo>
                  <a:pt x="37" y="60"/>
                  <a:pt x="37" y="60"/>
                  <a:pt x="37" y="60"/>
                </a:cubicBezTo>
                <a:cubicBezTo>
                  <a:pt x="42" y="61"/>
                  <a:pt x="45" y="61"/>
                  <a:pt x="46" y="61"/>
                </a:cubicBezTo>
                <a:cubicBezTo>
                  <a:pt x="47" y="60"/>
                  <a:pt x="49" y="59"/>
                  <a:pt x="49" y="56"/>
                </a:cubicBezTo>
                <a:cubicBezTo>
                  <a:pt x="50" y="54"/>
                  <a:pt x="50" y="50"/>
                  <a:pt x="51" y="46"/>
                </a:cubicBezTo>
                <a:cubicBezTo>
                  <a:pt x="51" y="36"/>
                  <a:pt x="51" y="36"/>
                  <a:pt x="51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11" y="38"/>
                  <a:pt x="11" y="38"/>
                </a:cubicBezTo>
                <a:cubicBezTo>
                  <a:pt x="6" y="35"/>
                  <a:pt x="6" y="35"/>
                  <a:pt x="6" y="35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8"/>
                  <a:pt x="8" y="8"/>
                  <a:pt x="8" y="8"/>
                </a:cubicBezTo>
                <a:cubicBezTo>
                  <a:pt x="13" y="11"/>
                  <a:pt x="13" y="11"/>
                  <a:pt x="13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0"/>
                  <a:pt x="18" y="9"/>
                  <a:pt x="18" y="9"/>
                </a:cubicBezTo>
                <a:cubicBezTo>
                  <a:pt x="18" y="8"/>
                  <a:pt x="19" y="7"/>
                  <a:pt x="19" y="6"/>
                </a:cubicBezTo>
                <a:cubicBezTo>
                  <a:pt x="20" y="4"/>
                  <a:pt x="20" y="3"/>
                  <a:pt x="20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5" y="3"/>
                  <a:pt x="25" y="3"/>
                  <a:pt x="25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4"/>
                  <a:pt x="26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7"/>
                  <a:pt x="20" y="9"/>
                  <a:pt x="1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8"/>
                  <a:pt x="42" y="8"/>
                  <a:pt x="42" y="8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5"/>
                  <a:pt x="44" y="17"/>
                  <a:pt x="44" y="20"/>
                </a:cubicBezTo>
                <a:cubicBezTo>
                  <a:pt x="44" y="23"/>
                  <a:pt x="43" y="26"/>
                  <a:pt x="42" y="28"/>
                </a:cubicBezTo>
                <a:cubicBezTo>
                  <a:pt x="41" y="29"/>
                  <a:pt x="38" y="31"/>
                  <a:pt x="35" y="32"/>
                </a:cubicBezTo>
                <a:cubicBezTo>
                  <a:pt x="35" y="32"/>
                  <a:pt x="35" y="31"/>
                  <a:pt x="35" y="31"/>
                </a:cubicBezTo>
                <a:cubicBezTo>
                  <a:pt x="34" y="30"/>
                  <a:pt x="34" y="30"/>
                  <a:pt x="34" y="29"/>
                </a:cubicBezTo>
                <a:cubicBezTo>
                  <a:pt x="33" y="29"/>
                  <a:pt x="31" y="28"/>
                  <a:pt x="28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32" y="27"/>
                  <a:pt x="34" y="27"/>
                  <a:pt x="36" y="27"/>
                </a:cubicBezTo>
                <a:cubicBezTo>
                  <a:pt x="37" y="27"/>
                  <a:pt x="37" y="26"/>
                  <a:pt x="38" y="26"/>
                </a:cubicBezTo>
                <a:cubicBezTo>
                  <a:pt x="38" y="25"/>
                  <a:pt x="39" y="25"/>
                  <a:pt x="39" y="23"/>
                </a:cubicBezTo>
                <a:cubicBezTo>
                  <a:pt x="40" y="22"/>
                  <a:pt x="40" y="20"/>
                  <a:pt x="40" y="17"/>
                </a:cubicBezTo>
                <a:cubicBezTo>
                  <a:pt x="40" y="15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2" y="41"/>
                </a:move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8" y="44"/>
                  <a:pt x="8" y="44"/>
                </a:cubicBezTo>
                <a:cubicBezTo>
                  <a:pt x="8" y="44"/>
                  <a:pt x="8" y="44"/>
                  <a:pt x="7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55"/>
                  <a:pt x="6" y="55"/>
                  <a:pt x="6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3" y="42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22" y="55"/>
                  <a:pt x="22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35" y="41"/>
                  <a:pt x="35" y="41"/>
                  <a:pt x="35" y="41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6"/>
                  <a:pt x="39" y="57"/>
                  <a:pt x="38" y="57"/>
                </a:cubicBezTo>
                <a:cubicBezTo>
                  <a:pt x="37" y="58"/>
                  <a:pt x="37" y="58"/>
                  <a:pt x="37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6"/>
                  <a:pt x="36" y="56"/>
                  <a:pt x="36" y="56"/>
                </a:cubicBezTo>
                <a:cubicBezTo>
                  <a:pt x="6" y="57"/>
                  <a:pt x="6" y="57"/>
                  <a:pt x="6" y="57"/>
                </a:cubicBezTo>
                <a:cubicBezTo>
                  <a:pt x="4" y="59"/>
                  <a:pt x="4" y="59"/>
                  <a:pt x="4" y="59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55"/>
                  <a:pt x="2" y="54"/>
                  <a:pt x="2" y="54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1"/>
                  <a:pt x="2" y="41"/>
                  <a:pt x="2" y="41"/>
                </a:cubicBezTo>
                <a:close/>
                <a:moveTo>
                  <a:pt x="18" y="16"/>
                </a:moveTo>
                <a:cubicBezTo>
                  <a:pt x="22" y="17"/>
                  <a:pt x="25" y="17"/>
                  <a:pt x="26" y="17"/>
                </a:cubicBezTo>
                <a:cubicBezTo>
                  <a:pt x="27" y="18"/>
                  <a:pt x="28" y="18"/>
                  <a:pt x="29" y="19"/>
                </a:cubicBezTo>
                <a:cubicBezTo>
                  <a:pt x="29" y="19"/>
                  <a:pt x="30" y="20"/>
                  <a:pt x="30" y="21"/>
                </a:cubicBezTo>
                <a:cubicBezTo>
                  <a:pt x="30" y="22"/>
                  <a:pt x="30" y="23"/>
                  <a:pt x="29" y="24"/>
                </a:cubicBezTo>
                <a:cubicBezTo>
                  <a:pt x="28" y="24"/>
                  <a:pt x="28" y="24"/>
                  <a:pt x="27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0"/>
                  <a:pt x="21" y="18"/>
                  <a:pt x="18" y="17"/>
                </a:cubicBezTo>
                <a:cubicBezTo>
                  <a:pt x="18" y="16"/>
                  <a:pt x="18" y="16"/>
                  <a:pt x="18" y="16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6" name="ïsḻïďè">
            <a:extLst>
              <a:ext uri="{FF2B5EF4-FFF2-40B4-BE49-F238E27FC236}">
                <a16:creationId xmlns:a16="http://schemas.microsoft.com/office/drawing/2014/main" id="{82C5A7AB-8223-44E7-900C-287B57DAFC98}"/>
              </a:ext>
            </a:extLst>
          </p:cNvPr>
          <p:cNvSpPr/>
          <p:nvPr/>
        </p:nvSpPr>
        <p:spPr bwMode="auto">
          <a:xfrm>
            <a:off x="4798853" y="5067904"/>
            <a:ext cx="380388" cy="106832"/>
          </a:xfrm>
          <a:custGeom>
            <a:avLst/>
            <a:gdLst>
              <a:gd name="T0" fmla="*/ 8 w 470"/>
              <a:gd name="T1" fmla="*/ 132 h 132"/>
              <a:gd name="T2" fmla="*/ 0 w 470"/>
              <a:gd name="T3" fmla="*/ 132 h 132"/>
              <a:gd name="T4" fmla="*/ 0 w 470"/>
              <a:gd name="T5" fmla="*/ 0 h 132"/>
              <a:gd name="T6" fmla="*/ 470 w 470"/>
              <a:gd name="T7" fmla="*/ 0 h 132"/>
              <a:gd name="T8" fmla="*/ 470 w 470"/>
              <a:gd name="T9" fmla="*/ 6 h 132"/>
              <a:gd name="T10" fmla="*/ 8 w 470"/>
              <a:gd name="T11" fmla="*/ 6 h 132"/>
              <a:gd name="T12" fmla="*/ 8 w 470"/>
              <a:gd name="T1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2">
                <a:moveTo>
                  <a:pt x="8" y="132"/>
                </a:moveTo>
                <a:lnTo>
                  <a:pt x="0" y="132"/>
                </a:lnTo>
                <a:lnTo>
                  <a:pt x="0" y="0"/>
                </a:lnTo>
                <a:lnTo>
                  <a:pt x="470" y="0"/>
                </a:lnTo>
                <a:lnTo>
                  <a:pt x="470" y="6"/>
                </a:lnTo>
                <a:lnTo>
                  <a:pt x="8" y="6"/>
                </a:lnTo>
                <a:lnTo>
                  <a:pt x="8" y="132"/>
                </a:ln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7" name="išľïḋe">
            <a:extLst>
              <a:ext uri="{FF2B5EF4-FFF2-40B4-BE49-F238E27FC236}">
                <a16:creationId xmlns:a16="http://schemas.microsoft.com/office/drawing/2014/main" id="{C4039DA8-A662-49B0-9356-350363025E00}"/>
              </a:ext>
            </a:extLst>
          </p:cNvPr>
          <p:cNvSpPr/>
          <p:nvPr/>
        </p:nvSpPr>
        <p:spPr bwMode="auto">
          <a:xfrm>
            <a:off x="2612027" y="4334646"/>
            <a:ext cx="26708" cy="55844"/>
          </a:xfrm>
          <a:custGeom>
            <a:avLst/>
            <a:gdLst>
              <a:gd name="T0" fmla="*/ 2 w 25"/>
              <a:gd name="T1" fmla="*/ 51 h 51"/>
              <a:gd name="T2" fmla="*/ 0 w 25"/>
              <a:gd name="T3" fmla="*/ 46 h 51"/>
              <a:gd name="T4" fmla="*/ 5 w 25"/>
              <a:gd name="T5" fmla="*/ 43 h 51"/>
              <a:gd name="T6" fmla="*/ 7 w 25"/>
              <a:gd name="T7" fmla="*/ 49 h 51"/>
              <a:gd name="T8" fmla="*/ 2 w 25"/>
              <a:gd name="T9" fmla="*/ 51 h 51"/>
              <a:gd name="T10" fmla="*/ 18 w 25"/>
              <a:gd name="T11" fmla="*/ 42 h 51"/>
              <a:gd name="T12" fmla="*/ 14 w 25"/>
              <a:gd name="T13" fmla="*/ 38 h 51"/>
              <a:gd name="T14" fmla="*/ 17 w 25"/>
              <a:gd name="T15" fmla="*/ 35 h 51"/>
              <a:gd name="T16" fmla="*/ 18 w 25"/>
              <a:gd name="T17" fmla="*/ 35 h 51"/>
              <a:gd name="T18" fmla="*/ 23 w 25"/>
              <a:gd name="T19" fmla="*/ 37 h 51"/>
              <a:gd name="T20" fmla="*/ 21 w 25"/>
              <a:gd name="T21" fmla="*/ 39 h 51"/>
              <a:gd name="T22" fmla="*/ 18 w 25"/>
              <a:gd name="T23" fmla="*/ 42 h 51"/>
              <a:gd name="T24" fmla="*/ 25 w 25"/>
              <a:gd name="T25" fmla="*/ 25 h 51"/>
              <a:gd name="T26" fmla="*/ 19 w 25"/>
              <a:gd name="T27" fmla="*/ 24 h 51"/>
              <a:gd name="T28" fmla="*/ 19 w 25"/>
              <a:gd name="T29" fmla="*/ 19 h 51"/>
              <a:gd name="T30" fmla="*/ 22 w 25"/>
              <a:gd name="T31" fmla="*/ 19 h 51"/>
              <a:gd name="T32" fmla="*/ 25 w 25"/>
              <a:gd name="T33" fmla="*/ 19 h 51"/>
              <a:gd name="T34" fmla="*/ 25 w 25"/>
              <a:gd name="T35" fmla="*/ 25 h 51"/>
              <a:gd name="T36" fmla="*/ 19 w 25"/>
              <a:gd name="T37" fmla="*/ 8 h 51"/>
              <a:gd name="T38" fmla="*/ 17 w 25"/>
              <a:gd name="T39" fmla="*/ 2 h 51"/>
              <a:gd name="T40" fmla="*/ 23 w 25"/>
              <a:gd name="T41" fmla="*/ 0 h 51"/>
              <a:gd name="T42" fmla="*/ 25 w 25"/>
              <a:gd name="T43" fmla="*/ 6 h 51"/>
              <a:gd name="T44" fmla="*/ 19 w 25"/>
              <a:gd name="T45" fmla="*/ 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" h="51">
                <a:moveTo>
                  <a:pt x="2" y="51"/>
                </a:moveTo>
                <a:cubicBezTo>
                  <a:pt x="0" y="46"/>
                  <a:pt x="0" y="46"/>
                  <a:pt x="0" y="46"/>
                </a:cubicBezTo>
                <a:cubicBezTo>
                  <a:pt x="1" y="45"/>
                  <a:pt x="3" y="44"/>
                  <a:pt x="5" y="43"/>
                </a:cubicBezTo>
                <a:cubicBezTo>
                  <a:pt x="7" y="49"/>
                  <a:pt x="7" y="49"/>
                  <a:pt x="7" y="49"/>
                </a:cubicBezTo>
                <a:cubicBezTo>
                  <a:pt x="5" y="50"/>
                  <a:pt x="4" y="50"/>
                  <a:pt x="2" y="51"/>
                </a:cubicBezTo>
                <a:close/>
                <a:moveTo>
                  <a:pt x="18" y="42"/>
                </a:moveTo>
                <a:cubicBezTo>
                  <a:pt x="14" y="38"/>
                  <a:pt x="14" y="38"/>
                  <a:pt x="14" y="38"/>
                </a:cubicBezTo>
                <a:cubicBezTo>
                  <a:pt x="15" y="37"/>
                  <a:pt x="16" y="36"/>
                  <a:pt x="17" y="35"/>
                </a:cubicBezTo>
                <a:cubicBezTo>
                  <a:pt x="17" y="35"/>
                  <a:pt x="17" y="35"/>
                  <a:pt x="18" y="35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8"/>
                  <a:pt x="22" y="39"/>
                  <a:pt x="21" y="39"/>
                </a:cubicBezTo>
                <a:cubicBezTo>
                  <a:pt x="21" y="40"/>
                  <a:pt x="19" y="41"/>
                  <a:pt x="18" y="42"/>
                </a:cubicBezTo>
                <a:close/>
                <a:moveTo>
                  <a:pt x="25" y="25"/>
                </a:moveTo>
                <a:cubicBezTo>
                  <a:pt x="19" y="24"/>
                  <a:pt x="19" y="24"/>
                  <a:pt x="19" y="24"/>
                </a:cubicBezTo>
                <a:cubicBezTo>
                  <a:pt x="19" y="22"/>
                  <a:pt x="19" y="21"/>
                  <a:pt x="19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1"/>
                  <a:pt x="25" y="23"/>
                  <a:pt x="25" y="25"/>
                </a:cubicBezTo>
                <a:close/>
                <a:moveTo>
                  <a:pt x="19" y="8"/>
                </a:moveTo>
                <a:cubicBezTo>
                  <a:pt x="18" y="6"/>
                  <a:pt x="18" y="4"/>
                  <a:pt x="17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"/>
                  <a:pt x="24" y="4"/>
                  <a:pt x="25" y="6"/>
                </a:cubicBezTo>
                <a:lnTo>
                  <a:pt x="19" y="8"/>
                </a:ln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" name="ïś1ïḑê">
            <a:extLst>
              <a:ext uri="{FF2B5EF4-FFF2-40B4-BE49-F238E27FC236}">
                <a16:creationId xmlns:a16="http://schemas.microsoft.com/office/drawing/2014/main" id="{D1581AC3-3A25-4396-8A97-021565A1BC07}"/>
              </a:ext>
            </a:extLst>
          </p:cNvPr>
          <p:cNvSpPr txBox="1"/>
          <p:nvPr/>
        </p:nvSpPr>
        <p:spPr>
          <a:xfrm>
            <a:off x="669924" y="5879517"/>
            <a:ext cx="3024627" cy="264108"/>
          </a:xfrm>
          <a:prstGeom prst="rect">
            <a:avLst/>
          </a:prstGeom>
          <a:noFill/>
        </p:spPr>
        <p:txBody>
          <a:bodyPr wrap="none" lIns="90000" tIns="46800" rIns="90000" bIns="46800" rtlCol="0" anchor="b" anchorCtr="0">
            <a:normAutofit lnSpcReduction="10000"/>
          </a:bodyPr>
          <a:lstStyle/>
          <a:p>
            <a:r>
              <a:rPr lang="zh-CN" altLang="en-US" sz="600" dirty="0"/>
              <a:t>*地图素材来源于国家测绘局</a:t>
            </a:r>
            <a:endParaRPr lang="en-US" altLang="zh-CN" sz="600" dirty="0"/>
          </a:p>
          <a:p>
            <a:r>
              <a:rPr lang="zh-CN" altLang="en-US" sz="600" dirty="0"/>
              <a:t> 审图号：</a:t>
            </a:r>
            <a:r>
              <a:rPr lang="en-US" altLang="zh-CN" sz="600" dirty="0"/>
              <a:t>GS(2008)1503</a:t>
            </a:r>
            <a:r>
              <a:rPr lang="zh-CN" altLang="en-US" sz="600" dirty="0"/>
              <a:t>号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7B4E6B0-9068-4264-868F-23B642CBF261}"/>
              </a:ext>
            </a:extLst>
          </p:cNvPr>
          <p:cNvCxnSpPr/>
          <p:nvPr/>
        </p:nvCxnSpPr>
        <p:spPr>
          <a:xfrm>
            <a:off x="5331000" y="1125538"/>
            <a:ext cx="0" cy="501808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sḻîḑe">
            <a:extLst>
              <a:ext uri="{FF2B5EF4-FFF2-40B4-BE49-F238E27FC236}">
                <a16:creationId xmlns:a16="http://schemas.microsoft.com/office/drawing/2014/main" id="{8B6AAAA9-F549-4578-95E2-6DB6FCF9D220}"/>
              </a:ext>
            </a:extLst>
          </p:cNvPr>
          <p:cNvSpPr/>
          <p:nvPr/>
        </p:nvSpPr>
        <p:spPr bwMode="auto">
          <a:xfrm>
            <a:off x="5532105" y="1860909"/>
            <a:ext cx="2751698" cy="799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6" name="ïśliḑê">
            <a:extLst>
              <a:ext uri="{FF2B5EF4-FFF2-40B4-BE49-F238E27FC236}">
                <a16:creationId xmlns:a16="http://schemas.microsoft.com/office/drawing/2014/main" id="{C67EBC30-BC11-4432-87F6-ABF558D6A71A}"/>
              </a:ext>
            </a:extLst>
          </p:cNvPr>
          <p:cNvSpPr/>
          <p:nvPr/>
        </p:nvSpPr>
        <p:spPr bwMode="auto">
          <a:xfrm>
            <a:off x="5530341" y="1860909"/>
            <a:ext cx="2752838" cy="7999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ïṡḷîḑè">
            <a:extLst>
              <a:ext uri="{FF2B5EF4-FFF2-40B4-BE49-F238E27FC236}">
                <a16:creationId xmlns:a16="http://schemas.microsoft.com/office/drawing/2014/main" id="{9B0BF61C-0945-4C58-BD47-6FE1522E5806}"/>
              </a:ext>
            </a:extLst>
          </p:cNvPr>
          <p:cNvSpPr/>
          <p:nvPr/>
        </p:nvSpPr>
        <p:spPr>
          <a:xfrm>
            <a:off x="6716401" y="162165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îṥḻîḍê">
            <a:extLst>
              <a:ext uri="{FF2B5EF4-FFF2-40B4-BE49-F238E27FC236}">
                <a16:creationId xmlns:a16="http://schemas.microsoft.com/office/drawing/2014/main" id="{373962E1-E171-4DBD-ABB0-EE059726325D}"/>
              </a:ext>
            </a:extLst>
          </p:cNvPr>
          <p:cNvSpPr/>
          <p:nvPr/>
        </p:nvSpPr>
        <p:spPr bwMode="auto">
          <a:xfrm>
            <a:off x="8768790" y="1860909"/>
            <a:ext cx="2751698" cy="799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3" name="iṥḷïḑé">
            <a:extLst>
              <a:ext uri="{FF2B5EF4-FFF2-40B4-BE49-F238E27FC236}">
                <a16:creationId xmlns:a16="http://schemas.microsoft.com/office/drawing/2014/main" id="{C0FAB15A-3B49-4020-99AA-0175DFF8DE6D}"/>
              </a:ext>
            </a:extLst>
          </p:cNvPr>
          <p:cNvSpPr/>
          <p:nvPr/>
        </p:nvSpPr>
        <p:spPr bwMode="auto">
          <a:xfrm>
            <a:off x="8767024" y="1860909"/>
            <a:ext cx="2752838" cy="7999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4" name="iśľîḍe">
            <a:extLst>
              <a:ext uri="{FF2B5EF4-FFF2-40B4-BE49-F238E27FC236}">
                <a16:creationId xmlns:a16="http://schemas.microsoft.com/office/drawing/2014/main" id="{F8E508E4-6220-4E6F-8450-4A0F7AC7852D}"/>
              </a:ext>
            </a:extLst>
          </p:cNvPr>
          <p:cNvSpPr/>
          <p:nvPr/>
        </p:nvSpPr>
        <p:spPr>
          <a:xfrm>
            <a:off x="9951890" y="162165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íṡļïdé">
            <a:extLst>
              <a:ext uri="{FF2B5EF4-FFF2-40B4-BE49-F238E27FC236}">
                <a16:creationId xmlns:a16="http://schemas.microsoft.com/office/drawing/2014/main" id="{CCD258A7-D64D-43FC-841E-28E6F061B660}"/>
              </a:ext>
            </a:extLst>
          </p:cNvPr>
          <p:cNvSpPr/>
          <p:nvPr/>
        </p:nvSpPr>
        <p:spPr bwMode="auto">
          <a:xfrm>
            <a:off x="5532105" y="3335960"/>
            <a:ext cx="2751698" cy="799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0" name="işlîďê">
            <a:extLst>
              <a:ext uri="{FF2B5EF4-FFF2-40B4-BE49-F238E27FC236}">
                <a16:creationId xmlns:a16="http://schemas.microsoft.com/office/drawing/2014/main" id="{94477456-3DCF-4CC8-A58B-398E6A5EC73F}"/>
              </a:ext>
            </a:extLst>
          </p:cNvPr>
          <p:cNvSpPr/>
          <p:nvPr/>
        </p:nvSpPr>
        <p:spPr bwMode="auto">
          <a:xfrm>
            <a:off x="5530341" y="3335960"/>
            <a:ext cx="2752838" cy="7999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í$ḷîḋe">
            <a:extLst>
              <a:ext uri="{FF2B5EF4-FFF2-40B4-BE49-F238E27FC236}">
                <a16:creationId xmlns:a16="http://schemas.microsoft.com/office/drawing/2014/main" id="{ED317E9B-17CC-4AAD-B2D5-BA41DB45E779}"/>
              </a:ext>
            </a:extLst>
          </p:cNvPr>
          <p:cNvSpPr/>
          <p:nvPr/>
        </p:nvSpPr>
        <p:spPr>
          <a:xfrm>
            <a:off x="6716401" y="3096701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ïṧḷiḑe">
            <a:extLst>
              <a:ext uri="{FF2B5EF4-FFF2-40B4-BE49-F238E27FC236}">
                <a16:creationId xmlns:a16="http://schemas.microsoft.com/office/drawing/2014/main" id="{5EC87924-BC17-4531-8A59-8EFBEEE5673D}"/>
              </a:ext>
            </a:extLst>
          </p:cNvPr>
          <p:cNvSpPr/>
          <p:nvPr/>
        </p:nvSpPr>
        <p:spPr bwMode="auto">
          <a:xfrm>
            <a:off x="8768790" y="3335960"/>
            <a:ext cx="2751698" cy="799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7" name="íşḷîḋè">
            <a:extLst>
              <a:ext uri="{FF2B5EF4-FFF2-40B4-BE49-F238E27FC236}">
                <a16:creationId xmlns:a16="http://schemas.microsoft.com/office/drawing/2014/main" id="{98EA64F8-B2FC-41E1-BBB1-6D360638971D}"/>
              </a:ext>
            </a:extLst>
          </p:cNvPr>
          <p:cNvSpPr/>
          <p:nvPr/>
        </p:nvSpPr>
        <p:spPr bwMode="auto">
          <a:xfrm>
            <a:off x="8767024" y="3335960"/>
            <a:ext cx="2752838" cy="7999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8" name="íś1îḋe">
            <a:extLst>
              <a:ext uri="{FF2B5EF4-FFF2-40B4-BE49-F238E27FC236}">
                <a16:creationId xmlns:a16="http://schemas.microsoft.com/office/drawing/2014/main" id="{E83FB863-C93F-49E7-8FCC-EE421649A945}"/>
              </a:ext>
            </a:extLst>
          </p:cNvPr>
          <p:cNvSpPr/>
          <p:nvPr/>
        </p:nvSpPr>
        <p:spPr>
          <a:xfrm>
            <a:off x="9951890" y="3096701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ïşļíḍè">
            <a:extLst>
              <a:ext uri="{FF2B5EF4-FFF2-40B4-BE49-F238E27FC236}">
                <a16:creationId xmlns:a16="http://schemas.microsoft.com/office/drawing/2014/main" id="{C945B840-E53C-40B4-9816-9CC260813641}"/>
              </a:ext>
            </a:extLst>
          </p:cNvPr>
          <p:cNvSpPr/>
          <p:nvPr/>
        </p:nvSpPr>
        <p:spPr bwMode="auto">
          <a:xfrm>
            <a:off x="5532104" y="4811011"/>
            <a:ext cx="5987041" cy="799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4" name="íṩļïḍè">
            <a:extLst>
              <a:ext uri="{FF2B5EF4-FFF2-40B4-BE49-F238E27FC236}">
                <a16:creationId xmlns:a16="http://schemas.microsoft.com/office/drawing/2014/main" id="{ECFC3534-E7E1-4EB9-89A4-F4C9C8B17C45}"/>
              </a:ext>
            </a:extLst>
          </p:cNvPr>
          <p:cNvSpPr/>
          <p:nvPr/>
        </p:nvSpPr>
        <p:spPr bwMode="auto">
          <a:xfrm>
            <a:off x="5530340" y="4811011"/>
            <a:ext cx="5989521" cy="7999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5" name="ïṡ1íḓé">
            <a:extLst>
              <a:ext uri="{FF2B5EF4-FFF2-40B4-BE49-F238E27FC236}">
                <a16:creationId xmlns:a16="http://schemas.microsoft.com/office/drawing/2014/main" id="{854DBFD9-A6A1-4573-8289-2A55CB5D3393}"/>
              </a:ext>
            </a:extLst>
          </p:cNvPr>
          <p:cNvSpPr/>
          <p:nvPr/>
        </p:nvSpPr>
        <p:spPr>
          <a:xfrm>
            <a:off x="8334071" y="4571752"/>
            <a:ext cx="383106" cy="3831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研究成果与应用前景</a:t>
            </a:r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858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3" name="ïṡľîḓé">
            <a:extLst>
              <a:ext uri="{FF2B5EF4-FFF2-40B4-BE49-F238E27FC236}">
                <a16:creationId xmlns:a16="http://schemas.microsoft.com/office/drawing/2014/main" id="{5760AA4B-5323-43FC-9983-BA452B6D941C}"/>
              </a:ext>
            </a:extLst>
          </p:cNvPr>
          <p:cNvSpPr/>
          <p:nvPr/>
        </p:nvSpPr>
        <p:spPr bwMode="auto">
          <a:xfrm>
            <a:off x="8031000" y="2390783"/>
            <a:ext cx="3434793" cy="2718300"/>
          </a:xfrm>
          <a:custGeom>
            <a:avLst/>
            <a:gdLst>
              <a:gd name="T0" fmla="*/ 240 w 263"/>
              <a:gd name="T1" fmla="*/ 200 h 208"/>
              <a:gd name="T2" fmla="*/ 220 w 263"/>
              <a:gd name="T3" fmla="*/ 182 h 208"/>
              <a:gd name="T4" fmla="*/ 219 w 263"/>
              <a:gd name="T5" fmla="*/ 167 h 208"/>
              <a:gd name="T6" fmla="*/ 237 w 263"/>
              <a:gd name="T7" fmla="*/ 146 h 208"/>
              <a:gd name="T8" fmla="*/ 256 w 263"/>
              <a:gd name="T9" fmla="*/ 134 h 208"/>
              <a:gd name="T10" fmla="*/ 261 w 263"/>
              <a:gd name="T11" fmla="*/ 129 h 208"/>
              <a:gd name="T12" fmla="*/ 247 w 263"/>
              <a:gd name="T13" fmla="*/ 135 h 208"/>
              <a:gd name="T14" fmla="*/ 216 w 263"/>
              <a:gd name="T15" fmla="*/ 160 h 208"/>
              <a:gd name="T16" fmla="*/ 205 w 263"/>
              <a:gd name="T17" fmla="*/ 112 h 208"/>
              <a:gd name="T18" fmla="*/ 205 w 263"/>
              <a:gd name="T19" fmla="*/ 104 h 208"/>
              <a:gd name="T20" fmla="*/ 235 w 263"/>
              <a:gd name="T21" fmla="*/ 81 h 208"/>
              <a:gd name="T22" fmla="*/ 246 w 263"/>
              <a:gd name="T23" fmla="*/ 73 h 208"/>
              <a:gd name="T24" fmla="*/ 204 w 263"/>
              <a:gd name="T25" fmla="*/ 102 h 208"/>
              <a:gd name="T26" fmla="*/ 203 w 263"/>
              <a:gd name="T27" fmla="*/ 90 h 208"/>
              <a:gd name="T28" fmla="*/ 233 w 263"/>
              <a:gd name="T29" fmla="*/ 66 h 208"/>
              <a:gd name="T30" fmla="*/ 253 w 263"/>
              <a:gd name="T31" fmla="*/ 72 h 208"/>
              <a:gd name="T32" fmla="*/ 262 w 263"/>
              <a:gd name="T33" fmla="*/ 69 h 208"/>
              <a:gd name="T34" fmla="*/ 242 w 263"/>
              <a:gd name="T35" fmla="*/ 63 h 208"/>
              <a:gd name="T36" fmla="*/ 199 w 263"/>
              <a:gd name="T37" fmla="*/ 68 h 208"/>
              <a:gd name="T38" fmla="*/ 197 w 263"/>
              <a:gd name="T39" fmla="*/ 68 h 208"/>
              <a:gd name="T40" fmla="*/ 151 w 263"/>
              <a:gd name="T41" fmla="*/ 70 h 208"/>
              <a:gd name="T42" fmla="*/ 141 w 263"/>
              <a:gd name="T43" fmla="*/ 79 h 208"/>
              <a:gd name="T44" fmla="*/ 109 w 263"/>
              <a:gd name="T45" fmla="*/ 68 h 208"/>
              <a:gd name="T46" fmla="*/ 100 w 263"/>
              <a:gd name="T47" fmla="*/ 58 h 208"/>
              <a:gd name="T48" fmla="*/ 94 w 263"/>
              <a:gd name="T49" fmla="*/ 31 h 208"/>
              <a:gd name="T50" fmla="*/ 94 w 263"/>
              <a:gd name="T51" fmla="*/ 10 h 208"/>
              <a:gd name="T52" fmla="*/ 71 w 263"/>
              <a:gd name="T53" fmla="*/ 10 h 208"/>
              <a:gd name="T54" fmla="*/ 67 w 263"/>
              <a:gd name="T55" fmla="*/ 45 h 208"/>
              <a:gd name="T56" fmla="*/ 51 w 263"/>
              <a:gd name="T57" fmla="*/ 67 h 208"/>
              <a:gd name="T58" fmla="*/ 10 w 263"/>
              <a:gd name="T59" fmla="*/ 102 h 208"/>
              <a:gd name="T60" fmla="*/ 10 w 263"/>
              <a:gd name="T61" fmla="*/ 138 h 208"/>
              <a:gd name="T62" fmla="*/ 19 w 263"/>
              <a:gd name="T63" fmla="*/ 188 h 208"/>
              <a:gd name="T64" fmla="*/ 108 w 263"/>
              <a:gd name="T65" fmla="*/ 174 h 208"/>
              <a:gd name="T66" fmla="*/ 150 w 263"/>
              <a:gd name="T67" fmla="*/ 192 h 208"/>
              <a:gd name="T68" fmla="*/ 195 w 263"/>
              <a:gd name="T69" fmla="*/ 194 h 208"/>
              <a:gd name="T70" fmla="*/ 217 w 263"/>
              <a:gd name="T71" fmla="*/ 189 h 208"/>
              <a:gd name="T72" fmla="*/ 238 w 263"/>
              <a:gd name="T73" fmla="*/ 207 h 208"/>
              <a:gd name="T74" fmla="*/ 258 w 263"/>
              <a:gd name="T75" fmla="*/ 199 h 208"/>
              <a:gd name="T76" fmla="*/ 226 w 263"/>
              <a:gd name="T77" fmla="*/ 64 h 208"/>
              <a:gd name="T78" fmla="*/ 216 w 263"/>
              <a:gd name="T79" fmla="*/ 72 h 208"/>
              <a:gd name="T80" fmla="*/ 201 w 263"/>
              <a:gd name="T81" fmla="*/ 69 h 208"/>
              <a:gd name="T82" fmla="*/ 210 w 263"/>
              <a:gd name="T83" fmla="*/ 64 h 208"/>
              <a:gd name="T84" fmla="*/ 33 w 263"/>
              <a:gd name="T85" fmla="*/ 187 h 208"/>
              <a:gd name="T86" fmla="*/ 19 w 263"/>
              <a:gd name="T87" fmla="*/ 161 h 208"/>
              <a:gd name="T88" fmla="*/ 17 w 263"/>
              <a:gd name="T89" fmla="*/ 134 h 208"/>
              <a:gd name="T90" fmla="*/ 16 w 263"/>
              <a:gd name="T91" fmla="*/ 106 h 208"/>
              <a:gd name="T92" fmla="*/ 17 w 263"/>
              <a:gd name="T93" fmla="*/ 82 h 208"/>
              <a:gd name="T94" fmla="*/ 78 w 263"/>
              <a:gd name="T95" fmla="*/ 66 h 208"/>
              <a:gd name="T96" fmla="*/ 68 w 263"/>
              <a:gd name="T97" fmla="*/ 30 h 208"/>
              <a:gd name="T98" fmla="*/ 79 w 263"/>
              <a:gd name="T99" fmla="*/ 9 h 208"/>
              <a:gd name="T100" fmla="*/ 88 w 263"/>
              <a:gd name="T101" fmla="*/ 15 h 208"/>
              <a:gd name="T102" fmla="*/ 90 w 263"/>
              <a:gd name="T103" fmla="*/ 44 h 208"/>
              <a:gd name="T104" fmla="*/ 107 w 263"/>
              <a:gd name="T105" fmla="*/ 75 h 208"/>
              <a:gd name="T106" fmla="*/ 139 w 263"/>
              <a:gd name="T107" fmla="*/ 98 h 208"/>
              <a:gd name="T108" fmla="*/ 140 w 263"/>
              <a:gd name="T109" fmla="*/ 154 h 208"/>
              <a:gd name="T110" fmla="*/ 210 w 263"/>
              <a:gd name="T111" fmla="*/ 182 h 208"/>
              <a:gd name="T112" fmla="*/ 157 w 263"/>
              <a:gd name="T113" fmla="*/ 185 h 208"/>
              <a:gd name="T114" fmla="*/ 146 w 263"/>
              <a:gd name="T115" fmla="*/ 101 h 208"/>
              <a:gd name="T116" fmla="*/ 152 w 263"/>
              <a:gd name="T117" fmla="*/ 74 h 208"/>
              <a:gd name="T118" fmla="*/ 169 w 263"/>
              <a:gd name="T119" fmla="*/ 75 h 208"/>
              <a:gd name="T120" fmla="*/ 196 w 263"/>
              <a:gd name="T121" fmla="*/ 85 h 208"/>
              <a:gd name="T122" fmla="*/ 201 w 263"/>
              <a:gd name="T123" fmla="*/ 139 h 208"/>
              <a:gd name="T124" fmla="*/ 210 w 263"/>
              <a:gd name="T125" fmla="*/ 17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3" h="208">
                <a:moveTo>
                  <a:pt x="258" y="199"/>
                </a:moveTo>
                <a:cubicBezTo>
                  <a:pt x="252" y="199"/>
                  <a:pt x="246" y="201"/>
                  <a:pt x="240" y="200"/>
                </a:cubicBezTo>
                <a:cubicBezTo>
                  <a:pt x="235" y="199"/>
                  <a:pt x="230" y="197"/>
                  <a:pt x="226" y="193"/>
                </a:cubicBezTo>
                <a:cubicBezTo>
                  <a:pt x="223" y="190"/>
                  <a:pt x="222" y="186"/>
                  <a:pt x="220" y="182"/>
                </a:cubicBezTo>
                <a:cubicBezTo>
                  <a:pt x="220" y="182"/>
                  <a:pt x="220" y="181"/>
                  <a:pt x="220" y="181"/>
                </a:cubicBezTo>
                <a:cubicBezTo>
                  <a:pt x="221" y="176"/>
                  <a:pt x="220" y="171"/>
                  <a:pt x="219" y="167"/>
                </a:cubicBezTo>
                <a:cubicBezTo>
                  <a:pt x="218" y="166"/>
                  <a:pt x="218" y="164"/>
                  <a:pt x="217" y="163"/>
                </a:cubicBezTo>
                <a:cubicBezTo>
                  <a:pt x="224" y="157"/>
                  <a:pt x="230" y="151"/>
                  <a:pt x="237" y="146"/>
                </a:cubicBezTo>
                <a:cubicBezTo>
                  <a:pt x="241" y="143"/>
                  <a:pt x="246" y="140"/>
                  <a:pt x="250" y="138"/>
                </a:cubicBezTo>
                <a:cubicBezTo>
                  <a:pt x="252" y="137"/>
                  <a:pt x="254" y="135"/>
                  <a:pt x="256" y="134"/>
                </a:cubicBezTo>
                <a:cubicBezTo>
                  <a:pt x="258" y="133"/>
                  <a:pt x="260" y="132"/>
                  <a:pt x="261" y="131"/>
                </a:cubicBezTo>
                <a:cubicBezTo>
                  <a:pt x="262" y="130"/>
                  <a:pt x="261" y="129"/>
                  <a:pt x="261" y="129"/>
                </a:cubicBezTo>
                <a:cubicBezTo>
                  <a:pt x="258" y="129"/>
                  <a:pt x="256" y="130"/>
                  <a:pt x="254" y="131"/>
                </a:cubicBezTo>
                <a:cubicBezTo>
                  <a:pt x="252" y="132"/>
                  <a:pt x="249" y="134"/>
                  <a:pt x="247" y="135"/>
                </a:cubicBezTo>
                <a:cubicBezTo>
                  <a:pt x="243" y="137"/>
                  <a:pt x="239" y="140"/>
                  <a:pt x="235" y="143"/>
                </a:cubicBezTo>
                <a:cubicBezTo>
                  <a:pt x="228" y="148"/>
                  <a:pt x="222" y="154"/>
                  <a:pt x="216" y="160"/>
                </a:cubicBezTo>
                <a:cubicBezTo>
                  <a:pt x="215" y="157"/>
                  <a:pt x="214" y="153"/>
                  <a:pt x="213" y="149"/>
                </a:cubicBezTo>
                <a:cubicBezTo>
                  <a:pt x="209" y="137"/>
                  <a:pt x="207" y="124"/>
                  <a:pt x="205" y="112"/>
                </a:cubicBezTo>
                <a:cubicBezTo>
                  <a:pt x="205" y="109"/>
                  <a:pt x="204" y="107"/>
                  <a:pt x="204" y="104"/>
                </a:cubicBezTo>
                <a:cubicBezTo>
                  <a:pt x="204" y="104"/>
                  <a:pt x="205" y="104"/>
                  <a:pt x="205" y="104"/>
                </a:cubicBezTo>
                <a:cubicBezTo>
                  <a:pt x="211" y="98"/>
                  <a:pt x="218" y="92"/>
                  <a:pt x="225" y="87"/>
                </a:cubicBezTo>
                <a:cubicBezTo>
                  <a:pt x="228" y="85"/>
                  <a:pt x="232" y="83"/>
                  <a:pt x="235" y="81"/>
                </a:cubicBezTo>
                <a:cubicBezTo>
                  <a:pt x="239" y="79"/>
                  <a:pt x="243" y="77"/>
                  <a:pt x="246" y="74"/>
                </a:cubicBezTo>
                <a:cubicBezTo>
                  <a:pt x="247" y="74"/>
                  <a:pt x="247" y="73"/>
                  <a:pt x="246" y="73"/>
                </a:cubicBezTo>
                <a:cubicBezTo>
                  <a:pt x="238" y="75"/>
                  <a:pt x="230" y="80"/>
                  <a:pt x="223" y="85"/>
                </a:cubicBezTo>
                <a:cubicBezTo>
                  <a:pt x="216" y="90"/>
                  <a:pt x="210" y="96"/>
                  <a:pt x="204" y="102"/>
                </a:cubicBezTo>
                <a:cubicBezTo>
                  <a:pt x="204" y="98"/>
                  <a:pt x="203" y="94"/>
                  <a:pt x="203" y="90"/>
                </a:cubicBezTo>
                <a:cubicBezTo>
                  <a:pt x="203" y="90"/>
                  <a:pt x="203" y="90"/>
                  <a:pt x="203" y="90"/>
                </a:cubicBezTo>
                <a:cubicBezTo>
                  <a:pt x="207" y="84"/>
                  <a:pt x="212" y="78"/>
                  <a:pt x="218" y="74"/>
                </a:cubicBezTo>
                <a:cubicBezTo>
                  <a:pt x="223" y="70"/>
                  <a:pt x="228" y="68"/>
                  <a:pt x="233" y="66"/>
                </a:cubicBezTo>
                <a:cubicBezTo>
                  <a:pt x="237" y="67"/>
                  <a:pt x="240" y="68"/>
                  <a:pt x="244" y="69"/>
                </a:cubicBezTo>
                <a:cubicBezTo>
                  <a:pt x="247" y="70"/>
                  <a:pt x="250" y="71"/>
                  <a:pt x="253" y="72"/>
                </a:cubicBezTo>
                <a:cubicBezTo>
                  <a:pt x="256" y="72"/>
                  <a:pt x="259" y="74"/>
                  <a:pt x="261" y="72"/>
                </a:cubicBezTo>
                <a:cubicBezTo>
                  <a:pt x="262" y="71"/>
                  <a:pt x="262" y="70"/>
                  <a:pt x="262" y="69"/>
                </a:cubicBezTo>
                <a:cubicBezTo>
                  <a:pt x="260" y="66"/>
                  <a:pt x="256" y="66"/>
                  <a:pt x="253" y="65"/>
                </a:cubicBezTo>
                <a:cubicBezTo>
                  <a:pt x="250" y="64"/>
                  <a:pt x="246" y="63"/>
                  <a:pt x="242" y="63"/>
                </a:cubicBezTo>
                <a:cubicBezTo>
                  <a:pt x="235" y="61"/>
                  <a:pt x="228" y="59"/>
                  <a:pt x="221" y="58"/>
                </a:cubicBezTo>
                <a:cubicBezTo>
                  <a:pt x="212" y="57"/>
                  <a:pt x="203" y="60"/>
                  <a:pt x="199" y="68"/>
                </a:cubicBezTo>
                <a:cubicBezTo>
                  <a:pt x="199" y="68"/>
                  <a:pt x="199" y="68"/>
                  <a:pt x="199" y="68"/>
                </a:cubicBezTo>
                <a:cubicBezTo>
                  <a:pt x="198" y="68"/>
                  <a:pt x="198" y="68"/>
                  <a:pt x="197" y="68"/>
                </a:cubicBezTo>
                <a:cubicBezTo>
                  <a:pt x="186" y="68"/>
                  <a:pt x="175" y="68"/>
                  <a:pt x="164" y="69"/>
                </a:cubicBezTo>
                <a:cubicBezTo>
                  <a:pt x="160" y="69"/>
                  <a:pt x="155" y="69"/>
                  <a:pt x="151" y="70"/>
                </a:cubicBezTo>
                <a:cubicBezTo>
                  <a:pt x="149" y="69"/>
                  <a:pt x="148" y="69"/>
                  <a:pt x="146" y="71"/>
                </a:cubicBezTo>
                <a:cubicBezTo>
                  <a:pt x="144" y="73"/>
                  <a:pt x="142" y="76"/>
                  <a:pt x="141" y="79"/>
                </a:cubicBezTo>
                <a:cubicBezTo>
                  <a:pt x="136" y="79"/>
                  <a:pt x="130" y="78"/>
                  <a:pt x="125" y="77"/>
                </a:cubicBezTo>
                <a:cubicBezTo>
                  <a:pt x="119" y="76"/>
                  <a:pt x="114" y="72"/>
                  <a:pt x="109" y="68"/>
                </a:cubicBezTo>
                <a:cubicBezTo>
                  <a:pt x="107" y="66"/>
                  <a:pt x="105" y="63"/>
                  <a:pt x="103" y="61"/>
                </a:cubicBezTo>
                <a:cubicBezTo>
                  <a:pt x="102" y="60"/>
                  <a:pt x="101" y="59"/>
                  <a:pt x="100" y="58"/>
                </a:cubicBezTo>
                <a:cubicBezTo>
                  <a:pt x="99" y="56"/>
                  <a:pt x="99" y="54"/>
                  <a:pt x="98" y="53"/>
                </a:cubicBezTo>
                <a:cubicBezTo>
                  <a:pt x="96" y="46"/>
                  <a:pt x="95" y="39"/>
                  <a:pt x="94" y="31"/>
                </a:cubicBezTo>
                <a:cubicBezTo>
                  <a:pt x="94" y="28"/>
                  <a:pt x="94" y="25"/>
                  <a:pt x="94" y="21"/>
                </a:cubicBezTo>
                <a:cubicBezTo>
                  <a:pt x="94" y="18"/>
                  <a:pt x="94" y="14"/>
                  <a:pt x="94" y="10"/>
                </a:cubicBezTo>
                <a:cubicBezTo>
                  <a:pt x="94" y="5"/>
                  <a:pt x="90" y="0"/>
                  <a:pt x="84" y="0"/>
                </a:cubicBezTo>
                <a:cubicBezTo>
                  <a:pt x="79" y="0"/>
                  <a:pt x="74" y="6"/>
                  <a:pt x="71" y="10"/>
                </a:cubicBezTo>
                <a:cubicBezTo>
                  <a:pt x="67" y="15"/>
                  <a:pt x="65" y="19"/>
                  <a:pt x="64" y="25"/>
                </a:cubicBezTo>
                <a:cubicBezTo>
                  <a:pt x="63" y="32"/>
                  <a:pt x="65" y="39"/>
                  <a:pt x="67" y="45"/>
                </a:cubicBezTo>
                <a:cubicBezTo>
                  <a:pt x="69" y="51"/>
                  <a:pt x="72" y="57"/>
                  <a:pt x="75" y="63"/>
                </a:cubicBezTo>
                <a:cubicBezTo>
                  <a:pt x="68" y="68"/>
                  <a:pt x="59" y="67"/>
                  <a:pt x="51" y="67"/>
                </a:cubicBezTo>
                <a:cubicBezTo>
                  <a:pt x="43" y="66"/>
                  <a:pt x="34" y="64"/>
                  <a:pt x="26" y="67"/>
                </a:cubicBezTo>
                <a:cubicBezTo>
                  <a:pt x="12" y="72"/>
                  <a:pt x="5" y="89"/>
                  <a:pt x="10" y="102"/>
                </a:cubicBezTo>
                <a:cubicBezTo>
                  <a:pt x="4" y="106"/>
                  <a:pt x="0" y="113"/>
                  <a:pt x="0" y="121"/>
                </a:cubicBezTo>
                <a:cubicBezTo>
                  <a:pt x="1" y="128"/>
                  <a:pt x="4" y="134"/>
                  <a:pt x="10" y="138"/>
                </a:cubicBezTo>
                <a:cubicBezTo>
                  <a:pt x="3" y="146"/>
                  <a:pt x="4" y="159"/>
                  <a:pt x="12" y="166"/>
                </a:cubicBezTo>
                <a:cubicBezTo>
                  <a:pt x="9" y="173"/>
                  <a:pt x="12" y="183"/>
                  <a:pt x="19" y="188"/>
                </a:cubicBezTo>
                <a:cubicBezTo>
                  <a:pt x="26" y="195"/>
                  <a:pt x="37" y="197"/>
                  <a:pt x="47" y="197"/>
                </a:cubicBezTo>
                <a:cubicBezTo>
                  <a:pt x="70" y="196"/>
                  <a:pt x="89" y="183"/>
                  <a:pt x="108" y="174"/>
                </a:cubicBezTo>
                <a:cubicBezTo>
                  <a:pt x="119" y="169"/>
                  <a:pt x="130" y="165"/>
                  <a:pt x="142" y="165"/>
                </a:cubicBezTo>
                <a:cubicBezTo>
                  <a:pt x="144" y="174"/>
                  <a:pt x="147" y="183"/>
                  <a:pt x="150" y="192"/>
                </a:cubicBezTo>
                <a:cubicBezTo>
                  <a:pt x="151" y="193"/>
                  <a:pt x="153" y="194"/>
                  <a:pt x="154" y="194"/>
                </a:cubicBezTo>
                <a:cubicBezTo>
                  <a:pt x="168" y="194"/>
                  <a:pt x="181" y="194"/>
                  <a:pt x="195" y="194"/>
                </a:cubicBezTo>
                <a:cubicBezTo>
                  <a:pt x="200" y="193"/>
                  <a:pt x="207" y="194"/>
                  <a:pt x="212" y="192"/>
                </a:cubicBezTo>
                <a:cubicBezTo>
                  <a:pt x="214" y="191"/>
                  <a:pt x="216" y="190"/>
                  <a:pt x="217" y="189"/>
                </a:cubicBezTo>
                <a:cubicBezTo>
                  <a:pt x="218" y="192"/>
                  <a:pt x="220" y="195"/>
                  <a:pt x="223" y="198"/>
                </a:cubicBezTo>
                <a:cubicBezTo>
                  <a:pt x="227" y="203"/>
                  <a:pt x="232" y="205"/>
                  <a:pt x="238" y="207"/>
                </a:cubicBezTo>
                <a:cubicBezTo>
                  <a:pt x="244" y="208"/>
                  <a:pt x="252" y="208"/>
                  <a:pt x="259" y="206"/>
                </a:cubicBezTo>
                <a:cubicBezTo>
                  <a:pt x="263" y="205"/>
                  <a:pt x="262" y="199"/>
                  <a:pt x="258" y="199"/>
                </a:cubicBezTo>
                <a:moveTo>
                  <a:pt x="210" y="64"/>
                </a:moveTo>
                <a:cubicBezTo>
                  <a:pt x="215" y="62"/>
                  <a:pt x="221" y="63"/>
                  <a:pt x="226" y="64"/>
                </a:cubicBezTo>
                <a:cubicBezTo>
                  <a:pt x="227" y="64"/>
                  <a:pt x="228" y="64"/>
                  <a:pt x="228" y="65"/>
                </a:cubicBezTo>
                <a:cubicBezTo>
                  <a:pt x="224" y="66"/>
                  <a:pt x="219" y="69"/>
                  <a:pt x="216" y="72"/>
                </a:cubicBezTo>
                <a:cubicBezTo>
                  <a:pt x="211" y="76"/>
                  <a:pt x="206" y="80"/>
                  <a:pt x="203" y="86"/>
                </a:cubicBezTo>
                <a:cubicBezTo>
                  <a:pt x="203" y="80"/>
                  <a:pt x="203" y="74"/>
                  <a:pt x="201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3" y="66"/>
                  <a:pt x="207" y="65"/>
                  <a:pt x="210" y="64"/>
                </a:cubicBezTo>
                <a:moveTo>
                  <a:pt x="88" y="173"/>
                </a:moveTo>
                <a:cubicBezTo>
                  <a:pt x="71" y="182"/>
                  <a:pt x="52" y="193"/>
                  <a:pt x="33" y="187"/>
                </a:cubicBezTo>
                <a:cubicBezTo>
                  <a:pt x="24" y="184"/>
                  <a:pt x="14" y="176"/>
                  <a:pt x="20" y="166"/>
                </a:cubicBezTo>
                <a:cubicBezTo>
                  <a:pt x="21" y="165"/>
                  <a:pt x="21" y="162"/>
                  <a:pt x="19" y="161"/>
                </a:cubicBezTo>
                <a:cubicBezTo>
                  <a:pt x="11" y="158"/>
                  <a:pt x="10" y="145"/>
                  <a:pt x="17" y="140"/>
                </a:cubicBezTo>
                <a:cubicBezTo>
                  <a:pt x="20" y="138"/>
                  <a:pt x="19" y="135"/>
                  <a:pt x="17" y="134"/>
                </a:cubicBezTo>
                <a:cubicBezTo>
                  <a:pt x="11" y="131"/>
                  <a:pt x="7" y="126"/>
                  <a:pt x="7" y="120"/>
                </a:cubicBezTo>
                <a:cubicBezTo>
                  <a:pt x="7" y="114"/>
                  <a:pt x="11" y="109"/>
                  <a:pt x="16" y="106"/>
                </a:cubicBezTo>
                <a:cubicBezTo>
                  <a:pt x="18" y="105"/>
                  <a:pt x="18" y="103"/>
                  <a:pt x="18" y="102"/>
                </a:cubicBezTo>
                <a:cubicBezTo>
                  <a:pt x="14" y="96"/>
                  <a:pt x="14" y="88"/>
                  <a:pt x="17" y="82"/>
                </a:cubicBezTo>
                <a:cubicBezTo>
                  <a:pt x="21" y="75"/>
                  <a:pt x="27" y="72"/>
                  <a:pt x="34" y="72"/>
                </a:cubicBezTo>
                <a:cubicBezTo>
                  <a:pt x="49" y="70"/>
                  <a:pt x="66" y="77"/>
                  <a:pt x="78" y="66"/>
                </a:cubicBezTo>
                <a:cubicBezTo>
                  <a:pt x="79" y="65"/>
                  <a:pt x="78" y="63"/>
                  <a:pt x="77" y="63"/>
                </a:cubicBezTo>
                <a:cubicBezTo>
                  <a:pt x="73" y="52"/>
                  <a:pt x="69" y="41"/>
                  <a:pt x="68" y="30"/>
                </a:cubicBezTo>
                <a:cubicBezTo>
                  <a:pt x="68" y="24"/>
                  <a:pt x="71" y="19"/>
                  <a:pt x="74" y="14"/>
                </a:cubicBezTo>
                <a:cubicBezTo>
                  <a:pt x="76" y="12"/>
                  <a:pt x="78" y="11"/>
                  <a:pt x="79" y="9"/>
                </a:cubicBezTo>
                <a:cubicBezTo>
                  <a:pt x="81" y="7"/>
                  <a:pt x="84" y="4"/>
                  <a:pt x="87" y="7"/>
                </a:cubicBezTo>
                <a:cubicBezTo>
                  <a:pt x="89" y="9"/>
                  <a:pt x="88" y="12"/>
                  <a:pt x="88" y="15"/>
                </a:cubicBezTo>
                <a:cubicBezTo>
                  <a:pt x="88" y="19"/>
                  <a:pt x="88" y="22"/>
                  <a:pt x="88" y="26"/>
                </a:cubicBezTo>
                <a:cubicBezTo>
                  <a:pt x="88" y="32"/>
                  <a:pt x="89" y="38"/>
                  <a:pt x="90" y="44"/>
                </a:cubicBezTo>
                <a:cubicBezTo>
                  <a:pt x="91" y="50"/>
                  <a:pt x="92" y="58"/>
                  <a:pt x="96" y="63"/>
                </a:cubicBezTo>
                <a:cubicBezTo>
                  <a:pt x="99" y="67"/>
                  <a:pt x="103" y="71"/>
                  <a:pt x="107" y="75"/>
                </a:cubicBezTo>
                <a:cubicBezTo>
                  <a:pt x="116" y="83"/>
                  <a:pt x="128" y="86"/>
                  <a:pt x="140" y="86"/>
                </a:cubicBezTo>
                <a:cubicBezTo>
                  <a:pt x="139" y="90"/>
                  <a:pt x="139" y="94"/>
                  <a:pt x="139" y="98"/>
                </a:cubicBezTo>
                <a:cubicBezTo>
                  <a:pt x="139" y="108"/>
                  <a:pt x="138" y="119"/>
                  <a:pt x="139" y="129"/>
                </a:cubicBezTo>
                <a:cubicBezTo>
                  <a:pt x="139" y="138"/>
                  <a:pt x="139" y="146"/>
                  <a:pt x="140" y="154"/>
                </a:cubicBezTo>
                <a:cubicBezTo>
                  <a:pt x="121" y="155"/>
                  <a:pt x="104" y="164"/>
                  <a:pt x="88" y="173"/>
                </a:cubicBezTo>
                <a:moveTo>
                  <a:pt x="210" y="182"/>
                </a:moveTo>
                <a:cubicBezTo>
                  <a:pt x="208" y="185"/>
                  <a:pt x="200" y="184"/>
                  <a:pt x="197" y="184"/>
                </a:cubicBezTo>
                <a:cubicBezTo>
                  <a:pt x="184" y="185"/>
                  <a:pt x="170" y="185"/>
                  <a:pt x="157" y="185"/>
                </a:cubicBezTo>
                <a:cubicBezTo>
                  <a:pt x="150" y="168"/>
                  <a:pt x="147" y="149"/>
                  <a:pt x="147" y="130"/>
                </a:cubicBezTo>
                <a:cubicBezTo>
                  <a:pt x="146" y="120"/>
                  <a:pt x="146" y="110"/>
                  <a:pt x="146" y="101"/>
                </a:cubicBezTo>
                <a:cubicBezTo>
                  <a:pt x="146" y="91"/>
                  <a:pt x="147" y="83"/>
                  <a:pt x="151" y="75"/>
                </a:cubicBezTo>
                <a:cubicBezTo>
                  <a:pt x="151" y="74"/>
                  <a:pt x="152" y="74"/>
                  <a:pt x="152" y="74"/>
                </a:cubicBezTo>
                <a:cubicBezTo>
                  <a:pt x="153" y="74"/>
                  <a:pt x="154" y="74"/>
                  <a:pt x="156" y="74"/>
                </a:cubicBezTo>
                <a:cubicBezTo>
                  <a:pt x="160" y="74"/>
                  <a:pt x="164" y="75"/>
                  <a:pt x="169" y="75"/>
                </a:cubicBezTo>
                <a:cubicBezTo>
                  <a:pt x="178" y="75"/>
                  <a:pt x="187" y="76"/>
                  <a:pt x="196" y="75"/>
                </a:cubicBezTo>
                <a:cubicBezTo>
                  <a:pt x="196" y="79"/>
                  <a:pt x="196" y="82"/>
                  <a:pt x="196" y="85"/>
                </a:cubicBezTo>
                <a:cubicBezTo>
                  <a:pt x="195" y="91"/>
                  <a:pt x="195" y="97"/>
                  <a:pt x="196" y="103"/>
                </a:cubicBezTo>
                <a:cubicBezTo>
                  <a:pt x="196" y="115"/>
                  <a:pt x="198" y="127"/>
                  <a:pt x="201" y="139"/>
                </a:cubicBezTo>
                <a:cubicBezTo>
                  <a:pt x="202" y="145"/>
                  <a:pt x="204" y="150"/>
                  <a:pt x="205" y="156"/>
                </a:cubicBezTo>
                <a:cubicBezTo>
                  <a:pt x="207" y="161"/>
                  <a:pt x="209" y="166"/>
                  <a:pt x="210" y="171"/>
                </a:cubicBezTo>
                <a:cubicBezTo>
                  <a:pt x="211" y="175"/>
                  <a:pt x="212" y="179"/>
                  <a:pt x="210" y="182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şḻiḋè">
            <a:extLst>
              <a:ext uri="{FF2B5EF4-FFF2-40B4-BE49-F238E27FC236}">
                <a16:creationId xmlns:a16="http://schemas.microsoft.com/office/drawing/2014/main" id="{9F1551A6-9EA1-4E3B-ACAC-3CFA3796FE91}"/>
              </a:ext>
            </a:extLst>
          </p:cNvPr>
          <p:cNvSpPr/>
          <p:nvPr/>
        </p:nvSpPr>
        <p:spPr bwMode="auto">
          <a:xfrm>
            <a:off x="10355501" y="4458222"/>
            <a:ext cx="207837" cy="300818"/>
          </a:xfrm>
          <a:custGeom>
            <a:avLst/>
            <a:gdLst>
              <a:gd name="T0" fmla="*/ 2 w 16"/>
              <a:gd name="T1" fmla="*/ 5 h 23"/>
              <a:gd name="T2" fmla="*/ 3 w 16"/>
              <a:gd name="T3" fmla="*/ 6 h 23"/>
              <a:gd name="T4" fmla="*/ 2 w 16"/>
              <a:gd name="T5" fmla="*/ 16 h 23"/>
              <a:gd name="T6" fmla="*/ 14 w 16"/>
              <a:gd name="T7" fmla="*/ 18 h 23"/>
              <a:gd name="T8" fmla="*/ 12 w 16"/>
              <a:gd name="T9" fmla="*/ 3 h 23"/>
              <a:gd name="T10" fmla="*/ 2 w 16"/>
              <a:gd name="T11" fmla="*/ 5 h 23"/>
              <a:gd name="T12" fmla="*/ 9 w 16"/>
              <a:gd name="T13" fmla="*/ 16 h 23"/>
              <a:gd name="T14" fmla="*/ 6 w 16"/>
              <a:gd name="T15" fmla="*/ 11 h 23"/>
              <a:gd name="T16" fmla="*/ 9 w 16"/>
              <a:gd name="T17" fmla="*/ 5 h 23"/>
              <a:gd name="T18" fmla="*/ 11 w 16"/>
              <a:gd name="T19" fmla="*/ 8 h 23"/>
              <a:gd name="T20" fmla="*/ 9 w 16"/>
              <a:gd name="T2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3">
                <a:moveTo>
                  <a:pt x="2" y="5"/>
                </a:moveTo>
                <a:cubicBezTo>
                  <a:pt x="2" y="6"/>
                  <a:pt x="2" y="6"/>
                  <a:pt x="3" y="6"/>
                </a:cubicBezTo>
                <a:cubicBezTo>
                  <a:pt x="1" y="9"/>
                  <a:pt x="0" y="13"/>
                  <a:pt x="2" y="16"/>
                </a:cubicBezTo>
                <a:cubicBezTo>
                  <a:pt x="4" y="20"/>
                  <a:pt x="10" y="23"/>
                  <a:pt x="14" y="18"/>
                </a:cubicBezTo>
                <a:cubicBezTo>
                  <a:pt x="16" y="14"/>
                  <a:pt x="15" y="6"/>
                  <a:pt x="12" y="3"/>
                </a:cubicBezTo>
                <a:cubicBezTo>
                  <a:pt x="9" y="0"/>
                  <a:pt x="3" y="0"/>
                  <a:pt x="2" y="5"/>
                </a:cubicBezTo>
                <a:moveTo>
                  <a:pt x="9" y="16"/>
                </a:moveTo>
                <a:cubicBezTo>
                  <a:pt x="7" y="17"/>
                  <a:pt x="5" y="13"/>
                  <a:pt x="6" y="11"/>
                </a:cubicBezTo>
                <a:cubicBezTo>
                  <a:pt x="6" y="9"/>
                  <a:pt x="7" y="7"/>
                  <a:pt x="9" y="5"/>
                </a:cubicBezTo>
                <a:cubicBezTo>
                  <a:pt x="10" y="5"/>
                  <a:pt x="10" y="7"/>
                  <a:pt x="11" y="8"/>
                </a:cubicBezTo>
                <a:cubicBezTo>
                  <a:pt x="11" y="10"/>
                  <a:pt x="12" y="15"/>
                  <a:pt x="9" y="16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lîdé">
            <a:extLst>
              <a:ext uri="{FF2B5EF4-FFF2-40B4-BE49-F238E27FC236}">
                <a16:creationId xmlns:a16="http://schemas.microsoft.com/office/drawing/2014/main" id="{8A7BE024-BD59-4D69-9CBD-A6AD1141B5A0}"/>
              </a:ext>
            </a:extLst>
          </p:cNvPr>
          <p:cNvSpPr/>
          <p:nvPr/>
        </p:nvSpPr>
        <p:spPr bwMode="auto">
          <a:xfrm>
            <a:off x="10749299" y="3462789"/>
            <a:ext cx="771188" cy="563349"/>
          </a:xfrm>
          <a:custGeom>
            <a:avLst/>
            <a:gdLst>
              <a:gd name="T0" fmla="*/ 26 w 59"/>
              <a:gd name="T1" fmla="*/ 16 h 43"/>
              <a:gd name="T2" fmla="*/ 1 w 59"/>
              <a:gd name="T3" fmla="*/ 40 h 43"/>
              <a:gd name="T4" fmla="*/ 3 w 59"/>
              <a:gd name="T5" fmla="*/ 42 h 43"/>
              <a:gd name="T6" fmla="*/ 28 w 59"/>
              <a:gd name="T7" fmla="*/ 18 h 43"/>
              <a:gd name="T8" fmla="*/ 42 w 59"/>
              <a:gd name="T9" fmla="*/ 10 h 43"/>
              <a:gd name="T10" fmla="*/ 58 w 59"/>
              <a:gd name="T11" fmla="*/ 2 h 43"/>
              <a:gd name="T12" fmla="*/ 57 w 59"/>
              <a:gd name="T13" fmla="*/ 0 h 43"/>
              <a:gd name="T14" fmla="*/ 42 w 59"/>
              <a:gd name="T15" fmla="*/ 6 h 43"/>
              <a:gd name="T16" fmla="*/ 26 w 59"/>
              <a:gd name="T17" fmla="*/ 1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43">
                <a:moveTo>
                  <a:pt x="26" y="16"/>
                </a:moveTo>
                <a:cubicBezTo>
                  <a:pt x="17" y="23"/>
                  <a:pt x="8" y="31"/>
                  <a:pt x="1" y="40"/>
                </a:cubicBezTo>
                <a:cubicBezTo>
                  <a:pt x="0" y="42"/>
                  <a:pt x="2" y="43"/>
                  <a:pt x="3" y="42"/>
                </a:cubicBezTo>
                <a:cubicBezTo>
                  <a:pt x="10" y="33"/>
                  <a:pt x="19" y="25"/>
                  <a:pt x="28" y="18"/>
                </a:cubicBezTo>
                <a:cubicBezTo>
                  <a:pt x="33" y="15"/>
                  <a:pt x="37" y="12"/>
                  <a:pt x="42" y="10"/>
                </a:cubicBezTo>
                <a:cubicBezTo>
                  <a:pt x="47" y="7"/>
                  <a:pt x="53" y="5"/>
                  <a:pt x="58" y="2"/>
                </a:cubicBezTo>
                <a:cubicBezTo>
                  <a:pt x="59" y="1"/>
                  <a:pt x="58" y="0"/>
                  <a:pt x="57" y="0"/>
                </a:cubicBezTo>
                <a:cubicBezTo>
                  <a:pt x="52" y="1"/>
                  <a:pt x="47" y="4"/>
                  <a:pt x="42" y="6"/>
                </a:cubicBezTo>
                <a:cubicBezTo>
                  <a:pt x="36" y="9"/>
                  <a:pt x="31" y="12"/>
                  <a:pt x="26" y="16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şlíďè">
            <a:extLst>
              <a:ext uri="{FF2B5EF4-FFF2-40B4-BE49-F238E27FC236}">
                <a16:creationId xmlns:a16="http://schemas.microsoft.com/office/drawing/2014/main" id="{CB710ADE-24C4-490B-ABFE-C193C7090600}"/>
              </a:ext>
            </a:extLst>
          </p:cNvPr>
          <p:cNvSpPr/>
          <p:nvPr/>
        </p:nvSpPr>
        <p:spPr bwMode="auto">
          <a:xfrm>
            <a:off x="10825871" y="3736260"/>
            <a:ext cx="694616" cy="536003"/>
          </a:xfrm>
          <a:custGeom>
            <a:avLst/>
            <a:gdLst>
              <a:gd name="T0" fmla="*/ 51 w 53"/>
              <a:gd name="T1" fmla="*/ 0 h 41"/>
              <a:gd name="T2" fmla="*/ 23 w 53"/>
              <a:gd name="T3" fmla="*/ 15 h 41"/>
              <a:gd name="T4" fmla="*/ 1 w 53"/>
              <a:gd name="T5" fmla="*/ 37 h 41"/>
              <a:gd name="T6" fmla="*/ 3 w 53"/>
              <a:gd name="T7" fmla="*/ 39 h 41"/>
              <a:gd name="T8" fmla="*/ 26 w 53"/>
              <a:gd name="T9" fmla="*/ 18 h 41"/>
              <a:gd name="T10" fmla="*/ 39 w 53"/>
              <a:gd name="T11" fmla="*/ 10 h 41"/>
              <a:gd name="T12" fmla="*/ 52 w 53"/>
              <a:gd name="T13" fmla="*/ 2 h 41"/>
              <a:gd name="T14" fmla="*/ 51 w 53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41">
                <a:moveTo>
                  <a:pt x="51" y="0"/>
                </a:moveTo>
                <a:cubicBezTo>
                  <a:pt x="41" y="2"/>
                  <a:pt x="31" y="9"/>
                  <a:pt x="23" y="15"/>
                </a:cubicBezTo>
                <a:cubicBezTo>
                  <a:pt x="14" y="21"/>
                  <a:pt x="7" y="29"/>
                  <a:pt x="1" y="37"/>
                </a:cubicBezTo>
                <a:cubicBezTo>
                  <a:pt x="0" y="39"/>
                  <a:pt x="2" y="41"/>
                  <a:pt x="3" y="39"/>
                </a:cubicBezTo>
                <a:cubicBezTo>
                  <a:pt x="10" y="31"/>
                  <a:pt x="17" y="24"/>
                  <a:pt x="26" y="18"/>
                </a:cubicBezTo>
                <a:cubicBezTo>
                  <a:pt x="30" y="15"/>
                  <a:pt x="34" y="12"/>
                  <a:pt x="39" y="10"/>
                </a:cubicBezTo>
                <a:cubicBezTo>
                  <a:pt x="43" y="7"/>
                  <a:pt x="48" y="5"/>
                  <a:pt x="52" y="2"/>
                </a:cubicBezTo>
                <a:cubicBezTo>
                  <a:pt x="53" y="1"/>
                  <a:pt x="52" y="0"/>
                  <a:pt x="51" y="0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ṡḷïdê">
            <a:extLst>
              <a:ext uri="{FF2B5EF4-FFF2-40B4-BE49-F238E27FC236}">
                <a16:creationId xmlns:a16="http://schemas.microsoft.com/office/drawing/2014/main" id="{81750CB7-43C3-4E35-87BA-53DCD642820E}"/>
              </a:ext>
            </a:extLst>
          </p:cNvPr>
          <p:cNvSpPr/>
          <p:nvPr/>
        </p:nvSpPr>
        <p:spPr bwMode="auto">
          <a:xfrm>
            <a:off x="10907913" y="4392590"/>
            <a:ext cx="557880" cy="404737"/>
          </a:xfrm>
          <a:custGeom>
            <a:avLst/>
            <a:gdLst>
              <a:gd name="T0" fmla="*/ 19 w 43"/>
              <a:gd name="T1" fmla="*/ 10 h 31"/>
              <a:gd name="T2" fmla="*/ 1 w 43"/>
              <a:gd name="T3" fmla="*/ 29 h 31"/>
              <a:gd name="T4" fmla="*/ 3 w 43"/>
              <a:gd name="T5" fmla="*/ 30 h 31"/>
              <a:gd name="T6" fmla="*/ 21 w 43"/>
              <a:gd name="T7" fmla="*/ 13 h 31"/>
              <a:gd name="T8" fmla="*/ 31 w 43"/>
              <a:gd name="T9" fmla="*/ 7 h 31"/>
              <a:gd name="T10" fmla="*/ 42 w 43"/>
              <a:gd name="T11" fmla="*/ 2 h 31"/>
              <a:gd name="T12" fmla="*/ 42 w 43"/>
              <a:gd name="T13" fmla="*/ 0 h 31"/>
              <a:gd name="T14" fmla="*/ 19 w 43"/>
              <a:gd name="T15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1">
                <a:moveTo>
                  <a:pt x="19" y="10"/>
                </a:moveTo>
                <a:cubicBezTo>
                  <a:pt x="12" y="15"/>
                  <a:pt x="6" y="21"/>
                  <a:pt x="1" y="29"/>
                </a:cubicBezTo>
                <a:cubicBezTo>
                  <a:pt x="0" y="30"/>
                  <a:pt x="2" y="31"/>
                  <a:pt x="3" y="30"/>
                </a:cubicBezTo>
                <a:cubicBezTo>
                  <a:pt x="8" y="24"/>
                  <a:pt x="14" y="18"/>
                  <a:pt x="21" y="13"/>
                </a:cubicBezTo>
                <a:cubicBezTo>
                  <a:pt x="24" y="11"/>
                  <a:pt x="28" y="9"/>
                  <a:pt x="31" y="7"/>
                </a:cubicBezTo>
                <a:cubicBezTo>
                  <a:pt x="35" y="5"/>
                  <a:pt x="39" y="4"/>
                  <a:pt x="42" y="2"/>
                </a:cubicBezTo>
                <a:cubicBezTo>
                  <a:pt x="43" y="1"/>
                  <a:pt x="43" y="0"/>
                  <a:pt x="42" y="0"/>
                </a:cubicBezTo>
                <a:cubicBezTo>
                  <a:pt x="34" y="0"/>
                  <a:pt x="25" y="6"/>
                  <a:pt x="19" y="10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Sḻíďé">
            <a:extLst>
              <a:ext uri="{FF2B5EF4-FFF2-40B4-BE49-F238E27FC236}">
                <a16:creationId xmlns:a16="http://schemas.microsoft.com/office/drawing/2014/main" id="{489E0C88-2CDC-48A1-AA81-AC55006A0725}"/>
              </a:ext>
            </a:extLst>
          </p:cNvPr>
          <p:cNvSpPr/>
          <p:nvPr/>
        </p:nvSpPr>
        <p:spPr bwMode="auto">
          <a:xfrm>
            <a:off x="11050117" y="4573080"/>
            <a:ext cx="470370" cy="393798"/>
          </a:xfrm>
          <a:custGeom>
            <a:avLst/>
            <a:gdLst>
              <a:gd name="T0" fmla="*/ 35 w 36"/>
              <a:gd name="T1" fmla="*/ 0 h 30"/>
              <a:gd name="T2" fmla="*/ 25 w 36"/>
              <a:gd name="T3" fmla="*/ 4 h 30"/>
              <a:gd name="T4" fmla="*/ 16 w 36"/>
              <a:gd name="T5" fmla="*/ 11 h 30"/>
              <a:gd name="T6" fmla="*/ 1 w 36"/>
              <a:gd name="T7" fmla="*/ 27 h 30"/>
              <a:gd name="T8" fmla="*/ 3 w 36"/>
              <a:gd name="T9" fmla="*/ 29 h 30"/>
              <a:gd name="T10" fmla="*/ 19 w 36"/>
              <a:gd name="T11" fmla="*/ 14 h 30"/>
              <a:gd name="T12" fmla="*/ 28 w 36"/>
              <a:gd name="T13" fmla="*/ 7 h 30"/>
              <a:gd name="T14" fmla="*/ 35 w 36"/>
              <a:gd name="T15" fmla="*/ 1 h 30"/>
              <a:gd name="T16" fmla="*/ 35 w 36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0">
                <a:moveTo>
                  <a:pt x="35" y="0"/>
                </a:moveTo>
                <a:cubicBezTo>
                  <a:pt x="31" y="0"/>
                  <a:pt x="28" y="2"/>
                  <a:pt x="25" y="4"/>
                </a:cubicBezTo>
                <a:cubicBezTo>
                  <a:pt x="22" y="6"/>
                  <a:pt x="19" y="8"/>
                  <a:pt x="16" y="11"/>
                </a:cubicBezTo>
                <a:cubicBezTo>
                  <a:pt x="11" y="15"/>
                  <a:pt x="6" y="21"/>
                  <a:pt x="1" y="27"/>
                </a:cubicBezTo>
                <a:cubicBezTo>
                  <a:pt x="0" y="28"/>
                  <a:pt x="2" y="30"/>
                  <a:pt x="3" y="29"/>
                </a:cubicBezTo>
                <a:cubicBezTo>
                  <a:pt x="8" y="23"/>
                  <a:pt x="13" y="18"/>
                  <a:pt x="19" y="14"/>
                </a:cubicBezTo>
                <a:cubicBezTo>
                  <a:pt x="22" y="11"/>
                  <a:pt x="25" y="9"/>
                  <a:pt x="28" y="7"/>
                </a:cubicBezTo>
                <a:cubicBezTo>
                  <a:pt x="30" y="5"/>
                  <a:pt x="33" y="4"/>
                  <a:pt x="35" y="1"/>
                </a:cubicBezTo>
                <a:cubicBezTo>
                  <a:pt x="36" y="1"/>
                  <a:pt x="35" y="0"/>
                  <a:pt x="35" y="0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ļiḋe">
            <a:extLst>
              <a:ext uri="{FF2B5EF4-FFF2-40B4-BE49-F238E27FC236}">
                <a16:creationId xmlns:a16="http://schemas.microsoft.com/office/drawing/2014/main" id="{67033D95-AA3D-46FD-A443-2E7CF78543C4}"/>
              </a:ext>
            </a:extLst>
          </p:cNvPr>
          <p:cNvSpPr/>
          <p:nvPr/>
        </p:nvSpPr>
        <p:spPr bwMode="auto">
          <a:xfrm>
            <a:off x="9704641" y="2221231"/>
            <a:ext cx="563349" cy="590697"/>
          </a:xfrm>
          <a:custGeom>
            <a:avLst/>
            <a:gdLst>
              <a:gd name="T0" fmla="*/ 7 w 43"/>
              <a:gd name="T1" fmla="*/ 39 h 45"/>
              <a:gd name="T2" fmla="*/ 33 w 43"/>
              <a:gd name="T3" fmla="*/ 33 h 45"/>
              <a:gd name="T4" fmla="*/ 38 w 43"/>
              <a:gd name="T5" fmla="*/ 9 h 45"/>
              <a:gd name="T6" fmla="*/ 21 w 43"/>
              <a:gd name="T7" fmla="*/ 3 h 45"/>
              <a:gd name="T8" fmla="*/ 4 w 43"/>
              <a:gd name="T9" fmla="*/ 15 h 45"/>
              <a:gd name="T10" fmla="*/ 7 w 43"/>
              <a:gd name="T11" fmla="*/ 39 h 45"/>
              <a:gd name="T12" fmla="*/ 8 w 43"/>
              <a:gd name="T13" fmla="*/ 20 h 45"/>
              <a:gd name="T14" fmla="*/ 27 w 43"/>
              <a:gd name="T15" fmla="*/ 5 h 45"/>
              <a:gd name="T16" fmla="*/ 27 w 43"/>
              <a:gd name="T17" fmla="*/ 5 h 45"/>
              <a:gd name="T18" fmla="*/ 30 w 43"/>
              <a:gd name="T19" fmla="*/ 6 h 45"/>
              <a:gd name="T20" fmla="*/ 37 w 43"/>
              <a:gd name="T21" fmla="*/ 16 h 45"/>
              <a:gd name="T22" fmla="*/ 20 w 43"/>
              <a:gd name="T23" fmla="*/ 36 h 45"/>
              <a:gd name="T24" fmla="*/ 8 w 43"/>
              <a:gd name="T25" fmla="*/ 32 h 45"/>
              <a:gd name="T26" fmla="*/ 8 w 43"/>
              <a:gd name="T27" fmla="*/ 2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45">
                <a:moveTo>
                  <a:pt x="7" y="39"/>
                </a:moveTo>
                <a:cubicBezTo>
                  <a:pt x="15" y="45"/>
                  <a:pt x="27" y="39"/>
                  <a:pt x="33" y="33"/>
                </a:cubicBezTo>
                <a:cubicBezTo>
                  <a:pt x="40" y="27"/>
                  <a:pt x="43" y="17"/>
                  <a:pt x="38" y="9"/>
                </a:cubicBezTo>
                <a:cubicBezTo>
                  <a:pt x="34" y="3"/>
                  <a:pt x="27" y="0"/>
                  <a:pt x="21" y="3"/>
                </a:cubicBezTo>
                <a:cubicBezTo>
                  <a:pt x="14" y="4"/>
                  <a:pt x="8" y="9"/>
                  <a:pt x="4" y="15"/>
                </a:cubicBezTo>
                <a:cubicBezTo>
                  <a:pt x="1" y="23"/>
                  <a:pt x="0" y="34"/>
                  <a:pt x="7" y="39"/>
                </a:cubicBezTo>
                <a:moveTo>
                  <a:pt x="8" y="20"/>
                </a:moveTo>
                <a:cubicBezTo>
                  <a:pt x="11" y="12"/>
                  <a:pt x="19" y="7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5"/>
                  <a:pt x="29" y="5"/>
                  <a:pt x="30" y="6"/>
                </a:cubicBezTo>
                <a:cubicBezTo>
                  <a:pt x="34" y="7"/>
                  <a:pt x="36" y="12"/>
                  <a:pt x="37" y="16"/>
                </a:cubicBezTo>
                <a:cubicBezTo>
                  <a:pt x="37" y="26"/>
                  <a:pt x="29" y="33"/>
                  <a:pt x="20" y="36"/>
                </a:cubicBezTo>
                <a:cubicBezTo>
                  <a:pt x="16" y="37"/>
                  <a:pt x="11" y="37"/>
                  <a:pt x="8" y="32"/>
                </a:cubicBezTo>
                <a:cubicBezTo>
                  <a:pt x="7" y="28"/>
                  <a:pt x="7" y="24"/>
                  <a:pt x="8" y="20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ṥľiḑê">
            <a:extLst>
              <a:ext uri="{FF2B5EF4-FFF2-40B4-BE49-F238E27FC236}">
                <a16:creationId xmlns:a16="http://schemas.microsoft.com/office/drawing/2014/main" id="{95253BD0-590B-4793-8873-D017E0F1FA7B}"/>
              </a:ext>
            </a:extLst>
          </p:cNvPr>
          <p:cNvSpPr/>
          <p:nvPr/>
        </p:nvSpPr>
        <p:spPr bwMode="auto">
          <a:xfrm>
            <a:off x="10393788" y="1958698"/>
            <a:ext cx="432083" cy="771188"/>
          </a:xfrm>
          <a:custGeom>
            <a:avLst/>
            <a:gdLst>
              <a:gd name="T0" fmla="*/ 4 w 33"/>
              <a:gd name="T1" fmla="*/ 41 h 59"/>
              <a:gd name="T2" fmla="*/ 5 w 33"/>
              <a:gd name="T3" fmla="*/ 57 h 59"/>
              <a:gd name="T4" fmla="*/ 10 w 33"/>
              <a:gd name="T5" fmla="*/ 55 h 59"/>
              <a:gd name="T6" fmla="*/ 9 w 33"/>
              <a:gd name="T7" fmla="*/ 54 h 59"/>
              <a:gd name="T8" fmla="*/ 12 w 33"/>
              <a:gd name="T9" fmla="*/ 38 h 59"/>
              <a:gd name="T10" fmla="*/ 13 w 33"/>
              <a:gd name="T11" fmla="*/ 36 h 59"/>
              <a:gd name="T12" fmla="*/ 13 w 33"/>
              <a:gd name="T13" fmla="*/ 36 h 59"/>
              <a:gd name="T14" fmla="*/ 23 w 33"/>
              <a:gd name="T15" fmla="*/ 45 h 59"/>
              <a:gd name="T16" fmla="*/ 30 w 33"/>
              <a:gd name="T17" fmla="*/ 52 h 59"/>
              <a:gd name="T18" fmla="*/ 31 w 33"/>
              <a:gd name="T19" fmla="*/ 52 h 59"/>
              <a:gd name="T20" fmla="*/ 26 w 33"/>
              <a:gd name="T21" fmla="*/ 41 h 59"/>
              <a:gd name="T22" fmla="*/ 16 w 33"/>
              <a:gd name="T23" fmla="*/ 32 h 59"/>
              <a:gd name="T24" fmla="*/ 15 w 33"/>
              <a:gd name="T25" fmla="*/ 32 h 59"/>
              <a:gd name="T26" fmla="*/ 21 w 33"/>
              <a:gd name="T27" fmla="*/ 24 h 59"/>
              <a:gd name="T28" fmla="*/ 31 w 33"/>
              <a:gd name="T29" fmla="*/ 10 h 59"/>
              <a:gd name="T30" fmla="*/ 32 w 33"/>
              <a:gd name="T31" fmla="*/ 3 h 59"/>
              <a:gd name="T32" fmla="*/ 28 w 33"/>
              <a:gd name="T33" fmla="*/ 1 h 59"/>
              <a:gd name="T34" fmla="*/ 27 w 33"/>
              <a:gd name="T35" fmla="*/ 3 h 59"/>
              <a:gd name="T36" fmla="*/ 24 w 33"/>
              <a:gd name="T37" fmla="*/ 9 h 59"/>
              <a:gd name="T38" fmla="*/ 19 w 33"/>
              <a:gd name="T39" fmla="*/ 16 h 59"/>
              <a:gd name="T40" fmla="*/ 10 w 33"/>
              <a:gd name="T41" fmla="*/ 28 h 59"/>
              <a:gd name="T42" fmla="*/ 7 w 33"/>
              <a:gd name="T43" fmla="*/ 34 h 59"/>
              <a:gd name="T44" fmla="*/ 3 w 33"/>
              <a:gd name="T45" fmla="*/ 13 h 59"/>
              <a:gd name="T46" fmla="*/ 0 w 33"/>
              <a:gd name="T47" fmla="*/ 14 h 59"/>
              <a:gd name="T48" fmla="*/ 4 w 33"/>
              <a:gd name="T49" fmla="*/ 4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" h="59">
                <a:moveTo>
                  <a:pt x="4" y="41"/>
                </a:moveTo>
                <a:cubicBezTo>
                  <a:pt x="3" y="46"/>
                  <a:pt x="2" y="52"/>
                  <a:pt x="5" y="57"/>
                </a:cubicBezTo>
                <a:cubicBezTo>
                  <a:pt x="6" y="59"/>
                  <a:pt x="10" y="58"/>
                  <a:pt x="10" y="55"/>
                </a:cubicBezTo>
                <a:cubicBezTo>
                  <a:pt x="10" y="55"/>
                  <a:pt x="10" y="54"/>
                  <a:pt x="9" y="54"/>
                </a:cubicBezTo>
                <a:cubicBezTo>
                  <a:pt x="9" y="48"/>
                  <a:pt x="9" y="43"/>
                  <a:pt x="12" y="38"/>
                </a:cubicBezTo>
                <a:cubicBezTo>
                  <a:pt x="12" y="38"/>
                  <a:pt x="12" y="37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7" y="38"/>
                  <a:pt x="20" y="41"/>
                  <a:pt x="23" y="45"/>
                </a:cubicBezTo>
                <a:cubicBezTo>
                  <a:pt x="25" y="47"/>
                  <a:pt x="26" y="52"/>
                  <a:pt x="30" y="52"/>
                </a:cubicBezTo>
                <a:cubicBezTo>
                  <a:pt x="30" y="52"/>
                  <a:pt x="31" y="52"/>
                  <a:pt x="31" y="52"/>
                </a:cubicBezTo>
                <a:cubicBezTo>
                  <a:pt x="33" y="48"/>
                  <a:pt x="28" y="43"/>
                  <a:pt x="26" y="41"/>
                </a:cubicBezTo>
                <a:cubicBezTo>
                  <a:pt x="23" y="37"/>
                  <a:pt x="20" y="34"/>
                  <a:pt x="16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7" y="29"/>
                  <a:pt x="19" y="26"/>
                  <a:pt x="21" y="24"/>
                </a:cubicBezTo>
                <a:cubicBezTo>
                  <a:pt x="25" y="19"/>
                  <a:pt x="28" y="15"/>
                  <a:pt x="31" y="10"/>
                </a:cubicBezTo>
                <a:cubicBezTo>
                  <a:pt x="32" y="8"/>
                  <a:pt x="33" y="5"/>
                  <a:pt x="32" y="3"/>
                </a:cubicBezTo>
                <a:cubicBezTo>
                  <a:pt x="32" y="1"/>
                  <a:pt x="30" y="0"/>
                  <a:pt x="28" y="1"/>
                </a:cubicBezTo>
                <a:cubicBezTo>
                  <a:pt x="27" y="2"/>
                  <a:pt x="27" y="3"/>
                  <a:pt x="27" y="3"/>
                </a:cubicBezTo>
                <a:cubicBezTo>
                  <a:pt x="26" y="5"/>
                  <a:pt x="25" y="7"/>
                  <a:pt x="24" y="9"/>
                </a:cubicBezTo>
                <a:cubicBezTo>
                  <a:pt x="22" y="11"/>
                  <a:pt x="21" y="13"/>
                  <a:pt x="19" y="16"/>
                </a:cubicBezTo>
                <a:cubicBezTo>
                  <a:pt x="16" y="20"/>
                  <a:pt x="13" y="24"/>
                  <a:pt x="10" y="28"/>
                </a:cubicBezTo>
                <a:cubicBezTo>
                  <a:pt x="9" y="30"/>
                  <a:pt x="8" y="32"/>
                  <a:pt x="7" y="34"/>
                </a:cubicBezTo>
                <a:cubicBezTo>
                  <a:pt x="6" y="27"/>
                  <a:pt x="4" y="20"/>
                  <a:pt x="3" y="13"/>
                </a:cubicBezTo>
                <a:cubicBezTo>
                  <a:pt x="2" y="12"/>
                  <a:pt x="0" y="12"/>
                  <a:pt x="0" y="14"/>
                </a:cubicBezTo>
                <a:cubicBezTo>
                  <a:pt x="2" y="23"/>
                  <a:pt x="3" y="32"/>
                  <a:pt x="4" y="41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ŝlidè">
            <a:extLst>
              <a:ext uri="{FF2B5EF4-FFF2-40B4-BE49-F238E27FC236}">
                <a16:creationId xmlns:a16="http://schemas.microsoft.com/office/drawing/2014/main" id="{510EEDC8-9B97-49F3-A957-FC8DEF42A7A3}"/>
              </a:ext>
            </a:extLst>
          </p:cNvPr>
          <p:cNvSpPr/>
          <p:nvPr/>
        </p:nvSpPr>
        <p:spPr bwMode="auto">
          <a:xfrm>
            <a:off x="11061056" y="1816494"/>
            <a:ext cx="120327" cy="612574"/>
          </a:xfrm>
          <a:custGeom>
            <a:avLst/>
            <a:gdLst>
              <a:gd name="T0" fmla="*/ 2 w 9"/>
              <a:gd name="T1" fmla="*/ 27 h 47"/>
              <a:gd name="T2" fmla="*/ 2 w 9"/>
              <a:gd name="T3" fmla="*/ 40 h 47"/>
              <a:gd name="T4" fmla="*/ 5 w 9"/>
              <a:gd name="T5" fmla="*/ 47 h 47"/>
              <a:gd name="T6" fmla="*/ 8 w 9"/>
              <a:gd name="T7" fmla="*/ 39 h 47"/>
              <a:gd name="T8" fmla="*/ 7 w 9"/>
              <a:gd name="T9" fmla="*/ 26 h 47"/>
              <a:gd name="T10" fmla="*/ 2 w 9"/>
              <a:gd name="T11" fmla="*/ 1 h 47"/>
              <a:gd name="T12" fmla="*/ 0 w 9"/>
              <a:gd name="T13" fmla="*/ 2 h 47"/>
              <a:gd name="T14" fmla="*/ 2 w 9"/>
              <a:gd name="T15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47">
                <a:moveTo>
                  <a:pt x="2" y="27"/>
                </a:moveTo>
                <a:cubicBezTo>
                  <a:pt x="2" y="31"/>
                  <a:pt x="2" y="36"/>
                  <a:pt x="2" y="40"/>
                </a:cubicBezTo>
                <a:cubicBezTo>
                  <a:pt x="2" y="42"/>
                  <a:pt x="2" y="47"/>
                  <a:pt x="5" y="47"/>
                </a:cubicBezTo>
                <a:cubicBezTo>
                  <a:pt x="9" y="46"/>
                  <a:pt x="8" y="41"/>
                  <a:pt x="8" y="39"/>
                </a:cubicBezTo>
                <a:cubicBezTo>
                  <a:pt x="8" y="35"/>
                  <a:pt x="7" y="30"/>
                  <a:pt x="7" y="26"/>
                </a:cubicBezTo>
                <a:cubicBezTo>
                  <a:pt x="6" y="18"/>
                  <a:pt x="5" y="9"/>
                  <a:pt x="2" y="1"/>
                </a:cubicBezTo>
                <a:cubicBezTo>
                  <a:pt x="2" y="0"/>
                  <a:pt x="0" y="0"/>
                  <a:pt x="0" y="2"/>
                </a:cubicBezTo>
                <a:cubicBezTo>
                  <a:pt x="1" y="10"/>
                  <a:pt x="2" y="19"/>
                  <a:pt x="2" y="27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ṡľiḍè">
            <a:extLst>
              <a:ext uri="{FF2B5EF4-FFF2-40B4-BE49-F238E27FC236}">
                <a16:creationId xmlns:a16="http://schemas.microsoft.com/office/drawing/2014/main" id="{6F111A4A-4755-41F9-AB85-62B1D1BFA29B}"/>
              </a:ext>
            </a:extLst>
          </p:cNvPr>
          <p:cNvSpPr/>
          <p:nvPr/>
        </p:nvSpPr>
        <p:spPr bwMode="auto">
          <a:xfrm>
            <a:off x="11077465" y="2664254"/>
            <a:ext cx="103919" cy="120327"/>
          </a:xfrm>
          <a:custGeom>
            <a:avLst/>
            <a:gdLst>
              <a:gd name="T0" fmla="*/ 7 w 8"/>
              <a:gd name="T1" fmla="*/ 2 h 9"/>
              <a:gd name="T2" fmla="*/ 5 w 8"/>
              <a:gd name="T3" fmla="*/ 0 h 9"/>
              <a:gd name="T4" fmla="*/ 2 w 8"/>
              <a:gd name="T5" fmla="*/ 1 h 9"/>
              <a:gd name="T6" fmla="*/ 1 w 8"/>
              <a:gd name="T7" fmla="*/ 1 h 9"/>
              <a:gd name="T8" fmla="*/ 1 w 8"/>
              <a:gd name="T9" fmla="*/ 2 h 9"/>
              <a:gd name="T10" fmla="*/ 1 w 8"/>
              <a:gd name="T11" fmla="*/ 2 h 9"/>
              <a:gd name="T12" fmla="*/ 0 w 8"/>
              <a:gd name="T13" fmla="*/ 6 h 9"/>
              <a:gd name="T14" fmla="*/ 5 w 8"/>
              <a:gd name="T15" fmla="*/ 9 h 9"/>
              <a:gd name="T16" fmla="*/ 8 w 8"/>
              <a:gd name="T17" fmla="*/ 6 h 9"/>
              <a:gd name="T18" fmla="*/ 8 w 8"/>
              <a:gd name="T19" fmla="*/ 4 h 9"/>
              <a:gd name="T20" fmla="*/ 7 w 8"/>
              <a:gd name="T21" fmla="*/ 2 h 9"/>
              <a:gd name="T22" fmla="*/ 0 w 8"/>
              <a:gd name="T23" fmla="*/ 4 h 9"/>
              <a:gd name="T24" fmla="*/ 1 w 8"/>
              <a:gd name="T25" fmla="*/ 4 h 9"/>
              <a:gd name="T26" fmla="*/ 0 w 8"/>
              <a:gd name="T27" fmla="*/ 4 h 9"/>
              <a:gd name="T28" fmla="*/ 0 w 8"/>
              <a:gd name="T2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9">
                <a:moveTo>
                  <a:pt x="7" y="2"/>
                </a:moveTo>
                <a:cubicBezTo>
                  <a:pt x="6" y="1"/>
                  <a:pt x="6" y="0"/>
                  <a:pt x="5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4"/>
                  <a:pt x="0" y="6"/>
                </a:cubicBezTo>
                <a:cubicBezTo>
                  <a:pt x="1" y="8"/>
                  <a:pt x="3" y="9"/>
                  <a:pt x="5" y="9"/>
                </a:cubicBezTo>
                <a:cubicBezTo>
                  <a:pt x="7" y="8"/>
                  <a:pt x="8" y="7"/>
                  <a:pt x="8" y="6"/>
                </a:cubicBezTo>
                <a:cubicBezTo>
                  <a:pt x="8" y="5"/>
                  <a:pt x="8" y="4"/>
                  <a:pt x="8" y="4"/>
                </a:cubicBezTo>
                <a:cubicBezTo>
                  <a:pt x="8" y="3"/>
                  <a:pt x="7" y="2"/>
                  <a:pt x="7" y="2"/>
                </a:cubicBezTo>
                <a:moveTo>
                  <a:pt x="0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ṩḷiḋe">
            <a:extLst>
              <a:ext uri="{FF2B5EF4-FFF2-40B4-BE49-F238E27FC236}">
                <a16:creationId xmlns:a16="http://schemas.microsoft.com/office/drawing/2014/main" id="{C9622637-313D-49E9-A5CA-EA7A161DF3A2}"/>
              </a:ext>
            </a:extLst>
          </p:cNvPr>
          <p:cNvSpPr/>
          <p:nvPr/>
        </p:nvSpPr>
        <p:spPr>
          <a:xfrm>
            <a:off x="1650331" y="1520683"/>
            <a:ext cx="5921076" cy="6448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8" name="îṧlîḓê">
            <a:extLst>
              <a:ext uri="{FF2B5EF4-FFF2-40B4-BE49-F238E27FC236}">
                <a16:creationId xmlns:a16="http://schemas.microsoft.com/office/drawing/2014/main" id="{73DEF97D-3827-49A2-8189-99471151C68E}"/>
              </a:ext>
            </a:extLst>
          </p:cNvPr>
          <p:cNvSpPr txBox="1"/>
          <p:nvPr/>
        </p:nvSpPr>
        <p:spPr bwMode="auto">
          <a:xfrm>
            <a:off x="1650331" y="1084216"/>
            <a:ext cx="5921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9" name="ïṥḷïḓè">
            <a:extLst>
              <a:ext uri="{FF2B5EF4-FFF2-40B4-BE49-F238E27FC236}">
                <a16:creationId xmlns:a16="http://schemas.microsoft.com/office/drawing/2014/main" id="{01B2F7EA-3A37-4257-8BC7-A46E476F8E6C}"/>
              </a:ext>
            </a:extLst>
          </p:cNvPr>
          <p:cNvSpPr/>
          <p:nvPr/>
        </p:nvSpPr>
        <p:spPr bwMode="auto">
          <a:xfrm>
            <a:off x="669923" y="1196716"/>
            <a:ext cx="856334" cy="856334"/>
          </a:xfrm>
          <a:prstGeom prst="roundRect">
            <a:avLst>
              <a:gd name="adj" fmla="val 9993"/>
            </a:avLst>
          </a:prstGeom>
          <a:blipFill>
            <a:blip r:embed="rId3"/>
            <a:srcRect/>
            <a:stretch>
              <a:fillRect l="-26534" t="2073" r="-28046" b="-207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F225860-54AB-4886-9223-BEAF5B145DAA}"/>
              </a:ext>
            </a:extLst>
          </p:cNvPr>
          <p:cNvCxnSpPr>
            <a:cxnSpLocks/>
          </p:cNvCxnSpPr>
          <p:nvPr/>
        </p:nvCxnSpPr>
        <p:spPr>
          <a:xfrm>
            <a:off x="669925" y="2259825"/>
            <a:ext cx="690148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ḻïḑè">
            <a:extLst>
              <a:ext uri="{FF2B5EF4-FFF2-40B4-BE49-F238E27FC236}">
                <a16:creationId xmlns:a16="http://schemas.microsoft.com/office/drawing/2014/main" id="{EDD2F28C-E583-47AE-828B-F7FDFDA2F567}"/>
              </a:ext>
            </a:extLst>
          </p:cNvPr>
          <p:cNvSpPr/>
          <p:nvPr/>
        </p:nvSpPr>
        <p:spPr>
          <a:xfrm>
            <a:off x="1650331" y="2789561"/>
            <a:ext cx="5921076" cy="6448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2" name="íṧḻíḓé">
            <a:extLst>
              <a:ext uri="{FF2B5EF4-FFF2-40B4-BE49-F238E27FC236}">
                <a16:creationId xmlns:a16="http://schemas.microsoft.com/office/drawing/2014/main" id="{07154642-9201-4D6E-89A9-94A722D409C7}"/>
              </a:ext>
            </a:extLst>
          </p:cNvPr>
          <p:cNvSpPr txBox="1"/>
          <p:nvPr/>
        </p:nvSpPr>
        <p:spPr bwMode="auto">
          <a:xfrm>
            <a:off x="1650331" y="2353094"/>
            <a:ext cx="5921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3" name="iṧḷiḋé">
            <a:extLst>
              <a:ext uri="{FF2B5EF4-FFF2-40B4-BE49-F238E27FC236}">
                <a16:creationId xmlns:a16="http://schemas.microsoft.com/office/drawing/2014/main" id="{91E20E52-AD4B-4DFB-A863-2E380CBB2E71}"/>
              </a:ext>
            </a:extLst>
          </p:cNvPr>
          <p:cNvSpPr/>
          <p:nvPr/>
        </p:nvSpPr>
        <p:spPr bwMode="auto">
          <a:xfrm>
            <a:off x="669923" y="2465594"/>
            <a:ext cx="856334" cy="856334"/>
          </a:xfrm>
          <a:prstGeom prst="roundRect">
            <a:avLst>
              <a:gd name="adj" fmla="val 9993"/>
            </a:avLst>
          </a:prstGeom>
          <a:blipFill>
            <a:blip r:embed="rId4"/>
            <a:srcRect/>
            <a:stretch>
              <a:fillRect l="-26534" t="4270" r="-28046" b="-4270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79D5469-F582-427E-BF36-495C6D40981F}"/>
              </a:ext>
            </a:extLst>
          </p:cNvPr>
          <p:cNvCxnSpPr>
            <a:cxnSpLocks/>
          </p:cNvCxnSpPr>
          <p:nvPr/>
        </p:nvCxnSpPr>
        <p:spPr>
          <a:xfrm>
            <a:off x="669925" y="3528703"/>
            <a:ext cx="690148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líḍê">
            <a:extLst>
              <a:ext uri="{FF2B5EF4-FFF2-40B4-BE49-F238E27FC236}">
                <a16:creationId xmlns:a16="http://schemas.microsoft.com/office/drawing/2014/main" id="{1F3572C2-B729-46EF-8A50-61E19A3299E2}"/>
              </a:ext>
            </a:extLst>
          </p:cNvPr>
          <p:cNvSpPr/>
          <p:nvPr/>
        </p:nvSpPr>
        <p:spPr>
          <a:xfrm>
            <a:off x="1650331" y="4058439"/>
            <a:ext cx="5921076" cy="6448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6" name="îŝḻíḋé">
            <a:extLst>
              <a:ext uri="{FF2B5EF4-FFF2-40B4-BE49-F238E27FC236}">
                <a16:creationId xmlns:a16="http://schemas.microsoft.com/office/drawing/2014/main" id="{007B257E-5DB3-4456-9872-7446152065BD}"/>
              </a:ext>
            </a:extLst>
          </p:cNvPr>
          <p:cNvSpPr txBox="1"/>
          <p:nvPr/>
        </p:nvSpPr>
        <p:spPr bwMode="auto">
          <a:xfrm>
            <a:off x="1650331" y="3621972"/>
            <a:ext cx="5921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7" name="îṣļïḋè">
            <a:extLst>
              <a:ext uri="{FF2B5EF4-FFF2-40B4-BE49-F238E27FC236}">
                <a16:creationId xmlns:a16="http://schemas.microsoft.com/office/drawing/2014/main" id="{82E4ED27-ADF3-4412-BDF9-3FBC90029A57}"/>
              </a:ext>
            </a:extLst>
          </p:cNvPr>
          <p:cNvSpPr/>
          <p:nvPr/>
        </p:nvSpPr>
        <p:spPr bwMode="auto">
          <a:xfrm>
            <a:off x="669923" y="3734472"/>
            <a:ext cx="856334" cy="856334"/>
          </a:xfrm>
          <a:prstGeom prst="roundRect">
            <a:avLst>
              <a:gd name="adj" fmla="val 9993"/>
            </a:avLst>
          </a:prstGeom>
          <a:blipFill>
            <a:blip r:embed="rId5"/>
            <a:srcRect/>
            <a:stretch>
              <a:fillRect l="-26534" t="6468" r="-28046" b="-646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5BE6252-E894-46DD-A477-83591C0C9076}"/>
              </a:ext>
            </a:extLst>
          </p:cNvPr>
          <p:cNvCxnSpPr>
            <a:cxnSpLocks/>
          </p:cNvCxnSpPr>
          <p:nvPr/>
        </p:nvCxnSpPr>
        <p:spPr>
          <a:xfrm>
            <a:off x="669925" y="4797581"/>
            <a:ext cx="690148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Sḻíḑè">
            <a:extLst>
              <a:ext uri="{FF2B5EF4-FFF2-40B4-BE49-F238E27FC236}">
                <a16:creationId xmlns:a16="http://schemas.microsoft.com/office/drawing/2014/main" id="{C3378893-F72E-428F-A110-9A2F68E8AEBF}"/>
              </a:ext>
            </a:extLst>
          </p:cNvPr>
          <p:cNvSpPr/>
          <p:nvPr/>
        </p:nvSpPr>
        <p:spPr>
          <a:xfrm>
            <a:off x="1650331" y="5327318"/>
            <a:ext cx="5921076" cy="6448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0" name="íS1îḍê">
            <a:extLst>
              <a:ext uri="{FF2B5EF4-FFF2-40B4-BE49-F238E27FC236}">
                <a16:creationId xmlns:a16="http://schemas.microsoft.com/office/drawing/2014/main" id="{0D20CE8C-A1AC-4699-9699-5974631CEEC5}"/>
              </a:ext>
            </a:extLst>
          </p:cNvPr>
          <p:cNvSpPr txBox="1"/>
          <p:nvPr/>
        </p:nvSpPr>
        <p:spPr bwMode="auto">
          <a:xfrm>
            <a:off x="1650331" y="4890851"/>
            <a:ext cx="5921075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21" name="íŝlïḑè">
            <a:extLst>
              <a:ext uri="{FF2B5EF4-FFF2-40B4-BE49-F238E27FC236}">
                <a16:creationId xmlns:a16="http://schemas.microsoft.com/office/drawing/2014/main" id="{8731902F-4A09-4E27-87CF-7A1B07DF88FB}"/>
              </a:ext>
            </a:extLst>
          </p:cNvPr>
          <p:cNvSpPr/>
          <p:nvPr/>
        </p:nvSpPr>
        <p:spPr bwMode="auto">
          <a:xfrm>
            <a:off x="669923" y="5003351"/>
            <a:ext cx="856334" cy="856334"/>
          </a:xfrm>
          <a:prstGeom prst="roundRect">
            <a:avLst>
              <a:gd name="adj" fmla="val 9993"/>
            </a:avLst>
          </a:prstGeom>
          <a:blipFill>
            <a:blip r:embed="rId6"/>
            <a:srcRect/>
            <a:stretch>
              <a:fillRect l="-26534" t="8665" r="-28046" b="-8665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7C46AE2-CA2F-458A-AAF0-3D4EBB42CD39}"/>
              </a:ext>
            </a:extLst>
          </p:cNvPr>
          <p:cNvCxnSpPr>
            <a:cxnSpLocks/>
          </p:cNvCxnSpPr>
          <p:nvPr/>
        </p:nvCxnSpPr>
        <p:spPr>
          <a:xfrm>
            <a:off x="669925" y="6133135"/>
            <a:ext cx="690148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3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8BEEECF-D219-4301-970D-4B64707B3495}"/>
              </a:ext>
            </a:extLst>
          </p:cNvPr>
          <p:cNvCxnSpPr>
            <a:cxnSpLocks/>
            <a:stCxn id="10" idx="4"/>
            <a:endCxn id="21" idx="0"/>
          </p:cNvCxnSpPr>
          <p:nvPr/>
        </p:nvCxnSpPr>
        <p:spPr>
          <a:xfrm>
            <a:off x="6961005" y="1907248"/>
            <a:ext cx="0" cy="322465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sļíďe">
            <a:extLst>
              <a:ext uri="{FF2B5EF4-FFF2-40B4-BE49-F238E27FC236}">
                <a16:creationId xmlns:a16="http://schemas.microsoft.com/office/drawing/2014/main" id="{4F1AAFCF-9C62-4B78-B43C-E30B4CE700B9}"/>
              </a:ext>
            </a:extLst>
          </p:cNvPr>
          <p:cNvSpPr/>
          <p:nvPr/>
        </p:nvSpPr>
        <p:spPr bwMode="auto">
          <a:xfrm>
            <a:off x="1055008" y="1152525"/>
            <a:ext cx="2403107" cy="2403107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ïśľíḓe">
            <a:extLst>
              <a:ext uri="{FF2B5EF4-FFF2-40B4-BE49-F238E27FC236}">
                <a16:creationId xmlns:a16="http://schemas.microsoft.com/office/drawing/2014/main" id="{DBC8123B-B2ED-4A20-9CB7-C5B6E86BB426}"/>
              </a:ext>
            </a:extLst>
          </p:cNvPr>
          <p:cNvSpPr/>
          <p:nvPr/>
        </p:nvSpPr>
        <p:spPr bwMode="auto">
          <a:xfrm>
            <a:off x="2893769" y="1186512"/>
            <a:ext cx="2403107" cy="2403107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ïşḷïďè">
            <a:extLst>
              <a:ext uri="{FF2B5EF4-FFF2-40B4-BE49-F238E27FC236}">
                <a16:creationId xmlns:a16="http://schemas.microsoft.com/office/drawing/2014/main" id="{F6AE654E-830D-4941-B4CB-4493B48B0FFE}"/>
              </a:ext>
            </a:extLst>
          </p:cNvPr>
          <p:cNvSpPr/>
          <p:nvPr/>
        </p:nvSpPr>
        <p:spPr bwMode="auto">
          <a:xfrm>
            <a:off x="4200795" y="2492978"/>
            <a:ext cx="2044308" cy="2044308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îšľïdé">
            <a:extLst>
              <a:ext uri="{FF2B5EF4-FFF2-40B4-BE49-F238E27FC236}">
                <a16:creationId xmlns:a16="http://schemas.microsoft.com/office/drawing/2014/main" id="{E8847206-87C6-4F37-8422-864C27FF8635}"/>
              </a:ext>
            </a:extLst>
          </p:cNvPr>
          <p:cNvSpPr/>
          <p:nvPr/>
        </p:nvSpPr>
        <p:spPr bwMode="auto">
          <a:xfrm>
            <a:off x="680951" y="2934788"/>
            <a:ext cx="2142807" cy="2140948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íṣḻíḓê">
            <a:extLst>
              <a:ext uri="{FF2B5EF4-FFF2-40B4-BE49-F238E27FC236}">
                <a16:creationId xmlns:a16="http://schemas.microsoft.com/office/drawing/2014/main" id="{0B39CF00-6264-4110-AD0A-21F91CF41964}"/>
              </a:ext>
            </a:extLst>
          </p:cNvPr>
          <p:cNvSpPr/>
          <p:nvPr/>
        </p:nvSpPr>
        <p:spPr bwMode="auto">
          <a:xfrm>
            <a:off x="1611380" y="2421571"/>
            <a:ext cx="3542014" cy="4436429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îṩḷïďè">
            <a:extLst>
              <a:ext uri="{FF2B5EF4-FFF2-40B4-BE49-F238E27FC236}">
                <a16:creationId xmlns:a16="http://schemas.microsoft.com/office/drawing/2014/main" id="{11E28A10-B030-408F-916A-ED34318C6899}"/>
              </a:ext>
            </a:extLst>
          </p:cNvPr>
          <p:cNvSpPr/>
          <p:nvPr/>
        </p:nvSpPr>
        <p:spPr bwMode="auto">
          <a:xfrm>
            <a:off x="4427140" y="2727177"/>
            <a:ext cx="1592528" cy="1594785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ïSlïḓe">
            <a:extLst>
              <a:ext uri="{FF2B5EF4-FFF2-40B4-BE49-F238E27FC236}">
                <a16:creationId xmlns:a16="http://schemas.microsoft.com/office/drawing/2014/main" id="{902C4987-9F52-4A04-8780-614807C59FAB}"/>
              </a:ext>
            </a:extLst>
          </p:cNvPr>
          <p:cNvSpPr/>
          <p:nvPr/>
        </p:nvSpPr>
        <p:spPr bwMode="auto">
          <a:xfrm>
            <a:off x="876544" y="3140494"/>
            <a:ext cx="1752530" cy="1752530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îş1idé">
            <a:extLst>
              <a:ext uri="{FF2B5EF4-FFF2-40B4-BE49-F238E27FC236}">
                <a16:creationId xmlns:a16="http://schemas.microsoft.com/office/drawing/2014/main" id="{81308CB4-647A-4BB8-A98A-39CA52EE36A3}"/>
              </a:ext>
            </a:extLst>
          </p:cNvPr>
          <p:cNvSpPr/>
          <p:nvPr/>
        </p:nvSpPr>
        <p:spPr bwMode="auto">
          <a:xfrm>
            <a:off x="1240673" y="1351390"/>
            <a:ext cx="2031141" cy="202959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í$ļiḍè">
            <a:extLst>
              <a:ext uri="{FF2B5EF4-FFF2-40B4-BE49-F238E27FC236}">
                <a16:creationId xmlns:a16="http://schemas.microsoft.com/office/drawing/2014/main" id="{4EFCB13A-FA25-4000-8C23-721BCF6E84B2}"/>
              </a:ext>
            </a:extLst>
          </p:cNvPr>
          <p:cNvSpPr/>
          <p:nvPr/>
        </p:nvSpPr>
        <p:spPr bwMode="auto">
          <a:xfrm>
            <a:off x="3079433" y="1385378"/>
            <a:ext cx="2031141" cy="2029599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îṥ1ïďè">
            <a:extLst>
              <a:ext uri="{FF2B5EF4-FFF2-40B4-BE49-F238E27FC236}">
                <a16:creationId xmlns:a16="http://schemas.microsoft.com/office/drawing/2014/main" id="{170A4FEC-A0A4-4FB2-9E5C-4B023BFAA1A8}"/>
              </a:ext>
            </a:extLst>
          </p:cNvPr>
          <p:cNvSpPr txBox="1"/>
          <p:nvPr/>
        </p:nvSpPr>
        <p:spPr>
          <a:xfrm>
            <a:off x="1836007" y="2080523"/>
            <a:ext cx="944311" cy="61252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</a:p>
        </p:txBody>
      </p:sp>
      <p:sp>
        <p:nvSpPr>
          <p:cNvPr id="33" name="iṣļîḑe">
            <a:extLst>
              <a:ext uri="{FF2B5EF4-FFF2-40B4-BE49-F238E27FC236}">
                <a16:creationId xmlns:a16="http://schemas.microsoft.com/office/drawing/2014/main" id="{2FADE037-1DFA-4461-8BD4-7361FAE59286}"/>
              </a:ext>
            </a:extLst>
          </p:cNvPr>
          <p:cNvSpPr txBox="1"/>
          <p:nvPr/>
        </p:nvSpPr>
        <p:spPr>
          <a:xfrm>
            <a:off x="3702661" y="2059926"/>
            <a:ext cx="944311" cy="61252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</a:p>
        </p:txBody>
      </p:sp>
      <p:sp>
        <p:nvSpPr>
          <p:cNvPr id="34" name="íş1ídê">
            <a:extLst>
              <a:ext uri="{FF2B5EF4-FFF2-40B4-BE49-F238E27FC236}">
                <a16:creationId xmlns:a16="http://schemas.microsoft.com/office/drawing/2014/main" id="{E5F51C12-DF5D-416F-9099-B11E96D6806B}"/>
              </a:ext>
            </a:extLst>
          </p:cNvPr>
          <p:cNvSpPr txBox="1"/>
          <p:nvPr/>
        </p:nvSpPr>
        <p:spPr>
          <a:xfrm>
            <a:off x="1321784" y="3616841"/>
            <a:ext cx="944311" cy="61252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</a:p>
        </p:txBody>
      </p:sp>
      <p:sp>
        <p:nvSpPr>
          <p:cNvPr id="35" name="iš1íḍe">
            <a:extLst>
              <a:ext uri="{FF2B5EF4-FFF2-40B4-BE49-F238E27FC236}">
                <a16:creationId xmlns:a16="http://schemas.microsoft.com/office/drawing/2014/main" id="{CB5BAE68-A5FA-486B-8DDB-226B4F61C03C}"/>
              </a:ext>
            </a:extLst>
          </p:cNvPr>
          <p:cNvSpPr txBox="1"/>
          <p:nvPr/>
        </p:nvSpPr>
        <p:spPr>
          <a:xfrm>
            <a:off x="4755100" y="3076496"/>
            <a:ext cx="944311" cy="61252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</a:p>
        </p:txBody>
      </p:sp>
      <p:sp>
        <p:nvSpPr>
          <p:cNvPr id="36" name="î$ļiḓé">
            <a:extLst>
              <a:ext uri="{FF2B5EF4-FFF2-40B4-BE49-F238E27FC236}">
                <a16:creationId xmlns:a16="http://schemas.microsoft.com/office/drawing/2014/main" id="{AC15BAF7-F57A-48E8-A7B0-B501BEBDB8A7}"/>
              </a:ext>
            </a:extLst>
          </p:cNvPr>
          <p:cNvSpPr/>
          <p:nvPr/>
        </p:nvSpPr>
        <p:spPr bwMode="auto">
          <a:xfrm>
            <a:off x="3731294" y="3636562"/>
            <a:ext cx="383503" cy="384048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iṩ1íḍè">
            <a:extLst>
              <a:ext uri="{FF2B5EF4-FFF2-40B4-BE49-F238E27FC236}">
                <a16:creationId xmlns:a16="http://schemas.microsoft.com/office/drawing/2014/main" id="{40D8BA58-5613-4CE1-B5BD-DBB2825F1176}"/>
              </a:ext>
            </a:extLst>
          </p:cNvPr>
          <p:cNvSpPr/>
          <p:nvPr/>
        </p:nvSpPr>
        <p:spPr bwMode="auto">
          <a:xfrm>
            <a:off x="2836855" y="3385552"/>
            <a:ext cx="561176" cy="561972"/>
          </a:xfrm>
          <a:prstGeom prst="ellips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íṧ1ïḑe">
            <a:extLst>
              <a:ext uri="{FF2B5EF4-FFF2-40B4-BE49-F238E27FC236}">
                <a16:creationId xmlns:a16="http://schemas.microsoft.com/office/drawing/2014/main" id="{011C5B52-372D-4576-A616-8C303FBF658A}"/>
              </a:ext>
            </a:extLst>
          </p:cNvPr>
          <p:cNvSpPr/>
          <p:nvPr/>
        </p:nvSpPr>
        <p:spPr bwMode="auto">
          <a:xfrm>
            <a:off x="3894296" y="4357313"/>
            <a:ext cx="363612" cy="364129"/>
          </a:xfrm>
          <a:prstGeom prst="ellipse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îṧlïḓe">
            <a:extLst>
              <a:ext uri="{FF2B5EF4-FFF2-40B4-BE49-F238E27FC236}">
                <a16:creationId xmlns:a16="http://schemas.microsoft.com/office/drawing/2014/main" id="{88C448FF-A888-41DC-AE5F-353CF5063E02}"/>
              </a:ext>
            </a:extLst>
          </p:cNvPr>
          <p:cNvSpPr/>
          <p:nvPr/>
        </p:nvSpPr>
        <p:spPr bwMode="auto">
          <a:xfrm>
            <a:off x="5148548" y="2105800"/>
            <a:ext cx="561176" cy="561972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îs1îďè">
            <a:extLst>
              <a:ext uri="{FF2B5EF4-FFF2-40B4-BE49-F238E27FC236}">
                <a16:creationId xmlns:a16="http://schemas.microsoft.com/office/drawing/2014/main" id="{A4B017C1-EE80-4BAA-A7E3-73B4D458D24F}"/>
              </a:ext>
            </a:extLst>
          </p:cNvPr>
          <p:cNvSpPr/>
          <p:nvPr/>
        </p:nvSpPr>
        <p:spPr bwMode="auto">
          <a:xfrm>
            <a:off x="2765389" y="4378958"/>
            <a:ext cx="383503" cy="384048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íś1iḍê">
            <a:extLst>
              <a:ext uri="{FF2B5EF4-FFF2-40B4-BE49-F238E27FC236}">
                <a16:creationId xmlns:a16="http://schemas.microsoft.com/office/drawing/2014/main" id="{C6836424-4A6E-448B-A826-CCB9E33C2FB3}"/>
              </a:ext>
            </a:extLst>
          </p:cNvPr>
          <p:cNvSpPr/>
          <p:nvPr/>
        </p:nvSpPr>
        <p:spPr bwMode="auto">
          <a:xfrm>
            <a:off x="784725" y="2703429"/>
            <a:ext cx="561176" cy="561972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ïşḷïḑe">
            <a:extLst>
              <a:ext uri="{FF2B5EF4-FFF2-40B4-BE49-F238E27FC236}">
                <a16:creationId xmlns:a16="http://schemas.microsoft.com/office/drawing/2014/main" id="{ABD52633-E998-4FC2-AA95-2D8C6EF12312}"/>
              </a:ext>
            </a:extLst>
          </p:cNvPr>
          <p:cNvSpPr/>
          <p:nvPr/>
        </p:nvSpPr>
        <p:spPr bwMode="auto">
          <a:xfrm>
            <a:off x="4369309" y="4204170"/>
            <a:ext cx="561176" cy="561972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işļîďè">
            <a:extLst>
              <a:ext uri="{FF2B5EF4-FFF2-40B4-BE49-F238E27FC236}">
                <a16:creationId xmlns:a16="http://schemas.microsoft.com/office/drawing/2014/main" id="{808A4F4E-B43E-4C9B-80C3-6A1CD748A5A7}"/>
              </a:ext>
            </a:extLst>
          </p:cNvPr>
          <p:cNvSpPr/>
          <p:nvPr/>
        </p:nvSpPr>
        <p:spPr bwMode="auto">
          <a:xfrm>
            <a:off x="2415131" y="4455733"/>
            <a:ext cx="561176" cy="561972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ïṡlïḓé">
            <a:extLst>
              <a:ext uri="{FF2B5EF4-FFF2-40B4-BE49-F238E27FC236}">
                <a16:creationId xmlns:a16="http://schemas.microsoft.com/office/drawing/2014/main" id="{785BA986-FF0F-4C7C-AA20-36A4F2C17C4B}"/>
              </a:ext>
            </a:extLst>
          </p:cNvPr>
          <p:cNvSpPr txBox="1"/>
          <p:nvPr/>
        </p:nvSpPr>
        <p:spPr>
          <a:xfrm>
            <a:off x="7517900" y="1665795"/>
            <a:ext cx="4002587" cy="6750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 </a:t>
            </a:r>
          </a:p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ïŝļíḑé">
            <a:extLst>
              <a:ext uri="{FF2B5EF4-FFF2-40B4-BE49-F238E27FC236}">
                <a16:creationId xmlns:a16="http://schemas.microsoft.com/office/drawing/2014/main" id="{2B2FF6BE-2F86-4556-81A3-130707E63EB9}"/>
              </a:ext>
            </a:extLst>
          </p:cNvPr>
          <p:cNvSpPr txBox="1"/>
          <p:nvPr/>
        </p:nvSpPr>
        <p:spPr>
          <a:xfrm>
            <a:off x="7517899" y="1193974"/>
            <a:ext cx="400258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0" name="îṩļîde">
            <a:extLst>
              <a:ext uri="{FF2B5EF4-FFF2-40B4-BE49-F238E27FC236}">
                <a16:creationId xmlns:a16="http://schemas.microsoft.com/office/drawing/2014/main" id="{4620D3C7-8756-440E-A509-0FDF523DC61F}"/>
              </a:ext>
            </a:extLst>
          </p:cNvPr>
          <p:cNvSpPr/>
          <p:nvPr/>
        </p:nvSpPr>
        <p:spPr>
          <a:xfrm>
            <a:off x="6623505" y="1232243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Q1</a:t>
            </a:r>
            <a:endParaRPr lang="zh-CN" altLang="en-US" dirty="0"/>
          </a:p>
        </p:txBody>
      </p:sp>
      <p:sp>
        <p:nvSpPr>
          <p:cNvPr id="11" name="iślídé">
            <a:extLst>
              <a:ext uri="{FF2B5EF4-FFF2-40B4-BE49-F238E27FC236}">
                <a16:creationId xmlns:a16="http://schemas.microsoft.com/office/drawing/2014/main" id="{542DB9B6-5FE1-4269-AF82-206DDCC3661B}"/>
              </a:ext>
            </a:extLst>
          </p:cNvPr>
          <p:cNvSpPr txBox="1"/>
          <p:nvPr/>
        </p:nvSpPr>
        <p:spPr>
          <a:xfrm>
            <a:off x="7517900" y="2965683"/>
            <a:ext cx="4002587" cy="6750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 </a:t>
            </a:r>
          </a:p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íŝliḓé">
            <a:extLst>
              <a:ext uri="{FF2B5EF4-FFF2-40B4-BE49-F238E27FC236}">
                <a16:creationId xmlns:a16="http://schemas.microsoft.com/office/drawing/2014/main" id="{F470F592-0524-4254-95EC-57040C26D4F2}"/>
              </a:ext>
            </a:extLst>
          </p:cNvPr>
          <p:cNvSpPr txBox="1"/>
          <p:nvPr/>
        </p:nvSpPr>
        <p:spPr>
          <a:xfrm>
            <a:off x="7517900" y="2493862"/>
            <a:ext cx="4002587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3" name="îš1îďé">
            <a:extLst>
              <a:ext uri="{FF2B5EF4-FFF2-40B4-BE49-F238E27FC236}">
                <a16:creationId xmlns:a16="http://schemas.microsoft.com/office/drawing/2014/main" id="{BEBDD4C2-611C-4207-9435-1D22B1C9289A}"/>
              </a:ext>
            </a:extLst>
          </p:cNvPr>
          <p:cNvSpPr/>
          <p:nvPr/>
        </p:nvSpPr>
        <p:spPr>
          <a:xfrm>
            <a:off x="6623505" y="2532131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02CCB51-4C6B-4D46-9C1E-7703201BB001}"/>
              </a:ext>
            </a:extLst>
          </p:cNvPr>
          <p:cNvCxnSpPr>
            <a:cxnSpLocks/>
          </p:cNvCxnSpPr>
          <p:nvPr/>
        </p:nvCxnSpPr>
        <p:spPr>
          <a:xfrm>
            <a:off x="7517899" y="2409995"/>
            <a:ext cx="40025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ṡļîḋê">
            <a:extLst>
              <a:ext uri="{FF2B5EF4-FFF2-40B4-BE49-F238E27FC236}">
                <a16:creationId xmlns:a16="http://schemas.microsoft.com/office/drawing/2014/main" id="{8CA800FE-A830-4C5B-B9F8-07A78311E46F}"/>
              </a:ext>
            </a:extLst>
          </p:cNvPr>
          <p:cNvSpPr txBox="1"/>
          <p:nvPr/>
        </p:nvSpPr>
        <p:spPr>
          <a:xfrm>
            <a:off x="7517900" y="4265570"/>
            <a:ext cx="4002587" cy="6750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 </a:t>
            </a:r>
          </a:p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iṡľiḍe">
            <a:extLst>
              <a:ext uri="{FF2B5EF4-FFF2-40B4-BE49-F238E27FC236}">
                <a16:creationId xmlns:a16="http://schemas.microsoft.com/office/drawing/2014/main" id="{3945F8E3-7011-46C8-A903-29263B055E15}"/>
              </a:ext>
            </a:extLst>
          </p:cNvPr>
          <p:cNvSpPr txBox="1"/>
          <p:nvPr/>
        </p:nvSpPr>
        <p:spPr>
          <a:xfrm>
            <a:off x="7517900" y="3793750"/>
            <a:ext cx="4002587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7" name="îṥḻíḑé">
            <a:extLst>
              <a:ext uri="{FF2B5EF4-FFF2-40B4-BE49-F238E27FC236}">
                <a16:creationId xmlns:a16="http://schemas.microsoft.com/office/drawing/2014/main" id="{1D2CD8A6-2DAE-487C-A267-6FDD64321814}"/>
              </a:ext>
            </a:extLst>
          </p:cNvPr>
          <p:cNvSpPr/>
          <p:nvPr/>
        </p:nvSpPr>
        <p:spPr>
          <a:xfrm>
            <a:off x="6623505" y="383201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Q3</a:t>
            </a:r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4768BF6-F927-4F5D-AD7F-38155C10EF6E}"/>
              </a:ext>
            </a:extLst>
          </p:cNvPr>
          <p:cNvCxnSpPr>
            <a:cxnSpLocks/>
          </p:cNvCxnSpPr>
          <p:nvPr/>
        </p:nvCxnSpPr>
        <p:spPr>
          <a:xfrm>
            <a:off x="7527424" y="3688042"/>
            <a:ext cx="40025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ïṥlîḍe">
            <a:extLst>
              <a:ext uri="{FF2B5EF4-FFF2-40B4-BE49-F238E27FC236}">
                <a16:creationId xmlns:a16="http://schemas.microsoft.com/office/drawing/2014/main" id="{5FE5E99E-44D1-407F-9557-37D7E1270487}"/>
              </a:ext>
            </a:extLst>
          </p:cNvPr>
          <p:cNvSpPr txBox="1"/>
          <p:nvPr/>
        </p:nvSpPr>
        <p:spPr>
          <a:xfrm>
            <a:off x="7517900" y="5565457"/>
            <a:ext cx="4002587" cy="6750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 </a:t>
            </a:r>
          </a:p>
          <a:p>
            <a:pPr marL="171450" indent="-1714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íŝḻïďé">
            <a:extLst>
              <a:ext uri="{FF2B5EF4-FFF2-40B4-BE49-F238E27FC236}">
                <a16:creationId xmlns:a16="http://schemas.microsoft.com/office/drawing/2014/main" id="{9EB09A41-34CE-4CBA-BF08-A87E477AD897}"/>
              </a:ext>
            </a:extLst>
          </p:cNvPr>
          <p:cNvSpPr txBox="1"/>
          <p:nvPr/>
        </p:nvSpPr>
        <p:spPr>
          <a:xfrm>
            <a:off x="7517900" y="5093636"/>
            <a:ext cx="4002587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21" name="îṧļïḋê">
            <a:extLst>
              <a:ext uri="{FF2B5EF4-FFF2-40B4-BE49-F238E27FC236}">
                <a16:creationId xmlns:a16="http://schemas.microsoft.com/office/drawing/2014/main" id="{AE1E5FE4-422F-4425-B26F-9FF5C5BC90F8}"/>
              </a:ext>
            </a:extLst>
          </p:cNvPr>
          <p:cNvSpPr/>
          <p:nvPr/>
        </p:nvSpPr>
        <p:spPr>
          <a:xfrm>
            <a:off x="6623505" y="5131905"/>
            <a:ext cx="675000" cy="67500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Q4</a:t>
            </a:r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BDE53BE-789B-4C47-84A7-1174F99C581D}"/>
              </a:ext>
            </a:extLst>
          </p:cNvPr>
          <p:cNvCxnSpPr>
            <a:cxnSpLocks/>
          </p:cNvCxnSpPr>
          <p:nvPr/>
        </p:nvCxnSpPr>
        <p:spPr>
          <a:xfrm>
            <a:off x="7508374" y="5061338"/>
            <a:ext cx="40025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D3AE7A-D514-4C8A-8152-39C861017DA5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>
            <a:off x="781520" y="3827568"/>
            <a:ext cx="0" cy="19214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Sļîde">
            <a:extLst>
              <a:ext uri="{FF2B5EF4-FFF2-40B4-BE49-F238E27FC236}">
                <a16:creationId xmlns:a16="http://schemas.microsoft.com/office/drawing/2014/main" id="{6050709D-CAEC-4FFF-9F19-863E6AF702DD}"/>
              </a:ext>
            </a:extLst>
          </p:cNvPr>
          <p:cNvSpPr/>
          <p:nvPr/>
        </p:nvSpPr>
        <p:spPr bwMode="auto">
          <a:xfrm>
            <a:off x="10872118" y="3453657"/>
            <a:ext cx="264541" cy="171090"/>
          </a:xfrm>
          <a:custGeom>
            <a:avLst/>
            <a:gdLst>
              <a:gd name="T0" fmla="*/ 0 w 51"/>
              <a:gd name="T1" fmla="*/ 1 h 33"/>
              <a:gd name="T2" fmla="*/ 17 w 51"/>
              <a:gd name="T3" fmla="*/ 15 h 33"/>
              <a:gd name="T4" fmla="*/ 22 w 51"/>
              <a:gd name="T5" fmla="*/ 15 h 33"/>
              <a:gd name="T6" fmla="*/ 22 w 51"/>
              <a:gd name="T7" fmla="*/ 26 h 33"/>
              <a:gd name="T8" fmla="*/ 16 w 51"/>
              <a:gd name="T9" fmla="*/ 26 h 33"/>
              <a:gd name="T10" fmla="*/ 16 w 51"/>
              <a:gd name="T11" fmla="*/ 33 h 33"/>
              <a:gd name="T12" fmla="*/ 36 w 51"/>
              <a:gd name="T13" fmla="*/ 33 h 33"/>
              <a:gd name="T14" fmla="*/ 36 w 51"/>
              <a:gd name="T15" fmla="*/ 26 h 33"/>
              <a:gd name="T16" fmla="*/ 29 w 51"/>
              <a:gd name="T17" fmla="*/ 26 h 33"/>
              <a:gd name="T18" fmla="*/ 29 w 51"/>
              <a:gd name="T19" fmla="*/ 15 h 33"/>
              <a:gd name="T20" fmla="*/ 35 w 51"/>
              <a:gd name="T21" fmla="*/ 15 h 33"/>
              <a:gd name="T22" fmla="*/ 51 w 51"/>
              <a:gd name="T23" fmla="*/ 1 h 33"/>
              <a:gd name="T24" fmla="*/ 45 w 51"/>
              <a:gd name="T25" fmla="*/ 0 h 33"/>
              <a:gd name="T26" fmla="*/ 35 w 51"/>
              <a:gd name="T27" fmla="*/ 9 h 33"/>
              <a:gd name="T28" fmla="*/ 17 w 51"/>
              <a:gd name="T29" fmla="*/ 9 h 33"/>
              <a:gd name="T30" fmla="*/ 7 w 51"/>
              <a:gd name="T31" fmla="*/ 0 h 33"/>
              <a:gd name="T32" fmla="*/ 0 w 51"/>
              <a:gd name="T3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33">
                <a:moveTo>
                  <a:pt x="0" y="1"/>
                </a:moveTo>
                <a:cubicBezTo>
                  <a:pt x="2" y="9"/>
                  <a:pt x="9" y="15"/>
                  <a:pt x="17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3" y="15"/>
                  <a:pt x="50" y="8"/>
                  <a:pt x="51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4"/>
                  <a:pt x="39" y="9"/>
                  <a:pt x="3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3" y="9"/>
                  <a:pt x="8" y="5"/>
                  <a:pt x="7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$ľíḍê">
            <a:extLst>
              <a:ext uri="{FF2B5EF4-FFF2-40B4-BE49-F238E27FC236}">
                <a16:creationId xmlns:a16="http://schemas.microsoft.com/office/drawing/2014/main" id="{84F4B130-A0D8-4518-BE71-936E470184CC}"/>
              </a:ext>
            </a:extLst>
          </p:cNvPr>
          <p:cNvSpPr/>
          <p:nvPr/>
        </p:nvSpPr>
        <p:spPr bwMode="auto">
          <a:xfrm>
            <a:off x="10748473" y="3266754"/>
            <a:ext cx="117894" cy="129395"/>
          </a:xfrm>
          <a:custGeom>
            <a:avLst/>
            <a:gdLst>
              <a:gd name="T0" fmla="*/ 19 w 23"/>
              <a:gd name="T1" fmla="*/ 17 h 25"/>
              <a:gd name="T2" fmla="*/ 20 w 23"/>
              <a:gd name="T3" fmla="*/ 16 h 25"/>
              <a:gd name="T4" fmla="*/ 22 w 23"/>
              <a:gd name="T5" fmla="*/ 16 h 25"/>
              <a:gd name="T6" fmla="*/ 23 w 23"/>
              <a:gd name="T7" fmla="*/ 13 h 25"/>
              <a:gd name="T8" fmla="*/ 22 w 23"/>
              <a:gd name="T9" fmla="*/ 7 h 25"/>
              <a:gd name="T10" fmla="*/ 17 w 23"/>
              <a:gd name="T11" fmla="*/ 12 h 25"/>
              <a:gd name="T12" fmla="*/ 15 w 23"/>
              <a:gd name="T13" fmla="*/ 14 h 25"/>
              <a:gd name="T14" fmla="*/ 15 w 23"/>
              <a:gd name="T15" fmla="*/ 12 h 25"/>
              <a:gd name="T16" fmla="*/ 17 w 23"/>
              <a:gd name="T17" fmla="*/ 8 h 25"/>
              <a:gd name="T18" fmla="*/ 15 w 23"/>
              <a:gd name="T19" fmla="*/ 5 h 25"/>
              <a:gd name="T20" fmla="*/ 11 w 23"/>
              <a:gd name="T21" fmla="*/ 0 h 25"/>
              <a:gd name="T22" fmla="*/ 11 w 23"/>
              <a:gd name="T23" fmla="*/ 0 h 25"/>
              <a:gd name="T24" fmla="*/ 11 w 23"/>
              <a:gd name="T25" fmla="*/ 0 h 25"/>
              <a:gd name="T26" fmla="*/ 11 w 23"/>
              <a:gd name="T27" fmla="*/ 0 h 25"/>
              <a:gd name="T28" fmla="*/ 11 w 23"/>
              <a:gd name="T29" fmla="*/ 0 h 25"/>
              <a:gd name="T30" fmla="*/ 7 w 23"/>
              <a:gd name="T31" fmla="*/ 5 h 25"/>
              <a:gd name="T32" fmla="*/ 5 w 23"/>
              <a:gd name="T33" fmla="*/ 8 h 25"/>
              <a:gd name="T34" fmla="*/ 7 w 23"/>
              <a:gd name="T35" fmla="*/ 12 h 25"/>
              <a:gd name="T36" fmla="*/ 7 w 23"/>
              <a:gd name="T37" fmla="*/ 14 h 25"/>
              <a:gd name="T38" fmla="*/ 5 w 23"/>
              <a:gd name="T39" fmla="*/ 12 h 25"/>
              <a:gd name="T40" fmla="*/ 0 w 23"/>
              <a:gd name="T41" fmla="*/ 7 h 25"/>
              <a:gd name="T42" fmla="*/ 0 w 23"/>
              <a:gd name="T43" fmla="*/ 13 h 25"/>
              <a:gd name="T44" fmla="*/ 0 w 23"/>
              <a:gd name="T45" fmla="*/ 16 h 25"/>
              <a:gd name="T46" fmla="*/ 2 w 23"/>
              <a:gd name="T47" fmla="*/ 16 h 25"/>
              <a:gd name="T48" fmla="*/ 4 w 23"/>
              <a:gd name="T49" fmla="*/ 17 h 25"/>
              <a:gd name="T50" fmla="*/ 3 w 23"/>
              <a:gd name="T51" fmla="*/ 18 h 25"/>
              <a:gd name="T52" fmla="*/ 0 w 23"/>
              <a:gd name="T53" fmla="*/ 17 h 25"/>
              <a:gd name="T54" fmla="*/ 5 w 23"/>
              <a:gd name="T55" fmla="*/ 24 h 25"/>
              <a:gd name="T56" fmla="*/ 7 w 23"/>
              <a:gd name="T57" fmla="*/ 24 h 25"/>
              <a:gd name="T58" fmla="*/ 10 w 23"/>
              <a:gd name="T59" fmla="*/ 22 h 25"/>
              <a:gd name="T60" fmla="*/ 11 w 23"/>
              <a:gd name="T61" fmla="*/ 22 h 25"/>
              <a:gd name="T62" fmla="*/ 11 w 23"/>
              <a:gd name="T63" fmla="*/ 21 h 25"/>
              <a:gd name="T64" fmla="*/ 11 w 23"/>
              <a:gd name="T65" fmla="*/ 11 h 25"/>
              <a:gd name="T66" fmla="*/ 12 w 23"/>
              <a:gd name="T67" fmla="*/ 21 h 25"/>
              <a:gd name="T68" fmla="*/ 12 w 23"/>
              <a:gd name="T69" fmla="*/ 22 h 25"/>
              <a:gd name="T70" fmla="*/ 12 w 23"/>
              <a:gd name="T71" fmla="*/ 22 h 25"/>
              <a:gd name="T72" fmla="*/ 15 w 23"/>
              <a:gd name="T73" fmla="*/ 24 h 25"/>
              <a:gd name="T74" fmla="*/ 17 w 23"/>
              <a:gd name="T75" fmla="*/ 24 h 25"/>
              <a:gd name="T76" fmla="*/ 23 w 23"/>
              <a:gd name="T77" fmla="*/ 17 h 25"/>
              <a:gd name="T78" fmla="*/ 19 w 23"/>
              <a:gd name="T79" fmla="*/ 18 h 25"/>
              <a:gd name="T80" fmla="*/ 19 w 23"/>
              <a:gd name="T81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25">
                <a:moveTo>
                  <a:pt x="19" y="17"/>
                </a:move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5"/>
                  <a:pt x="23" y="14"/>
                  <a:pt x="23" y="13"/>
                </a:cubicBezTo>
                <a:cubicBezTo>
                  <a:pt x="22" y="11"/>
                  <a:pt x="22" y="9"/>
                  <a:pt x="22" y="7"/>
                </a:cubicBezTo>
                <a:cubicBezTo>
                  <a:pt x="20" y="9"/>
                  <a:pt x="17" y="9"/>
                  <a:pt x="17" y="12"/>
                </a:cubicBezTo>
                <a:cubicBezTo>
                  <a:pt x="17" y="12"/>
                  <a:pt x="16" y="14"/>
                  <a:pt x="15" y="14"/>
                </a:cubicBezTo>
                <a:cubicBezTo>
                  <a:pt x="14" y="13"/>
                  <a:pt x="15" y="12"/>
                  <a:pt x="15" y="12"/>
                </a:cubicBezTo>
                <a:cubicBezTo>
                  <a:pt x="16" y="11"/>
                  <a:pt x="17" y="10"/>
                  <a:pt x="17" y="8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8" y="3"/>
                  <a:pt x="7" y="5"/>
                </a:cubicBezTo>
                <a:cubicBezTo>
                  <a:pt x="6" y="6"/>
                  <a:pt x="5" y="7"/>
                  <a:pt x="5" y="8"/>
                </a:cubicBezTo>
                <a:cubicBezTo>
                  <a:pt x="5" y="10"/>
                  <a:pt x="6" y="11"/>
                  <a:pt x="7" y="12"/>
                </a:cubicBezTo>
                <a:cubicBezTo>
                  <a:pt x="7" y="12"/>
                  <a:pt x="8" y="13"/>
                  <a:pt x="7" y="14"/>
                </a:cubicBezTo>
                <a:cubicBezTo>
                  <a:pt x="6" y="14"/>
                  <a:pt x="6" y="12"/>
                  <a:pt x="5" y="12"/>
                </a:cubicBezTo>
                <a:cubicBezTo>
                  <a:pt x="5" y="9"/>
                  <a:pt x="2" y="9"/>
                  <a:pt x="0" y="7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3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20"/>
                  <a:pt x="2" y="23"/>
                  <a:pt x="5" y="24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3"/>
                  <a:pt x="9" y="23"/>
                  <a:pt x="10" y="22"/>
                </a:cubicBezTo>
                <a:cubicBezTo>
                  <a:pt x="10" y="22"/>
                  <a:pt x="10" y="23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17"/>
                  <a:pt x="11" y="15"/>
                  <a:pt x="11" y="11"/>
                </a:cubicBezTo>
                <a:cubicBezTo>
                  <a:pt x="11" y="15"/>
                  <a:pt x="12" y="17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2" y="22"/>
                  <a:pt x="12" y="22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5"/>
                  <a:pt x="17" y="24"/>
                </a:cubicBezTo>
                <a:cubicBezTo>
                  <a:pt x="20" y="23"/>
                  <a:pt x="22" y="20"/>
                  <a:pt x="23" y="17"/>
                </a:cubicBezTo>
                <a:cubicBezTo>
                  <a:pt x="21" y="17"/>
                  <a:pt x="20" y="18"/>
                  <a:pt x="19" y="18"/>
                </a:cubicBezTo>
                <a:cubicBezTo>
                  <a:pt x="18" y="18"/>
                  <a:pt x="18" y="18"/>
                  <a:pt x="19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ṩľïdé">
            <a:extLst>
              <a:ext uri="{FF2B5EF4-FFF2-40B4-BE49-F238E27FC236}">
                <a16:creationId xmlns:a16="http://schemas.microsoft.com/office/drawing/2014/main" id="{F26A158D-B77B-4789-BD59-2EFC090A5159}"/>
              </a:ext>
            </a:extLst>
          </p:cNvPr>
          <p:cNvSpPr/>
          <p:nvPr/>
        </p:nvSpPr>
        <p:spPr bwMode="auto">
          <a:xfrm>
            <a:off x="10872123" y="4152391"/>
            <a:ext cx="352243" cy="353681"/>
          </a:xfrm>
          <a:custGeom>
            <a:avLst/>
            <a:gdLst>
              <a:gd name="T0" fmla="*/ 67 w 68"/>
              <a:gd name="T1" fmla="*/ 26 h 68"/>
              <a:gd name="T2" fmla="*/ 53 w 68"/>
              <a:gd name="T3" fmla="*/ 32 h 68"/>
              <a:gd name="T4" fmla="*/ 48 w 68"/>
              <a:gd name="T5" fmla="*/ 32 h 68"/>
              <a:gd name="T6" fmla="*/ 45 w 68"/>
              <a:gd name="T7" fmla="*/ 25 h 68"/>
              <a:gd name="T8" fmla="*/ 49 w 68"/>
              <a:gd name="T9" fmla="*/ 21 h 68"/>
              <a:gd name="T10" fmla="*/ 63 w 68"/>
              <a:gd name="T11" fmla="*/ 16 h 68"/>
              <a:gd name="T12" fmla="*/ 56 w 68"/>
              <a:gd name="T13" fmla="*/ 8 h 68"/>
              <a:gd name="T14" fmla="*/ 48 w 68"/>
              <a:gd name="T15" fmla="*/ 5 h 68"/>
              <a:gd name="T16" fmla="*/ 46 w 68"/>
              <a:gd name="T17" fmla="*/ 16 h 68"/>
              <a:gd name="T18" fmla="*/ 40 w 68"/>
              <a:gd name="T19" fmla="*/ 25 h 68"/>
              <a:gd name="T20" fmla="*/ 40 w 68"/>
              <a:gd name="T21" fmla="*/ 15 h 68"/>
              <a:gd name="T22" fmla="*/ 36 w 68"/>
              <a:gd name="T23" fmla="*/ 12 h 68"/>
              <a:gd name="T24" fmla="*/ 36 w 68"/>
              <a:gd name="T25" fmla="*/ 7 h 68"/>
              <a:gd name="T26" fmla="*/ 32 w 68"/>
              <a:gd name="T27" fmla="*/ 7 h 68"/>
              <a:gd name="T28" fmla="*/ 32 w 68"/>
              <a:gd name="T29" fmla="*/ 12 h 68"/>
              <a:gd name="T30" fmla="*/ 27 w 68"/>
              <a:gd name="T31" fmla="*/ 15 h 68"/>
              <a:gd name="T32" fmla="*/ 28 w 68"/>
              <a:gd name="T33" fmla="*/ 25 h 68"/>
              <a:gd name="T34" fmla="*/ 21 w 68"/>
              <a:gd name="T35" fmla="*/ 16 h 68"/>
              <a:gd name="T36" fmla="*/ 20 w 68"/>
              <a:gd name="T37" fmla="*/ 5 h 68"/>
              <a:gd name="T38" fmla="*/ 11 w 68"/>
              <a:gd name="T39" fmla="*/ 8 h 68"/>
              <a:gd name="T40" fmla="*/ 5 w 68"/>
              <a:gd name="T41" fmla="*/ 16 h 68"/>
              <a:gd name="T42" fmla="*/ 19 w 68"/>
              <a:gd name="T43" fmla="*/ 21 h 68"/>
              <a:gd name="T44" fmla="*/ 22 w 68"/>
              <a:gd name="T45" fmla="*/ 25 h 68"/>
              <a:gd name="T46" fmla="*/ 20 w 68"/>
              <a:gd name="T47" fmla="*/ 32 h 68"/>
              <a:gd name="T48" fmla="*/ 14 w 68"/>
              <a:gd name="T49" fmla="*/ 32 h 68"/>
              <a:gd name="T50" fmla="*/ 1 w 68"/>
              <a:gd name="T51" fmla="*/ 26 h 68"/>
              <a:gd name="T52" fmla="*/ 0 w 68"/>
              <a:gd name="T53" fmla="*/ 36 h 68"/>
              <a:gd name="T54" fmla="*/ 3 w 68"/>
              <a:gd name="T55" fmla="*/ 44 h 68"/>
              <a:gd name="T56" fmla="*/ 12 w 68"/>
              <a:gd name="T57" fmla="*/ 38 h 68"/>
              <a:gd name="T58" fmla="*/ 23 w 68"/>
              <a:gd name="T59" fmla="*/ 36 h 68"/>
              <a:gd name="T60" fmla="*/ 16 w 68"/>
              <a:gd name="T61" fmla="*/ 42 h 68"/>
              <a:gd name="T62" fmla="*/ 17 w 68"/>
              <a:gd name="T63" fmla="*/ 48 h 68"/>
              <a:gd name="T64" fmla="*/ 13 w 68"/>
              <a:gd name="T65" fmla="*/ 52 h 68"/>
              <a:gd name="T66" fmla="*/ 16 w 68"/>
              <a:gd name="T67" fmla="*/ 54 h 68"/>
              <a:gd name="T68" fmla="*/ 20 w 68"/>
              <a:gd name="T69" fmla="*/ 50 h 68"/>
              <a:gd name="T70" fmla="*/ 25 w 68"/>
              <a:gd name="T71" fmla="*/ 52 h 68"/>
              <a:gd name="T72" fmla="*/ 32 w 68"/>
              <a:gd name="T73" fmla="*/ 44 h 68"/>
              <a:gd name="T74" fmla="*/ 30 w 68"/>
              <a:gd name="T75" fmla="*/ 55 h 68"/>
              <a:gd name="T76" fmla="*/ 23 w 68"/>
              <a:gd name="T77" fmla="*/ 64 h 68"/>
              <a:gd name="T78" fmla="*/ 32 w 68"/>
              <a:gd name="T79" fmla="*/ 68 h 68"/>
              <a:gd name="T80" fmla="*/ 42 w 68"/>
              <a:gd name="T81" fmla="*/ 67 h 68"/>
              <a:gd name="T82" fmla="*/ 36 w 68"/>
              <a:gd name="T83" fmla="*/ 53 h 68"/>
              <a:gd name="T84" fmla="*/ 36 w 68"/>
              <a:gd name="T85" fmla="*/ 48 h 68"/>
              <a:gd name="T86" fmla="*/ 42 w 68"/>
              <a:gd name="T87" fmla="*/ 45 h 68"/>
              <a:gd name="T88" fmla="*/ 46 w 68"/>
              <a:gd name="T89" fmla="*/ 49 h 68"/>
              <a:gd name="T90" fmla="*/ 52 w 68"/>
              <a:gd name="T91" fmla="*/ 63 h 68"/>
              <a:gd name="T92" fmla="*/ 59 w 68"/>
              <a:gd name="T93" fmla="*/ 56 h 68"/>
              <a:gd name="T94" fmla="*/ 63 w 68"/>
              <a:gd name="T95" fmla="*/ 48 h 68"/>
              <a:gd name="T96" fmla="*/ 52 w 68"/>
              <a:gd name="T97" fmla="*/ 46 h 68"/>
              <a:gd name="T98" fmla="*/ 42 w 68"/>
              <a:gd name="T99" fmla="*/ 40 h 68"/>
              <a:gd name="T100" fmla="*/ 53 w 68"/>
              <a:gd name="T101" fmla="*/ 40 h 68"/>
              <a:gd name="T102" fmla="*/ 55 w 68"/>
              <a:gd name="T103" fmla="*/ 36 h 68"/>
              <a:gd name="T104" fmla="*/ 61 w 68"/>
              <a:gd name="T105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8" y="32"/>
                </a:moveTo>
                <a:cubicBezTo>
                  <a:pt x="61" y="32"/>
                  <a:pt x="61" y="32"/>
                  <a:pt x="61" y="32"/>
                </a:cubicBezTo>
                <a:cubicBezTo>
                  <a:pt x="67" y="26"/>
                  <a:pt x="67" y="26"/>
                  <a:pt x="67" y="26"/>
                </a:cubicBezTo>
                <a:cubicBezTo>
                  <a:pt x="64" y="23"/>
                  <a:pt x="64" y="23"/>
                  <a:pt x="64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27"/>
                  <a:pt x="53" y="27"/>
                  <a:pt x="53" y="27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0"/>
                  <a:pt x="43" y="29"/>
                  <a:pt x="42" y="28"/>
                </a:cubicBezTo>
                <a:cubicBezTo>
                  <a:pt x="45" y="25"/>
                  <a:pt x="45" y="25"/>
                  <a:pt x="45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16"/>
                  <a:pt x="63" y="16"/>
                  <a:pt x="63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5"/>
                  <a:pt x="40" y="25"/>
                  <a:pt x="40" y="25"/>
                </a:cubicBezTo>
                <a:cubicBezTo>
                  <a:pt x="38" y="24"/>
                  <a:pt x="37" y="24"/>
                  <a:pt x="36" y="23"/>
                </a:cubicBezTo>
                <a:cubicBezTo>
                  <a:pt x="36" y="20"/>
                  <a:pt x="36" y="20"/>
                  <a:pt x="36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2"/>
                  <a:pt x="30" y="12"/>
                  <a:pt x="30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3"/>
                  <a:pt x="32" y="23"/>
                  <a:pt x="32" y="23"/>
                </a:cubicBezTo>
                <a:cubicBezTo>
                  <a:pt x="30" y="24"/>
                  <a:pt x="29" y="24"/>
                  <a:pt x="28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3"/>
                  <a:pt x="16" y="13"/>
                  <a:pt x="16" y="13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9"/>
                  <a:pt x="24" y="30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4"/>
                  <a:pt x="3" y="44"/>
                  <a:pt x="3" y="44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5" y="40"/>
                  <a:pt x="15" y="40"/>
                  <a:pt x="15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4" y="38"/>
                  <a:pt x="25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8"/>
                  <a:pt x="17" y="48"/>
                  <a:pt x="17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2"/>
                  <a:pt x="5" y="52"/>
                  <a:pt x="5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8" y="56"/>
                  <a:pt x="8" y="56"/>
                  <a:pt x="8" y="56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52"/>
                  <a:pt x="21" y="52"/>
                  <a:pt x="21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30" y="44"/>
                  <a:pt x="32" y="4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2" y="55"/>
                  <a:pt x="32" y="55"/>
                </a:cubicBezTo>
                <a:cubicBezTo>
                  <a:pt x="23" y="64"/>
                  <a:pt x="23" y="64"/>
                  <a:pt x="23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42" y="67"/>
                  <a:pt x="42" y="67"/>
                  <a:pt x="42" y="67"/>
                </a:cubicBezTo>
                <a:cubicBezTo>
                  <a:pt x="44" y="64"/>
                  <a:pt x="44" y="64"/>
                  <a:pt x="44" y="6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3"/>
                  <a:pt x="40" y="53"/>
                  <a:pt x="40" y="53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8" y="43"/>
                  <a:pt x="40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3"/>
                  <a:pt x="48" y="63"/>
                  <a:pt x="48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54"/>
                  <a:pt x="52" y="54"/>
                  <a:pt x="52" y="54"/>
                </a:cubicBezTo>
                <a:cubicBezTo>
                  <a:pt x="56" y="59"/>
                  <a:pt x="56" y="59"/>
                  <a:pt x="56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4" y="52"/>
                  <a:pt x="54" y="52"/>
                  <a:pt x="54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8"/>
                  <a:pt x="63" y="48"/>
                  <a:pt x="63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38"/>
                  <a:pt x="44" y="37"/>
                  <a:pt x="44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64" y="44"/>
                  <a:pt x="64" y="44"/>
                  <a:pt x="64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1" y="36"/>
                  <a:pt x="61" y="36"/>
                  <a:pt x="61" y="36"/>
                </a:cubicBezTo>
                <a:cubicBezTo>
                  <a:pt x="68" y="36"/>
                  <a:pt x="68" y="36"/>
                  <a:pt x="68" y="36"/>
                </a:cubicBezTo>
                <a:lnTo>
                  <a:pt x="68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ṩļîďe">
            <a:extLst>
              <a:ext uri="{FF2B5EF4-FFF2-40B4-BE49-F238E27FC236}">
                <a16:creationId xmlns:a16="http://schemas.microsoft.com/office/drawing/2014/main" id="{BBC89586-A23F-47E0-B1FD-FBFD90BE0117}"/>
              </a:ext>
            </a:extLst>
          </p:cNvPr>
          <p:cNvSpPr/>
          <p:nvPr/>
        </p:nvSpPr>
        <p:spPr bwMode="auto">
          <a:xfrm>
            <a:off x="6561817" y="3541358"/>
            <a:ext cx="404002" cy="471574"/>
          </a:xfrm>
          <a:custGeom>
            <a:avLst/>
            <a:gdLst>
              <a:gd name="T0" fmla="*/ 73 w 78"/>
              <a:gd name="T1" fmla="*/ 84 h 91"/>
              <a:gd name="T2" fmla="*/ 78 w 78"/>
              <a:gd name="T3" fmla="*/ 16 h 91"/>
              <a:gd name="T4" fmla="*/ 66 w 78"/>
              <a:gd name="T5" fmla="*/ 12 h 91"/>
              <a:gd name="T6" fmla="*/ 77 w 78"/>
              <a:gd name="T7" fmla="*/ 1 h 91"/>
              <a:gd name="T8" fmla="*/ 65 w 78"/>
              <a:gd name="T9" fmla="*/ 7 h 91"/>
              <a:gd name="T10" fmla="*/ 71 w 78"/>
              <a:gd name="T11" fmla="*/ 23 h 91"/>
              <a:gd name="T12" fmla="*/ 65 w 78"/>
              <a:gd name="T13" fmla="*/ 63 h 91"/>
              <a:gd name="T14" fmla="*/ 70 w 78"/>
              <a:gd name="T15" fmla="*/ 74 h 91"/>
              <a:gd name="T16" fmla="*/ 65 w 78"/>
              <a:gd name="T17" fmla="*/ 91 h 91"/>
              <a:gd name="T18" fmla="*/ 65 w 78"/>
              <a:gd name="T19" fmla="*/ 7 h 91"/>
              <a:gd name="T20" fmla="*/ 60 w 78"/>
              <a:gd name="T21" fmla="*/ 8 h 91"/>
              <a:gd name="T22" fmla="*/ 50 w 78"/>
              <a:gd name="T23" fmla="*/ 4 h 91"/>
              <a:gd name="T24" fmla="*/ 53 w 78"/>
              <a:gd name="T25" fmla="*/ 12 h 91"/>
              <a:gd name="T26" fmla="*/ 50 w 78"/>
              <a:gd name="T27" fmla="*/ 16 h 91"/>
              <a:gd name="T28" fmla="*/ 65 w 78"/>
              <a:gd name="T29" fmla="*/ 23 h 91"/>
              <a:gd name="T30" fmla="*/ 50 w 78"/>
              <a:gd name="T31" fmla="*/ 84 h 91"/>
              <a:gd name="T32" fmla="*/ 63 w 78"/>
              <a:gd name="T33" fmla="*/ 91 h 91"/>
              <a:gd name="T34" fmla="*/ 65 w 78"/>
              <a:gd name="T35" fmla="*/ 78 h 91"/>
              <a:gd name="T36" fmla="*/ 61 w 78"/>
              <a:gd name="T37" fmla="*/ 74 h 91"/>
              <a:gd name="T38" fmla="*/ 65 w 78"/>
              <a:gd name="T39" fmla="*/ 69 h 91"/>
              <a:gd name="T40" fmla="*/ 65 w 78"/>
              <a:gd name="T41" fmla="*/ 63 h 91"/>
              <a:gd name="T42" fmla="*/ 50 w 78"/>
              <a:gd name="T43" fmla="*/ 69 h 91"/>
              <a:gd name="T44" fmla="*/ 55 w 78"/>
              <a:gd name="T45" fmla="*/ 74 h 91"/>
              <a:gd name="T46" fmla="*/ 50 w 78"/>
              <a:gd name="T47" fmla="*/ 78 h 91"/>
              <a:gd name="T48" fmla="*/ 50 w 78"/>
              <a:gd name="T49" fmla="*/ 84 h 91"/>
              <a:gd name="T50" fmla="*/ 46 w 78"/>
              <a:gd name="T51" fmla="*/ 0 h 91"/>
              <a:gd name="T52" fmla="*/ 43 w 78"/>
              <a:gd name="T53" fmla="*/ 4 h 91"/>
              <a:gd name="T54" fmla="*/ 50 w 78"/>
              <a:gd name="T55" fmla="*/ 4 h 91"/>
              <a:gd name="T56" fmla="*/ 39 w 78"/>
              <a:gd name="T57" fmla="*/ 16 h 91"/>
              <a:gd name="T58" fmla="*/ 50 w 78"/>
              <a:gd name="T59" fmla="*/ 23 h 91"/>
              <a:gd name="T60" fmla="*/ 39 w 78"/>
              <a:gd name="T61" fmla="*/ 84 h 91"/>
              <a:gd name="T62" fmla="*/ 50 w 78"/>
              <a:gd name="T63" fmla="*/ 78 h 91"/>
              <a:gd name="T64" fmla="*/ 50 w 78"/>
              <a:gd name="T65" fmla="*/ 69 h 91"/>
              <a:gd name="T66" fmla="*/ 39 w 78"/>
              <a:gd name="T67" fmla="*/ 63 h 91"/>
              <a:gd name="T68" fmla="*/ 39 w 78"/>
              <a:gd name="T69" fmla="*/ 16 h 91"/>
              <a:gd name="T70" fmla="*/ 0 w 78"/>
              <a:gd name="T71" fmla="*/ 84 h 91"/>
              <a:gd name="T72" fmla="*/ 6 w 78"/>
              <a:gd name="T73" fmla="*/ 91 h 91"/>
              <a:gd name="T74" fmla="*/ 16 w 78"/>
              <a:gd name="T75" fmla="*/ 84 h 91"/>
              <a:gd name="T76" fmla="*/ 39 w 78"/>
              <a:gd name="T77" fmla="*/ 63 h 91"/>
              <a:gd name="T78" fmla="*/ 7 w 78"/>
              <a:gd name="T79" fmla="*/ 23 h 91"/>
              <a:gd name="T80" fmla="*/ 39 w 78"/>
              <a:gd name="T81" fmla="*/ 2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8" h="91">
                <a:moveTo>
                  <a:pt x="73" y="91"/>
                </a:moveTo>
                <a:cubicBezTo>
                  <a:pt x="73" y="84"/>
                  <a:pt x="73" y="84"/>
                  <a:pt x="73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16"/>
                  <a:pt x="78" y="16"/>
                  <a:pt x="7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3"/>
                  <a:pt x="66" y="12"/>
                </a:cubicBezTo>
                <a:cubicBezTo>
                  <a:pt x="77" y="4"/>
                  <a:pt x="77" y="4"/>
                  <a:pt x="77" y="4"/>
                </a:cubicBezTo>
                <a:cubicBezTo>
                  <a:pt x="78" y="3"/>
                  <a:pt x="78" y="2"/>
                  <a:pt x="77" y="1"/>
                </a:cubicBezTo>
                <a:cubicBezTo>
                  <a:pt x="76" y="0"/>
                  <a:pt x="75" y="0"/>
                  <a:pt x="74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23"/>
                  <a:pt x="65" y="23"/>
                  <a:pt x="65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63"/>
                  <a:pt x="71" y="63"/>
                  <a:pt x="71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9"/>
                  <a:pt x="65" y="69"/>
                  <a:pt x="65" y="69"/>
                </a:cubicBezTo>
                <a:cubicBezTo>
                  <a:pt x="68" y="69"/>
                  <a:pt x="70" y="71"/>
                  <a:pt x="70" y="74"/>
                </a:cubicBezTo>
                <a:cubicBezTo>
                  <a:pt x="70" y="76"/>
                  <a:pt x="68" y="78"/>
                  <a:pt x="65" y="78"/>
                </a:cubicBezTo>
                <a:cubicBezTo>
                  <a:pt x="65" y="91"/>
                  <a:pt x="65" y="91"/>
                  <a:pt x="65" y="91"/>
                </a:cubicBezTo>
                <a:lnTo>
                  <a:pt x="73" y="91"/>
                </a:lnTo>
                <a:close/>
                <a:moveTo>
                  <a:pt x="65" y="7"/>
                </a:move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1" y="8"/>
                  <a:pt x="60" y="8"/>
                </a:cubicBezTo>
                <a:cubicBezTo>
                  <a:pt x="59" y="8"/>
                  <a:pt x="58" y="9"/>
                  <a:pt x="57" y="9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3" y="12"/>
                  <a:pt x="53" y="12"/>
                  <a:pt x="53" y="12"/>
                </a:cubicBezTo>
                <a:cubicBezTo>
                  <a:pt x="52" y="13"/>
                  <a:pt x="52" y="15"/>
                  <a:pt x="52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50" y="84"/>
                </a:moveTo>
                <a:cubicBezTo>
                  <a:pt x="63" y="84"/>
                  <a:pt x="63" y="84"/>
                  <a:pt x="63" y="84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8"/>
                  <a:pt x="61" y="76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1"/>
                  <a:pt x="63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3"/>
                  <a:pt x="65" y="63"/>
                  <a:pt x="65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9"/>
                  <a:pt x="55" y="71"/>
                  <a:pt x="55" y="74"/>
                </a:cubicBezTo>
                <a:cubicBezTo>
                  <a:pt x="55" y="76"/>
                  <a:pt x="53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lnTo>
                  <a:pt x="50" y="84"/>
                </a:lnTo>
                <a:close/>
                <a:moveTo>
                  <a:pt x="50" y="4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0"/>
                  <a:pt x="42" y="1"/>
                </a:cubicBezTo>
                <a:cubicBezTo>
                  <a:pt x="42" y="2"/>
                  <a:pt x="42" y="3"/>
                  <a:pt x="43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50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9" y="23"/>
                  <a:pt x="39" y="23"/>
                  <a:pt x="3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9" y="84"/>
                </a:moveTo>
                <a:cubicBezTo>
                  <a:pt x="50" y="84"/>
                  <a:pt x="50" y="84"/>
                  <a:pt x="50" y="84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8"/>
                  <a:pt x="46" y="76"/>
                  <a:pt x="46" y="74"/>
                </a:cubicBezTo>
                <a:cubicBezTo>
                  <a:pt x="46" y="71"/>
                  <a:pt x="48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39" y="63"/>
                  <a:pt x="39" y="63"/>
                  <a:pt x="39" y="63"/>
                </a:cubicBezTo>
                <a:lnTo>
                  <a:pt x="39" y="84"/>
                </a:lnTo>
                <a:close/>
                <a:moveTo>
                  <a:pt x="39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1"/>
                  <a:pt x="6" y="91"/>
                  <a:pt x="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4"/>
                  <a:pt x="16" y="84"/>
                  <a:pt x="16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63"/>
                  <a:pt x="39" y="63"/>
                  <a:pt x="39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9" y="23"/>
                  <a:pt x="39" y="23"/>
                  <a:pt x="39" y="23"/>
                </a:cubicBezTo>
                <a:lnTo>
                  <a:pt x="39" y="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isľîdê">
            <a:extLst>
              <a:ext uri="{FF2B5EF4-FFF2-40B4-BE49-F238E27FC236}">
                <a16:creationId xmlns:a16="http://schemas.microsoft.com/office/drawing/2014/main" id="{5D6CC7C8-1441-4634-9FBD-43E1C9A95D0A}"/>
              </a:ext>
            </a:extLst>
          </p:cNvPr>
          <p:cNvSpPr/>
          <p:nvPr/>
        </p:nvSpPr>
        <p:spPr bwMode="auto">
          <a:xfrm>
            <a:off x="10701034" y="2987833"/>
            <a:ext cx="244414" cy="143772"/>
          </a:xfrm>
          <a:custGeom>
            <a:avLst/>
            <a:gdLst>
              <a:gd name="T0" fmla="*/ 170 w 170"/>
              <a:gd name="T1" fmla="*/ 0 h 100"/>
              <a:gd name="T2" fmla="*/ 11 w 170"/>
              <a:gd name="T3" fmla="*/ 0 h 100"/>
              <a:gd name="T4" fmla="*/ 11 w 170"/>
              <a:gd name="T5" fmla="*/ 28 h 100"/>
              <a:gd name="T6" fmla="*/ 0 w 170"/>
              <a:gd name="T7" fmla="*/ 28 h 100"/>
              <a:gd name="T8" fmla="*/ 0 w 170"/>
              <a:gd name="T9" fmla="*/ 72 h 100"/>
              <a:gd name="T10" fmla="*/ 11 w 170"/>
              <a:gd name="T11" fmla="*/ 72 h 100"/>
              <a:gd name="T12" fmla="*/ 11 w 170"/>
              <a:gd name="T13" fmla="*/ 100 h 100"/>
              <a:gd name="T14" fmla="*/ 170 w 170"/>
              <a:gd name="T15" fmla="*/ 100 h 100"/>
              <a:gd name="T16" fmla="*/ 170 w 170"/>
              <a:gd name="T1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00">
                <a:moveTo>
                  <a:pt x="170" y="0"/>
                </a:moveTo>
                <a:lnTo>
                  <a:pt x="11" y="0"/>
                </a:lnTo>
                <a:lnTo>
                  <a:pt x="11" y="28"/>
                </a:lnTo>
                <a:lnTo>
                  <a:pt x="0" y="28"/>
                </a:lnTo>
                <a:lnTo>
                  <a:pt x="0" y="72"/>
                </a:lnTo>
                <a:lnTo>
                  <a:pt x="11" y="72"/>
                </a:lnTo>
                <a:lnTo>
                  <a:pt x="11" y="100"/>
                </a:lnTo>
                <a:lnTo>
                  <a:pt x="170" y="10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ṣ1ïḓe">
            <a:extLst>
              <a:ext uri="{FF2B5EF4-FFF2-40B4-BE49-F238E27FC236}">
                <a16:creationId xmlns:a16="http://schemas.microsoft.com/office/drawing/2014/main" id="{F3F37458-292A-424C-A59E-70323AB1A79F}"/>
              </a:ext>
            </a:extLst>
          </p:cNvPr>
          <p:cNvSpPr/>
          <p:nvPr/>
        </p:nvSpPr>
        <p:spPr bwMode="auto">
          <a:xfrm>
            <a:off x="10551510" y="3013712"/>
            <a:ext cx="77637" cy="77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śḷidé">
            <a:extLst>
              <a:ext uri="{FF2B5EF4-FFF2-40B4-BE49-F238E27FC236}">
                <a16:creationId xmlns:a16="http://schemas.microsoft.com/office/drawing/2014/main" id="{3664F8C3-1041-480A-B2C3-63F3903A6683}"/>
              </a:ext>
            </a:extLst>
          </p:cNvPr>
          <p:cNvSpPr/>
          <p:nvPr/>
        </p:nvSpPr>
        <p:spPr bwMode="auto">
          <a:xfrm>
            <a:off x="10483937" y="2956203"/>
            <a:ext cx="207032" cy="388185"/>
          </a:xfrm>
          <a:custGeom>
            <a:avLst/>
            <a:gdLst>
              <a:gd name="T0" fmla="*/ 20 w 40"/>
              <a:gd name="T1" fmla="*/ 75 h 75"/>
              <a:gd name="T2" fmla="*/ 40 w 40"/>
              <a:gd name="T3" fmla="*/ 75 h 75"/>
              <a:gd name="T4" fmla="*/ 40 w 40"/>
              <a:gd name="T5" fmla="*/ 26 h 75"/>
              <a:gd name="T6" fmla="*/ 40 w 40"/>
              <a:gd name="T7" fmla="*/ 14 h 75"/>
              <a:gd name="T8" fmla="*/ 40 w 40"/>
              <a:gd name="T9" fmla="*/ 0 h 75"/>
              <a:gd name="T10" fmla="*/ 20 w 40"/>
              <a:gd name="T11" fmla="*/ 0 h 75"/>
              <a:gd name="T12" fmla="*/ 20 w 40"/>
              <a:gd name="T13" fmla="*/ 4 h 75"/>
              <a:gd name="T14" fmla="*/ 35 w 40"/>
              <a:gd name="T15" fmla="*/ 19 h 75"/>
              <a:gd name="T16" fmla="*/ 20 w 40"/>
              <a:gd name="T17" fmla="*/ 33 h 75"/>
              <a:gd name="T18" fmla="*/ 20 w 40"/>
              <a:gd name="T19" fmla="*/ 75 h 75"/>
              <a:gd name="T20" fmla="*/ 0 w 40"/>
              <a:gd name="T21" fmla="*/ 75 h 75"/>
              <a:gd name="T22" fmla="*/ 20 w 40"/>
              <a:gd name="T23" fmla="*/ 75 h 75"/>
              <a:gd name="T24" fmla="*/ 20 w 40"/>
              <a:gd name="T25" fmla="*/ 33 h 75"/>
              <a:gd name="T26" fmla="*/ 20 w 40"/>
              <a:gd name="T27" fmla="*/ 33 h 75"/>
              <a:gd name="T28" fmla="*/ 5 w 40"/>
              <a:gd name="T29" fmla="*/ 19 h 75"/>
              <a:gd name="T30" fmla="*/ 20 w 40"/>
              <a:gd name="T31" fmla="*/ 4 h 75"/>
              <a:gd name="T32" fmla="*/ 20 w 40"/>
              <a:gd name="T33" fmla="*/ 4 h 75"/>
              <a:gd name="T34" fmla="*/ 20 w 40"/>
              <a:gd name="T35" fmla="*/ 4 h 75"/>
              <a:gd name="T36" fmla="*/ 20 w 40"/>
              <a:gd name="T37" fmla="*/ 0 h 75"/>
              <a:gd name="T38" fmla="*/ 0 w 40"/>
              <a:gd name="T39" fmla="*/ 0 h 75"/>
              <a:gd name="T40" fmla="*/ 0 w 40"/>
              <a:gd name="T4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75">
                <a:moveTo>
                  <a:pt x="20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4"/>
                  <a:pt x="20" y="4"/>
                  <a:pt x="20" y="4"/>
                </a:cubicBezTo>
                <a:cubicBezTo>
                  <a:pt x="28" y="4"/>
                  <a:pt x="35" y="10"/>
                  <a:pt x="35" y="19"/>
                </a:cubicBezTo>
                <a:cubicBezTo>
                  <a:pt x="35" y="27"/>
                  <a:pt x="28" y="33"/>
                  <a:pt x="20" y="33"/>
                </a:cubicBezTo>
                <a:lnTo>
                  <a:pt x="20" y="75"/>
                </a:lnTo>
                <a:close/>
                <a:moveTo>
                  <a:pt x="0" y="75"/>
                </a:moveTo>
                <a:cubicBezTo>
                  <a:pt x="20" y="75"/>
                  <a:pt x="20" y="75"/>
                  <a:pt x="20" y="7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2" y="33"/>
                  <a:pt x="5" y="27"/>
                  <a:pt x="5" y="19"/>
                </a:cubicBezTo>
                <a:cubicBezTo>
                  <a:pt x="5" y="10"/>
                  <a:pt x="12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ş1îḓè">
            <a:extLst>
              <a:ext uri="{FF2B5EF4-FFF2-40B4-BE49-F238E27FC236}">
                <a16:creationId xmlns:a16="http://schemas.microsoft.com/office/drawing/2014/main" id="{087D5050-0B92-4E36-8DEE-2CB09BF48802}"/>
              </a:ext>
            </a:extLst>
          </p:cNvPr>
          <p:cNvSpPr/>
          <p:nvPr/>
        </p:nvSpPr>
        <p:spPr bwMode="auto">
          <a:xfrm>
            <a:off x="9821145" y="5899228"/>
            <a:ext cx="237225" cy="238663"/>
          </a:xfrm>
          <a:custGeom>
            <a:avLst/>
            <a:gdLst>
              <a:gd name="T0" fmla="*/ 41 w 46"/>
              <a:gd name="T1" fmla="*/ 32 h 46"/>
              <a:gd name="T2" fmla="*/ 43 w 46"/>
              <a:gd name="T3" fmla="*/ 34 h 46"/>
              <a:gd name="T4" fmla="*/ 38 w 46"/>
              <a:gd name="T5" fmla="*/ 41 h 46"/>
              <a:gd name="T6" fmla="*/ 35 w 46"/>
              <a:gd name="T7" fmla="*/ 38 h 46"/>
              <a:gd name="T8" fmla="*/ 29 w 46"/>
              <a:gd name="T9" fmla="*/ 42 h 46"/>
              <a:gd name="T10" fmla="*/ 29 w 46"/>
              <a:gd name="T11" fmla="*/ 45 h 46"/>
              <a:gd name="T12" fmla="*/ 23 w 46"/>
              <a:gd name="T13" fmla="*/ 45 h 46"/>
              <a:gd name="T14" fmla="*/ 23 w 46"/>
              <a:gd name="T15" fmla="*/ 36 h 46"/>
              <a:gd name="T16" fmla="*/ 33 w 46"/>
              <a:gd name="T17" fmla="*/ 31 h 46"/>
              <a:gd name="T18" fmla="*/ 32 w 46"/>
              <a:gd name="T19" fmla="*/ 13 h 46"/>
              <a:gd name="T20" fmla="*/ 32 w 46"/>
              <a:gd name="T21" fmla="*/ 13 h 46"/>
              <a:gd name="T22" fmla="*/ 27 w 46"/>
              <a:gd name="T23" fmla="*/ 10 h 46"/>
              <a:gd name="T24" fmla="*/ 23 w 46"/>
              <a:gd name="T25" fmla="*/ 10 h 46"/>
              <a:gd name="T26" fmla="*/ 23 w 46"/>
              <a:gd name="T27" fmla="*/ 0 h 46"/>
              <a:gd name="T28" fmla="*/ 26 w 46"/>
              <a:gd name="T29" fmla="*/ 0 h 46"/>
              <a:gd name="T30" fmla="*/ 26 w 46"/>
              <a:gd name="T31" fmla="*/ 3 h 46"/>
              <a:gd name="T32" fmla="*/ 32 w 46"/>
              <a:gd name="T33" fmla="*/ 5 h 46"/>
              <a:gd name="T34" fmla="*/ 35 w 46"/>
              <a:gd name="T35" fmla="*/ 3 h 46"/>
              <a:gd name="T36" fmla="*/ 41 w 46"/>
              <a:gd name="T37" fmla="*/ 8 h 46"/>
              <a:gd name="T38" fmla="*/ 39 w 46"/>
              <a:gd name="T39" fmla="*/ 11 h 46"/>
              <a:gd name="T40" fmla="*/ 42 w 46"/>
              <a:gd name="T41" fmla="*/ 17 h 46"/>
              <a:gd name="T42" fmla="*/ 45 w 46"/>
              <a:gd name="T43" fmla="*/ 17 h 46"/>
              <a:gd name="T44" fmla="*/ 46 w 46"/>
              <a:gd name="T45" fmla="*/ 25 h 46"/>
              <a:gd name="T46" fmla="*/ 43 w 46"/>
              <a:gd name="T47" fmla="*/ 25 h 46"/>
              <a:gd name="T48" fmla="*/ 41 w 46"/>
              <a:gd name="T49" fmla="*/ 32 h 46"/>
              <a:gd name="T50" fmla="*/ 23 w 46"/>
              <a:gd name="T51" fmla="*/ 45 h 46"/>
              <a:gd name="T52" fmla="*/ 21 w 46"/>
              <a:gd name="T53" fmla="*/ 46 h 46"/>
              <a:gd name="T54" fmla="*/ 21 w 46"/>
              <a:gd name="T55" fmla="*/ 42 h 46"/>
              <a:gd name="T56" fmla="*/ 14 w 46"/>
              <a:gd name="T57" fmla="*/ 40 h 46"/>
              <a:gd name="T58" fmla="*/ 12 w 46"/>
              <a:gd name="T59" fmla="*/ 43 h 46"/>
              <a:gd name="T60" fmla="*/ 6 w 46"/>
              <a:gd name="T61" fmla="*/ 37 h 46"/>
              <a:gd name="T62" fmla="*/ 8 w 46"/>
              <a:gd name="T63" fmla="*/ 35 h 46"/>
              <a:gd name="T64" fmla="*/ 5 w 46"/>
              <a:gd name="T65" fmla="*/ 29 h 46"/>
              <a:gd name="T66" fmla="*/ 1 w 46"/>
              <a:gd name="T67" fmla="*/ 29 h 46"/>
              <a:gd name="T68" fmla="*/ 0 w 46"/>
              <a:gd name="T69" fmla="*/ 21 h 46"/>
              <a:gd name="T70" fmla="*/ 4 w 46"/>
              <a:gd name="T71" fmla="*/ 20 h 46"/>
              <a:gd name="T72" fmla="*/ 6 w 46"/>
              <a:gd name="T73" fmla="*/ 14 h 46"/>
              <a:gd name="T74" fmla="*/ 3 w 46"/>
              <a:gd name="T75" fmla="*/ 12 h 46"/>
              <a:gd name="T76" fmla="*/ 9 w 46"/>
              <a:gd name="T77" fmla="*/ 5 h 46"/>
              <a:gd name="T78" fmla="*/ 11 w 46"/>
              <a:gd name="T79" fmla="*/ 7 h 46"/>
              <a:gd name="T80" fmla="*/ 17 w 46"/>
              <a:gd name="T81" fmla="*/ 4 h 46"/>
              <a:gd name="T82" fmla="*/ 17 w 46"/>
              <a:gd name="T83" fmla="*/ 1 h 46"/>
              <a:gd name="T84" fmla="*/ 23 w 46"/>
              <a:gd name="T85" fmla="*/ 0 h 46"/>
              <a:gd name="T86" fmla="*/ 23 w 46"/>
              <a:gd name="T87" fmla="*/ 10 h 46"/>
              <a:gd name="T88" fmla="*/ 13 w 46"/>
              <a:gd name="T89" fmla="*/ 14 h 46"/>
              <a:gd name="T90" fmla="*/ 15 w 46"/>
              <a:gd name="T91" fmla="*/ 33 h 46"/>
              <a:gd name="T92" fmla="*/ 19 w 46"/>
              <a:gd name="T93" fmla="*/ 35 h 46"/>
              <a:gd name="T94" fmla="*/ 23 w 46"/>
              <a:gd name="T95" fmla="*/ 36 h 46"/>
              <a:gd name="T96" fmla="*/ 23 w 46"/>
              <a:gd name="T97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" h="46">
                <a:moveTo>
                  <a:pt x="41" y="32"/>
                </a:moveTo>
                <a:cubicBezTo>
                  <a:pt x="43" y="34"/>
                  <a:pt x="43" y="34"/>
                  <a:pt x="43" y="34"/>
                </a:cubicBezTo>
                <a:cubicBezTo>
                  <a:pt x="38" y="41"/>
                  <a:pt x="38" y="41"/>
                  <a:pt x="38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40"/>
                  <a:pt x="31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7" y="36"/>
                  <a:pt x="31" y="34"/>
                  <a:pt x="33" y="31"/>
                </a:cubicBezTo>
                <a:cubicBezTo>
                  <a:pt x="38" y="26"/>
                  <a:pt x="37" y="17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2"/>
                  <a:pt x="29" y="11"/>
                  <a:pt x="27" y="10"/>
                </a:cubicBezTo>
                <a:cubicBezTo>
                  <a:pt x="26" y="10"/>
                  <a:pt x="25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4"/>
                  <a:pt x="32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3"/>
                  <a:pt x="41" y="15"/>
                  <a:pt x="4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2" y="30"/>
                  <a:pt x="41" y="32"/>
                </a:cubicBezTo>
                <a:close/>
                <a:moveTo>
                  <a:pt x="23" y="45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2"/>
                  <a:pt x="16" y="41"/>
                  <a:pt x="14" y="40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37"/>
                  <a:pt x="6" y="37"/>
                  <a:pt x="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3"/>
                  <a:pt x="5" y="31"/>
                  <a:pt x="5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8"/>
                  <a:pt x="5" y="16"/>
                  <a:pt x="6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6"/>
                  <a:pt x="15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0"/>
                  <a:pt x="16" y="11"/>
                  <a:pt x="13" y="14"/>
                </a:cubicBezTo>
                <a:cubicBezTo>
                  <a:pt x="9" y="20"/>
                  <a:pt x="9" y="28"/>
                  <a:pt x="15" y="33"/>
                </a:cubicBezTo>
                <a:cubicBezTo>
                  <a:pt x="16" y="34"/>
                  <a:pt x="18" y="35"/>
                  <a:pt x="19" y="35"/>
                </a:cubicBezTo>
                <a:cubicBezTo>
                  <a:pt x="21" y="36"/>
                  <a:pt x="22" y="36"/>
                  <a:pt x="23" y="36"/>
                </a:cubicBezTo>
                <a:lnTo>
                  <a:pt x="23" y="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ṣļïďe">
            <a:extLst>
              <a:ext uri="{FF2B5EF4-FFF2-40B4-BE49-F238E27FC236}">
                <a16:creationId xmlns:a16="http://schemas.microsoft.com/office/drawing/2014/main" id="{F979EA9D-9626-4110-A73E-BB53B9C22886}"/>
              </a:ext>
            </a:extLst>
          </p:cNvPr>
          <p:cNvSpPr/>
          <p:nvPr/>
        </p:nvSpPr>
        <p:spPr bwMode="auto">
          <a:xfrm>
            <a:off x="10649275" y="4649844"/>
            <a:ext cx="244414" cy="467261"/>
          </a:xfrm>
          <a:custGeom>
            <a:avLst/>
            <a:gdLst>
              <a:gd name="T0" fmla="*/ 24 w 47"/>
              <a:gd name="T1" fmla="*/ 90 h 90"/>
              <a:gd name="T2" fmla="*/ 47 w 47"/>
              <a:gd name="T3" fmla="*/ 90 h 90"/>
              <a:gd name="T4" fmla="*/ 47 w 47"/>
              <a:gd name="T5" fmla="*/ 0 h 90"/>
              <a:gd name="T6" fmla="*/ 24 w 47"/>
              <a:gd name="T7" fmla="*/ 0 h 90"/>
              <a:gd name="T8" fmla="*/ 24 w 47"/>
              <a:gd name="T9" fmla="*/ 5 h 90"/>
              <a:gd name="T10" fmla="*/ 42 w 47"/>
              <a:gd name="T11" fmla="*/ 5 h 90"/>
              <a:gd name="T12" fmla="*/ 42 w 47"/>
              <a:gd name="T13" fmla="*/ 23 h 90"/>
              <a:gd name="T14" fmla="*/ 24 w 47"/>
              <a:gd name="T15" fmla="*/ 23 h 90"/>
              <a:gd name="T16" fmla="*/ 24 w 47"/>
              <a:gd name="T17" fmla="*/ 27 h 90"/>
              <a:gd name="T18" fmla="*/ 42 w 47"/>
              <a:gd name="T19" fmla="*/ 27 h 90"/>
              <a:gd name="T20" fmla="*/ 42 w 47"/>
              <a:gd name="T21" fmla="*/ 44 h 90"/>
              <a:gd name="T22" fmla="*/ 24 w 47"/>
              <a:gd name="T23" fmla="*/ 44 h 90"/>
              <a:gd name="T24" fmla="*/ 24 w 47"/>
              <a:gd name="T25" fmla="*/ 51 h 90"/>
              <a:gd name="T26" fmla="*/ 24 w 47"/>
              <a:gd name="T27" fmla="*/ 51 h 90"/>
              <a:gd name="T28" fmla="*/ 29 w 47"/>
              <a:gd name="T29" fmla="*/ 57 h 90"/>
              <a:gd name="T30" fmla="*/ 24 w 47"/>
              <a:gd name="T31" fmla="*/ 62 h 90"/>
              <a:gd name="T32" fmla="*/ 24 w 47"/>
              <a:gd name="T33" fmla="*/ 62 h 90"/>
              <a:gd name="T34" fmla="*/ 24 w 47"/>
              <a:gd name="T35" fmla="*/ 62 h 90"/>
              <a:gd name="T36" fmla="*/ 24 w 47"/>
              <a:gd name="T37" fmla="*/ 71 h 90"/>
              <a:gd name="T38" fmla="*/ 24 w 47"/>
              <a:gd name="T39" fmla="*/ 71 h 90"/>
              <a:gd name="T40" fmla="*/ 29 w 47"/>
              <a:gd name="T41" fmla="*/ 77 h 90"/>
              <a:gd name="T42" fmla="*/ 24 w 47"/>
              <a:gd name="T43" fmla="*/ 82 h 90"/>
              <a:gd name="T44" fmla="*/ 24 w 47"/>
              <a:gd name="T45" fmla="*/ 82 h 90"/>
              <a:gd name="T46" fmla="*/ 24 w 47"/>
              <a:gd name="T47" fmla="*/ 82 h 90"/>
              <a:gd name="T48" fmla="*/ 24 w 47"/>
              <a:gd name="T49" fmla="*/ 90 h 90"/>
              <a:gd name="T50" fmla="*/ 0 w 47"/>
              <a:gd name="T51" fmla="*/ 90 h 90"/>
              <a:gd name="T52" fmla="*/ 24 w 47"/>
              <a:gd name="T53" fmla="*/ 90 h 90"/>
              <a:gd name="T54" fmla="*/ 24 w 47"/>
              <a:gd name="T55" fmla="*/ 82 h 90"/>
              <a:gd name="T56" fmla="*/ 18 w 47"/>
              <a:gd name="T57" fmla="*/ 77 h 90"/>
              <a:gd name="T58" fmla="*/ 24 w 47"/>
              <a:gd name="T59" fmla="*/ 71 h 90"/>
              <a:gd name="T60" fmla="*/ 24 w 47"/>
              <a:gd name="T61" fmla="*/ 62 h 90"/>
              <a:gd name="T62" fmla="*/ 18 w 47"/>
              <a:gd name="T63" fmla="*/ 57 h 90"/>
              <a:gd name="T64" fmla="*/ 24 w 47"/>
              <a:gd name="T65" fmla="*/ 51 h 90"/>
              <a:gd name="T66" fmla="*/ 24 w 47"/>
              <a:gd name="T67" fmla="*/ 44 h 90"/>
              <a:gd name="T68" fmla="*/ 5 w 47"/>
              <a:gd name="T69" fmla="*/ 44 h 90"/>
              <a:gd name="T70" fmla="*/ 5 w 47"/>
              <a:gd name="T71" fmla="*/ 27 h 90"/>
              <a:gd name="T72" fmla="*/ 5 w 47"/>
              <a:gd name="T73" fmla="*/ 27 h 90"/>
              <a:gd name="T74" fmla="*/ 24 w 47"/>
              <a:gd name="T75" fmla="*/ 27 h 90"/>
              <a:gd name="T76" fmla="*/ 24 w 47"/>
              <a:gd name="T77" fmla="*/ 23 h 90"/>
              <a:gd name="T78" fmla="*/ 5 w 47"/>
              <a:gd name="T79" fmla="*/ 23 h 90"/>
              <a:gd name="T80" fmla="*/ 5 w 47"/>
              <a:gd name="T81" fmla="*/ 5 h 90"/>
              <a:gd name="T82" fmla="*/ 5 w 47"/>
              <a:gd name="T83" fmla="*/ 5 h 90"/>
              <a:gd name="T84" fmla="*/ 24 w 47"/>
              <a:gd name="T85" fmla="*/ 5 h 90"/>
              <a:gd name="T86" fmla="*/ 24 w 47"/>
              <a:gd name="T87" fmla="*/ 0 h 90"/>
              <a:gd name="T88" fmla="*/ 0 w 47"/>
              <a:gd name="T89" fmla="*/ 0 h 90"/>
              <a:gd name="T90" fmla="*/ 0 w 47"/>
              <a:gd name="T9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" h="90">
                <a:moveTo>
                  <a:pt x="24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23"/>
                  <a:pt x="42" y="23"/>
                  <a:pt x="4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44"/>
                  <a:pt x="42" y="44"/>
                  <a:pt x="42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7" y="51"/>
                  <a:pt x="29" y="54"/>
                  <a:pt x="29" y="57"/>
                </a:cubicBezTo>
                <a:cubicBezTo>
                  <a:pt x="29" y="60"/>
                  <a:pt x="27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71"/>
                  <a:pt x="29" y="74"/>
                  <a:pt x="29" y="77"/>
                </a:cubicBezTo>
                <a:cubicBezTo>
                  <a:pt x="29" y="80"/>
                  <a:pt x="27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90"/>
                </a:lnTo>
                <a:close/>
                <a:moveTo>
                  <a:pt x="0" y="90"/>
                </a:moveTo>
                <a:cubicBezTo>
                  <a:pt x="24" y="90"/>
                  <a:pt x="24" y="90"/>
                  <a:pt x="24" y="90"/>
                </a:cubicBezTo>
                <a:cubicBezTo>
                  <a:pt x="24" y="82"/>
                  <a:pt x="24" y="82"/>
                  <a:pt x="24" y="82"/>
                </a:cubicBezTo>
                <a:cubicBezTo>
                  <a:pt x="21" y="82"/>
                  <a:pt x="18" y="80"/>
                  <a:pt x="18" y="77"/>
                </a:cubicBezTo>
                <a:cubicBezTo>
                  <a:pt x="18" y="74"/>
                  <a:pt x="21" y="71"/>
                  <a:pt x="24" y="71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0"/>
                  <a:pt x="18" y="57"/>
                </a:cubicBezTo>
                <a:cubicBezTo>
                  <a:pt x="18" y="54"/>
                  <a:pt x="21" y="51"/>
                  <a:pt x="24" y="51"/>
                </a:cubicBezTo>
                <a:cubicBezTo>
                  <a:pt x="24" y="44"/>
                  <a:pt x="24" y="44"/>
                  <a:pt x="2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ṥ1íḍe">
            <a:extLst>
              <a:ext uri="{FF2B5EF4-FFF2-40B4-BE49-F238E27FC236}">
                <a16:creationId xmlns:a16="http://schemas.microsoft.com/office/drawing/2014/main" id="{B49FA90D-98B7-4814-B9E6-F3F7FA34A0C3}"/>
              </a:ext>
            </a:extLst>
          </p:cNvPr>
          <p:cNvSpPr/>
          <p:nvPr/>
        </p:nvSpPr>
        <p:spPr bwMode="auto">
          <a:xfrm>
            <a:off x="10913817" y="4649844"/>
            <a:ext cx="97765" cy="467261"/>
          </a:xfrm>
          <a:custGeom>
            <a:avLst/>
            <a:gdLst>
              <a:gd name="T0" fmla="*/ 68 w 68"/>
              <a:gd name="T1" fmla="*/ 307 h 325"/>
              <a:gd name="T2" fmla="*/ 68 w 68"/>
              <a:gd name="T3" fmla="*/ 55 h 325"/>
              <a:gd name="T4" fmla="*/ 0 w 68"/>
              <a:gd name="T5" fmla="*/ 0 h 325"/>
              <a:gd name="T6" fmla="*/ 0 w 68"/>
              <a:gd name="T7" fmla="*/ 325 h 325"/>
              <a:gd name="T8" fmla="*/ 68 w 68"/>
              <a:gd name="T9" fmla="*/ 30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25">
                <a:moveTo>
                  <a:pt x="68" y="307"/>
                </a:moveTo>
                <a:lnTo>
                  <a:pt x="68" y="55"/>
                </a:lnTo>
                <a:lnTo>
                  <a:pt x="0" y="0"/>
                </a:lnTo>
                <a:lnTo>
                  <a:pt x="0" y="325"/>
                </a:lnTo>
                <a:lnTo>
                  <a:pt x="68" y="3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ŝ1îďê">
            <a:extLst>
              <a:ext uri="{FF2B5EF4-FFF2-40B4-BE49-F238E27FC236}">
                <a16:creationId xmlns:a16="http://schemas.microsoft.com/office/drawing/2014/main" id="{343D36FA-0BE4-4DA7-85D7-39D70ED22DFB}"/>
              </a:ext>
            </a:extLst>
          </p:cNvPr>
          <p:cNvSpPr/>
          <p:nvPr/>
        </p:nvSpPr>
        <p:spPr bwMode="auto">
          <a:xfrm>
            <a:off x="10690970" y="4691538"/>
            <a:ext cx="165338" cy="63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ṣḷiḑé">
            <a:extLst>
              <a:ext uri="{FF2B5EF4-FFF2-40B4-BE49-F238E27FC236}">
                <a16:creationId xmlns:a16="http://schemas.microsoft.com/office/drawing/2014/main" id="{7D312BC0-8427-4E95-8726-C716C95B0F80}"/>
              </a:ext>
            </a:extLst>
          </p:cNvPr>
          <p:cNvSpPr/>
          <p:nvPr/>
        </p:nvSpPr>
        <p:spPr bwMode="auto">
          <a:xfrm>
            <a:off x="10690970" y="4800805"/>
            <a:ext cx="165338" cy="6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śľïďe">
            <a:extLst>
              <a:ext uri="{FF2B5EF4-FFF2-40B4-BE49-F238E27FC236}">
                <a16:creationId xmlns:a16="http://schemas.microsoft.com/office/drawing/2014/main" id="{7954C8F0-4A85-4B9E-84FE-ADC3ED9BBDF7}"/>
              </a:ext>
            </a:extLst>
          </p:cNvPr>
          <p:cNvSpPr/>
          <p:nvPr/>
        </p:nvSpPr>
        <p:spPr bwMode="auto">
          <a:xfrm>
            <a:off x="10923882" y="3204929"/>
            <a:ext cx="165338" cy="280356"/>
          </a:xfrm>
          <a:custGeom>
            <a:avLst/>
            <a:gdLst>
              <a:gd name="T0" fmla="*/ 0 w 32"/>
              <a:gd name="T1" fmla="*/ 37 h 54"/>
              <a:gd name="T2" fmla="*/ 0 w 32"/>
              <a:gd name="T3" fmla="*/ 45 h 54"/>
              <a:gd name="T4" fmla="*/ 9 w 32"/>
              <a:gd name="T5" fmla="*/ 54 h 54"/>
              <a:gd name="T6" fmla="*/ 23 w 32"/>
              <a:gd name="T7" fmla="*/ 54 h 54"/>
              <a:gd name="T8" fmla="*/ 32 w 32"/>
              <a:gd name="T9" fmla="*/ 45 h 54"/>
              <a:gd name="T10" fmla="*/ 32 w 32"/>
              <a:gd name="T11" fmla="*/ 37 h 54"/>
              <a:gd name="T12" fmla="*/ 20 w 32"/>
              <a:gd name="T13" fmla="*/ 37 h 54"/>
              <a:gd name="T14" fmla="*/ 20 w 32"/>
              <a:gd name="T15" fmla="*/ 30 h 54"/>
              <a:gd name="T16" fmla="*/ 32 w 32"/>
              <a:gd name="T17" fmla="*/ 30 h 54"/>
              <a:gd name="T18" fmla="*/ 32 w 32"/>
              <a:gd name="T19" fmla="*/ 20 h 54"/>
              <a:gd name="T20" fmla="*/ 20 w 32"/>
              <a:gd name="T21" fmla="*/ 20 h 54"/>
              <a:gd name="T22" fmla="*/ 20 w 32"/>
              <a:gd name="T23" fmla="*/ 13 h 54"/>
              <a:gd name="T24" fmla="*/ 32 w 32"/>
              <a:gd name="T25" fmla="*/ 13 h 54"/>
              <a:gd name="T26" fmla="*/ 32 w 32"/>
              <a:gd name="T27" fmla="*/ 9 h 54"/>
              <a:gd name="T28" fmla="*/ 23 w 32"/>
              <a:gd name="T29" fmla="*/ 0 h 54"/>
              <a:gd name="T30" fmla="*/ 9 w 32"/>
              <a:gd name="T31" fmla="*/ 0 h 54"/>
              <a:gd name="T32" fmla="*/ 0 w 32"/>
              <a:gd name="T33" fmla="*/ 9 h 54"/>
              <a:gd name="T34" fmla="*/ 0 w 32"/>
              <a:gd name="T35" fmla="*/ 13 h 54"/>
              <a:gd name="T36" fmla="*/ 11 w 32"/>
              <a:gd name="T37" fmla="*/ 13 h 54"/>
              <a:gd name="T38" fmla="*/ 11 w 32"/>
              <a:gd name="T39" fmla="*/ 20 h 54"/>
              <a:gd name="T40" fmla="*/ 0 w 32"/>
              <a:gd name="T41" fmla="*/ 20 h 54"/>
              <a:gd name="T42" fmla="*/ 0 w 32"/>
              <a:gd name="T43" fmla="*/ 30 h 54"/>
              <a:gd name="T44" fmla="*/ 11 w 32"/>
              <a:gd name="T45" fmla="*/ 30 h 54"/>
              <a:gd name="T46" fmla="*/ 11 w 32"/>
              <a:gd name="T47" fmla="*/ 37 h 54"/>
              <a:gd name="T48" fmla="*/ 0 w 32"/>
              <a:gd name="T4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54">
                <a:moveTo>
                  <a:pt x="0" y="37"/>
                </a:move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4"/>
                  <a:pt x="9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8" y="54"/>
                  <a:pt x="32" y="50"/>
                  <a:pt x="32" y="45"/>
                </a:cubicBezTo>
                <a:cubicBezTo>
                  <a:pt x="32" y="37"/>
                  <a:pt x="32" y="37"/>
                  <a:pt x="32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0"/>
                  <a:pt x="20" y="30"/>
                  <a:pt x="2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ṩľiďè">
            <a:extLst>
              <a:ext uri="{FF2B5EF4-FFF2-40B4-BE49-F238E27FC236}">
                <a16:creationId xmlns:a16="http://schemas.microsoft.com/office/drawing/2014/main" id="{784753EA-0395-4FA0-816F-2606EAF40D46}"/>
              </a:ext>
            </a:extLst>
          </p:cNvPr>
          <p:cNvSpPr/>
          <p:nvPr/>
        </p:nvSpPr>
        <p:spPr bwMode="auto">
          <a:xfrm>
            <a:off x="8462492" y="1806022"/>
            <a:ext cx="51758" cy="11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ŝļïḓe">
            <a:extLst>
              <a:ext uri="{FF2B5EF4-FFF2-40B4-BE49-F238E27FC236}">
                <a16:creationId xmlns:a16="http://schemas.microsoft.com/office/drawing/2014/main" id="{335979DA-0BDF-4AF6-9A95-6C9C97017DC1}"/>
              </a:ext>
            </a:extLst>
          </p:cNvPr>
          <p:cNvSpPr/>
          <p:nvPr/>
        </p:nvSpPr>
        <p:spPr bwMode="auto">
          <a:xfrm>
            <a:off x="8462492" y="1987175"/>
            <a:ext cx="51758" cy="21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šḻîḑè">
            <a:extLst>
              <a:ext uri="{FF2B5EF4-FFF2-40B4-BE49-F238E27FC236}">
                <a16:creationId xmlns:a16="http://schemas.microsoft.com/office/drawing/2014/main" id="{DF861828-E534-4B23-8DCB-CFEE2E887807}"/>
              </a:ext>
            </a:extLst>
          </p:cNvPr>
          <p:cNvSpPr/>
          <p:nvPr/>
        </p:nvSpPr>
        <p:spPr bwMode="auto">
          <a:xfrm>
            <a:off x="8333097" y="1806022"/>
            <a:ext cx="57510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ś1íďe">
            <a:extLst>
              <a:ext uri="{FF2B5EF4-FFF2-40B4-BE49-F238E27FC236}">
                <a16:creationId xmlns:a16="http://schemas.microsoft.com/office/drawing/2014/main" id="{DBCB6E37-4B7C-40AC-9943-7B329F9A4145}"/>
              </a:ext>
            </a:extLst>
          </p:cNvPr>
          <p:cNvSpPr/>
          <p:nvPr/>
        </p:nvSpPr>
        <p:spPr bwMode="auto">
          <a:xfrm>
            <a:off x="8333097" y="2090692"/>
            <a:ext cx="57510" cy="109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ṥḻïdé">
            <a:extLst>
              <a:ext uri="{FF2B5EF4-FFF2-40B4-BE49-F238E27FC236}">
                <a16:creationId xmlns:a16="http://schemas.microsoft.com/office/drawing/2014/main" id="{553C00D5-6091-401A-8F1F-A3E567B462BB}"/>
              </a:ext>
            </a:extLst>
          </p:cNvPr>
          <p:cNvSpPr/>
          <p:nvPr/>
        </p:nvSpPr>
        <p:spPr bwMode="auto">
          <a:xfrm>
            <a:off x="8209452" y="1806022"/>
            <a:ext cx="51758" cy="3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ṩḷiḋê">
            <a:extLst>
              <a:ext uri="{FF2B5EF4-FFF2-40B4-BE49-F238E27FC236}">
                <a16:creationId xmlns:a16="http://schemas.microsoft.com/office/drawing/2014/main" id="{903BCC98-4D37-4466-9A30-9D0F9735467D}"/>
              </a:ext>
            </a:extLst>
          </p:cNvPr>
          <p:cNvSpPr/>
          <p:nvPr/>
        </p:nvSpPr>
        <p:spPr bwMode="auto">
          <a:xfrm>
            <a:off x="8209452" y="1903787"/>
            <a:ext cx="51758" cy="296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śḷîdè">
            <a:extLst>
              <a:ext uri="{FF2B5EF4-FFF2-40B4-BE49-F238E27FC236}">
                <a16:creationId xmlns:a16="http://schemas.microsoft.com/office/drawing/2014/main" id="{D7F6A08F-DF5E-4F80-A92F-85A32511E817}"/>
              </a:ext>
            </a:extLst>
          </p:cNvPr>
          <p:cNvSpPr/>
          <p:nvPr/>
        </p:nvSpPr>
        <p:spPr bwMode="auto">
          <a:xfrm>
            <a:off x="8187886" y="1852030"/>
            <a:ext cx="93453" cy="41694"/>
          </a:xfrm>
          <a:custGeom>
            <a:avLst/>
            <a:gdLst>
              <a:gd name="T0" fmla="*/ 0 w 65"/>
              <a:gd name="T1" fmla="*/ 0 h 29"/>
              <a:gd name="T2" fmla="*/ 0 w 65"/>
              <a:gd name="T3" fmla="*/ 29 h 29"/>
              <a:gd name="T4" fmla="*/ 15 w 65"/>
              <a:gd name="T5" fmla="*/ 29 h 29"/>
              <a:gd name="T6" fmla="*/ 51 w 65"/>
              <a:gd name="T7" fmla="*/ 29 h 29"/>
              <a:gd name="T8" fmla="*/ 65 w 65"/>
              <a:gd name="T9" fmla="*/ 29 h 29"/>
              <a:gd name="T10" fmla="*/ 65 w 65"/>
              <a:gd name="T11" fmla="*/ 0 h 29"/>
              <a:gd name="T12" fmla="*/ 51 w 65"/>
              <a:gd name="T13" fmla="*/ 0 h 29"/>
              <a:gd name="T14" fmla="*/ 15 w 65"/>
              <a:gd name="T15" fmla="*/ 0 h 29"/>
              <a:gd name="T16" fmla="*/ 0 w 65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29">
                <a:moveTo>
                  <a:pt x="0" y="0"/>
                </a:moveTo>
                <a:lnTo>
                  <a:pt x="0" y="29"/>
                </a:lnTo>
                <a:lnTo>
                  <a:pt x="15" y="29"/>
                </a:lnTo>
                <a:lnTo>
                  <a:pt x="51" y="29"/>
                </a:lnTo>
                <a:lnTo>
                  <a:pt x="65" y="29"/>
                </a:lnTo>
                <a:lnTo>
                  <a:pt x="65" y="0"/>
                </a:lnTo>
                <a:lnTo>
                  <a:pt x="51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šḻídê">
            <a:extLst>
              <a:ext uri="{FF2B5EF4-FFF2-40B4-BE49-F238E27FC236}">
                <a16:creationId xmlns:a16="http://schemas.microsoft.com/office/drawing/2014/main" id="{BC0481F5-CB3C-4EC1-876A-DDCD8EC7B7E1}"/>
              </a:ext>
            </a:extLst>
          </p:cNvPr>
          <p:cNvSpPr/>
          <p:nvPr/>
        </p:nvSpPr>
        <p:spPr bwMode="auto">
          <a:xfrm>
            <a:off x="8312968" y="2033183"/>
            <a:ext cx="97765" cy="41694"/>
          </a:xfrm>
          <a:custGeom>
            <a:avLst/>
            <a:gdLst>
              <a:gd name="T0" fmla="*/ 0 w 68"/>
              <a:gd name="T1" fmla="*/ 0 h 29"/>
              <a:gd name="T2" fmla="*/ 0 w 68"/>
              <a:gd name="T3" fmla="*/ 29 h 29"/>
              <a:gd name="T4" fmla="*/ 14 w 68"/>
              <a:gd name="T5" fmla="*/ 29 h 29"/>
              <a:gd name="T6" fmla="*/ 54 w 68"/>
              <a:gd name="T7" fmla="*/ 29 h 29"/>
              <a:gd name="T8" fmla="*/ 68 w 68"/>
              <a:gd name="T9" fmla="*/ 29 h 29"/>
              <a:gd name="T10" fmla="*/ 68 w 68"/>
              <a:gd name="T11" fmla="*/ 0 h 29"/>
              <a:gd name="T12" fmla="*/ 54 w 68"/>
              <a:gd name="T13" fmla="*/ 0 h 29"/>
              <a:gd name="T14" fmla="*/ 14 w 68"/>
              <a:gd name="T15" fmla="*/ 0 h 29"/>
              <a:gd name="T16" fmla="*/ 0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0" y="0"/>
                </a:moveTo>
                <a:lnTo>
                  <a:pt x="0" y="29"/>
                </a:lnTo>
                <a:lnTo>
                  <a:pt x="14" y="29"/>
                </a:lnTo>
                <a:lnTo>
                  <a:pt x="54" y="29"/>
                </a:lnTo>
                <a:lnTo>
                  <a:pt x="68" y="29"/>
                </a:lnTo>
                <a:lnTo>
                  <a:pt x="68" y="0"/>
                </a:lnTo>
                <a:lnTo>
                  <a:pt x="5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sḷiḋé">
            <a:extLst>
              <a:ext uri="{FF2B5EF4-FFF2-40B4-BE49-F238E27FC236}">
                <a16:creationId xmlns:a16="http://schemas.microsoft.com/office/drawing/2014/main" id="{5AD1877F-F655-4D2B-8464-299C9D1975F5}"/>
              </a:ext>
            </a:extLst>
          </p:cNvPr>
          <p:cNvSpPr/>
          <p:nvPr/>
        </p:nvSpPr>
        <p:spPr bwMode="auto">
          <a:xfrm>
            <a:off x="8442364" y="1935418"/>
            <a:ext cx="97765" cy="41694"/>
          </a:xfrm>
          <a:custGeom>
            <a:avLst/>
            <a:gdLst>
              <a:gd name="T0" fmla="*/ 14 w 68"/>
              <a:gd name="T1" fmla="*/ 0 h 29"/>
              <a:gd name="T2" fmla="*/ 0 w 68"/>
              <a:gd name="T3" fmla="*/ 0 h 29"/>
              <a:gd name="T4" fmla="*/ 0 w 68"/>
              <a:gd name="T5" fmla="*/ 29 h 29"/>
              <a:gd name="T6" fmla="*/ 14 w 68"/>
              <a:gd name="T7" fmla="*/ 29 h 29"/>
              <a:gd name="T8" fmla="*/ 50 w 68"/>
              <a:gd name="T9" fmla="*/ 29 h 29"/>
              <a:gd name="T10" fmla="*/ 68 w 68"/>
              <a:gd name="T11" fmla="*/ 29 h 29"/>
              <a:gd name="T12" fmla="*/ 68 w 68"/>
              <a:gd name="T13" fmla="*/ 0 h 29"/>
              <a:gd name="T14" fmla="*/ 50 w 68"/>
              <a:gd name="T15" fmla="*/ 0 h 29"/>
              <a:gd name="T16" fmla="*/ 14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14" y="0"/>
                </a:moveTo>
                <a:lnTo>
                  <a:pt x="0" y="0"/>
                </a:lnTo>
                <a:lnTo>
                  <a:pt x="0" y="29"/>
                </a:lnTo>
                <a:lnTo>
                  <a:pt x="14" y="29"/>
                </a:lnTo>
                <a:lnTo>
                  <a:pt x="50" y="29"/>
                </a:lnTo>
                <a:lnTo>
                  <a:pt x="68" y="29"/>
                </a:lnTo>
                <a:lnTo>
                  <a:pt x="68" y="0"/>
                </a:lnTo>
                <a:lnTo>
                  <a:pt x="5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ṧļíḑè">
            <a:extLst>
              <a:ext uri="{FF2B5EF4-FFF2-40B4-BE49-F238E27FC236}">
                <a16:creationId xmlns:a16="http://schemas.microsoft.com/office/drawing/2014/main" id="{428F5848-C0FC-4A73-A11D-737C77159B5B}"/>
              </a:ext>
            </a:extLst>
          </p:cNvPr>
          <p:cNvSpPr/>
          <p:nvPr/>
        </p:nvSpPr>
        <p:spPr bwMode="auto">
          <a:xfrm>
            <a:off x="8617766" y="1738449"/>
            <a:ext cx="519020" cy="404001"/>
          </a:xfrm>
          <a:custGeom>
            <a:avLst/>
            <a:gdLst>
              <a:gd name="T0" fmla="*/ 89 w 100"/>
              <a:gd name="T1" fmla="*/ 17 h 78"/>
              <a:gd name="T2" fmla="*/ 81 w 100"/>
              <a:gd name="T3" fmla="*/ 18 h 78"/>
              <a:gd name="T4" fmla="*/ 81 w 100"/>
              <a:gd name="T5" fmla="*/ 22 h 78"/>
              <a:gd name="T6" fmla="*/ 91 w 100"/>
              <a:gd name="T7" fmla="*/ 44 h 78"/>
              <a:gd name="T8" fmla="*/ 91 w 100"/>
              <a:gd name="T9" fmla="*/ 55 h 78"/>
              <a:gd name="T10" fmla="*/ 81 w 100"/>
              <a:gd name="T11" fmla="*/ 78 h 78"/>
              <a:gd name="T12" fmla="*/ 100 w 100"/>
              <a:gd name="T13" fmla="*/ 74 h 78"/>
              <a:gd name="T14" fmla="*/ 100 w 100"/>
              <a:gd name="T15" fmla="*/ 28 h 78"/>
              <a:gd name="T16" fmla="*/ 80 w 100"/>
              <a:gd name="T17" fmla="*/ 0 h 78"/>
              <a:gd name="T18" fmla="*/ 50 w 100"/>
              <a:gd name="T19" fmla="*/ 6 h 78"/>
              <a:gd name="T20" fmla="*/ 81 w 100"/>
              <a:gd name="T21" fmla="*/ 18 h 78"/>
              <a:gd name="T22" fmla="*/ 50 w 100"/>
              <a:gd name="T23" fmla="*/ 63 h 78"/>
              <a:gd name="T24" fmla="*/ 76 w 100"/>
              <a:gd name="T25" fmla="*/ 74 h 78"/>
              <a:gd name="T26" fmla="*/ 81 w 100"/>
              <a:gd name="T27" fmla="*/ 78 h 78"/>
              <a:gd name="T28" fmla="*/ 71 w 100"/>
              <a:gd name="T29" fmla="*/ 55 h 78"/>
              <a:gd name="T30" fmla="*/ 81 w 100"/>
              <a:gd name="T31" fmla="*/ 44 h 78"/>
              <a:gd name="T32" fmla="*/ 50 w 100"/>
              <a:gd name="T33" fmla="*/ 22 h 78"/>
              <a:gd name="T34" fmla="*/ 50 w 100"/>
              <a:gd name="T35" fmla="*/ 0 h 78"/>
              <a:gd name="T36" fmla="*/ 19 w 100"/>
              <a:gd name="T37" fmla="*/ 1 h 78"/>
              <a:gd name="T38" fmla="*/ 25 w 100"/>
              <a:gd name="T39" fmla="*/ 6 h 78"/>
              <a:gd name="T40" fmla="*/ 50 w 100"/>
              <a:gd name="T41" fmla="*/ 6 h 78"/>
              <a:gd name="T42" fmla="*/ 19 w 100"/>
              <a:gd name="T43" fmla="*/ 78 h 78"/>
              <a:gd name="T44" fmla="*/ 24 w 100"/>
              <a:gd name="T45" fmla="*/ 74 h 78"/>
              <a:gd name="T46" fmla="*/ 50 w 100"/>
              <a:gd name="T47" fmla="*/ 63 h 78"/>
              <a:gd name="T48" fmla="*/ 19 w 100"/>
              <a:gd name="T49" fmla="*/ 22 h 78"/>
              <a:gd name="T50" fmla="*/ 29 w 100"/>
              <a:gd name="T51" fmla="*/ 44 h 78"/>
              <a:gd name="T52" fmla="*/ 29 w 100"/>
              <a:gd name="T53" fmla="*/ 55 h 78"/>
              <a:gd name="T54" fmla="*/ 19 w 100"/>
              <a:gd name="T55" fmla="*/ 78 h 78"/>
              <a:gd name="T56" fmla="*/ 10 w 100"/>
              <a:gd name="T57" fmla="*/ 17 h 78"/>
              <a:gd name="T58" fmla="*/ 0 w 100"/>
              <a:gd name="T59" fmla="*/ 60 h 78"/>
              <a:gd name="T60" fmla="*/ 0 w 100"/>
              <a:gd name="T61" fmla="*/ 74 h 78"/>
              <a:gd name="T62" fmla="*/ 19 w 100"/>
              <a:gd name="T63" fmla="*/ 78 h 78"/>
              <a:gd name="T64" fmla="*/ 9 w 100"/>
              <a:gd name="T65" fmla="*/ 55 h 78"/>
              <a:gd name="T66" fmla="*/ 19 w 100"/>
              <a:gd name="T67" fmla="*/ 44 h 78"/>
              <a:gd name="T68" fmla="*/ 17 w 100"/>
              <a:gd name="T69" fmla="*/ 22 h 78"/>
              <a:gd name="T70" fmla="*/ 19 w 100"/>
              <a:gd name="T71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78">
                <a:moveTo>
                  <a:pt x="100" y="28"/>
                </a:moveTo>
                <a:cubicBezTo>
                  <a:pt x="89" y="17"/>
                  <a:pt x="89" y="17"/>
                  <a:pt x="89" y="17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44"/>
                  <a:pt x="81" y="44"/>
                  <a:pt x="8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78"/>
                  <a:pt x="81" y="78"/>
                  <a:pt x="81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7" y="78"/>
                  <a:pt x="100" y="76"/>
                  <a:pt x="100" y="74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28"/>
                </a:lnTo>
                <a:close/>
                <a:moveTo>
                  <a:pt x="81" y="1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"/>
                  <a:pt x="81" y="1"/>
                  <a:pt x="81" y="1"/>
                </a:cubicBezTo>
                <a:close/>
                <a:moveTo>
                  <a:pt x="50" y="63"/>
                </a:moveTo>
                <a:cubicBezTo>
                  <a:pt x="76" y="63"/>
                  <a:pt x="76" y="63"/>
                  <a:pt x="76" y="6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6"/>
                  <a:pt x="78" y="78"/>
                  <a:pt x="80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55"/>
                  <a:pt x="81" y="55"/>
                  <a:pt x="8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4"/>
                  <a:pt x="71" y="44"/>
                  <a:pt x="7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22"/>
                  <a:pt x="81" y="22"/>
                  <a:pt x="81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63"/>
                </a:lnTo>
                <a:close/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0"/>
                  <a:pt x="50" y="0"/>
                  <a:pt x="50" y="0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22" y="78"/>
                  <a:pt x="24" y="76"/>
                  <a:pt x="24" y="74"/>
                </a:cubicBezTo>
                <a:cubicBezTo>
                  <a:pt x="24" y="63"/>
                  <a:pt x="24" y="63"/>
                  <a:pt x="24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44"/>
                  <a:pt x="19" y="44"/>
                  <a:pt x="1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19" y="55"/>
                  <a:pt x="19" y="55"/>
                  <a:pt x="19" y="55"/>
                </a:cubicBezTo>
                <a:lnTo>
                  <a:pt x="19" y="78"/>
                </a:lnTo>
                <a:close/>
                <a:moveTo>
                  <a:pt x="19" y="1"/>
                </a:moveTo>
                <a:cubicBezTo>
                  <a:pt x="10" y="17"/>
                  <a:pt x="10" y="17"/>
                  <a:pt x="1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2" y="78"/>
                  <a:pt x="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55"/>
                  <a:pt x="19" y="55"/>
                  <a:pt x="1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44"/>
                  <a:pt x="9" y="44"/>
                  <a:pt x="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18"/>
                  <a:pt x="19" y="18"/>
                  <a:pt x="19" y="18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ṣļïde">
            <a:extLst>
              <a:ext uri="{FF2B5EF4-FFF2-40B4-BE49-F238E27FC236}">
                <a16:creationId xmlns:a16="http://schemas.microsoft.com/office/drawing/2014/main" id="{F56EE8C2-A6C5-4AD8-A1A1-73640A1712C9}"/>
              </a:ext>
            </a:extLst>
          </p:cNvPr>
          <p:cNvSpPr/>
          <p:nvPr/>
        </p:nvSpPr>
        <p:spPr bwMode="auto">
          <a:xfrm>
            <a:off x="6950003" y="5059595"/>
            <a:ext cx="439944" cy="445695"/>
          </a:xfrm>
          <a:custGeom>
            <a:avLst/>
            <a:gdLst>
              <a:gd name="T0" fmla="*/ 64 w 85"/>
              <a:gd name="T1" fmla="*/ 80 h 86"/>
              <a:gd name="T2" fmla="*/ 79 w 85"/>
              <a:gd name="T3" fmla="*/ 64 h 86"/>
              <a:gd name="T4" fmla="*/ 84 w 85"/>
              <a:gd name="T5" fmla="*/ 52 h 86"/>
              <a:gd name="T6" fmla="*/ 84 w 85"/>
              <a:gd name="T7" fmla="*/ 34 h 86"/>
              <a:gd name="T8" fmla="*/ 79 w 85"/>
              <a:gd name="T9" fmla="*/ 22 h 86"/>
              <a:gd name="T10" fmla="*/ 64 w 85"/>
              <a:gd name="T11" fmla="*/ 6 h 86"/>
              <a:gd name="T12" fmla="*/ 58 w 85"/>
              <a:gd name="T13" fmla="*/ 3 h 86"/>
              <a:gd name="T14" fmla="*/ 45 w 85"/>
              <a:gd name="T15" fmla="*/ 0 h 86"/>
              <a:gd name="T16" fmla="*/ 47 w 85"/>
              <a:gd name="T17" fmla="*/ 5 h 86"/>
              <a:gd name="T18" fmla="*/ 53 w 85"/>
              <a:gd name="T19" fmla="*/ 5 h 86"/>
              <a:gd name="T20" fmla="*/ 57 w 85"/>
              <a:gd name="T21" fmla="*/ 6 h 86"/>
              <a:gd name="T22" fmla="*/ 56 w 85"/>
              <a:gd name="T23" fmla="*/ 7 h 86"/>
              <a:gd name="T24" fmla="*/ 49 w 85"/>
              <a:gd name="T25" fmla="*/ 9 h 86"/>
              <a:gd name="T26" fmla="*/ 50 w 85"/>
              <a:gd name="T27" fmla="*/ 14 h 86"/>
              <a:gd name="T28" fmla="*/ 54 w 85"/>
              <a:gd name="T29" fmla="*/ 17 h 86"/>
              <a:gd name="T30" fmla="*/ 60 w 85"/>
              <a:gd name="T31" fmla="*/ 9 h 86"/>
              <a:gd name="T32" fmla="*/ 65 w 85"/>
              <a:gd name="T33" fmla="*/ 10 h 86"/>
              <a:gd name="T34" fmla="*/ 68 w 85"/>
              <a:gd name="T35" fmla="*/ 12 h 86"/>
              <a:gd name="T36" fmla="*/ 70 w 85"/>
              <a:gd name="T37" fmla="*/ 18 h 86"/>
              <a:gd name="T38" fmla="*/ 69 w 85"/>
              <a:gd name="T39" fmla="*/ 21 h 86"/>
              <a:gd name="T40" fmla="*/ 67 w 85"/>
              <a:gd name="T41" fmla="*/ 19 h 86"/>
              <a:gd name="T42" fmla="*/ 61 w 85"/>
              <a:gd name="T43" fmla="*/ 19 h 86"/>
              <a:gd name="T44" fmla="*/ 65 w 85"/>
              <a:gd name="T45" fmla="*/ 21 h 86"/>
              <a:gd name="T46" fmla="*/ 56 w 85"/>
              <a:gd name="T47" fmla="*/ 25 h 86"/>
              <a:gd name="T48" fmla="*/ 52 w 85"/>
              <a:gd name="T49" fmla="*/ 28 h 86"/>
              <a:gd name="T50" fmla="*/ 46 w 85"/>
              <a:gd name="T51" fmla="*/ 33 h 86"/>
              <a:gd name="T52" fmla="*/ 49 w 85"/>
              <a:gd name="T53" fmla="*/ 51 h 86"/>
              <a:gd name="T54" fmla="*/ 54 w 85"/>
              <a:gd name="T55" fmla="*/ 52 h 86"/>
              <a:gd name="T56" fmla="*/ 59 w 85"/>
              <a:gd name="T57" fmla="*/ 54 h 86"/>
              <a:gd name="T58" fmla="*/ 66 w 85"/>
              <a:gd name="T59" fmla="*/ 58 h 86"/>
              <a:gd name="T60" fmla="*/ 71 w 85"/>
              <a:gd name="T61" fmla="*/ 62 h 86"/>
              <a:gd name="T62" fmla="*/ 77 w 85"/>
              <a:gd name="T63" fmla="*/ 64 h 86"/>
              <a:gd name="T64" fmla="*/ 49 w 85"/>
              <a:gd name="T65" fmla="*/ 75 h 86"/>
              <a:gd name="T66" fmla="*/ 0 w 85"/>
              <a:gd name="T67" fmla="*/ 36 h 86"/>
              <a:gd name="T68" fmla="*/ 1 w 85"/>
              <a:gd name="T69" fmla="*/ 54 h 86"/>
              <a:gd name="T70" fmla="*/ 9 w 85"/>
              <a:gd name="T71" fmla="*/ 69 h 86"/>
              <a:gd name="T72" fmla="*/ 27 w 85"/>
              <a:gd name="T73" fmla="*/ 83 h 86"/>
              <a:gd name="T74" fmla="*/ 43 w 85"/>
              <a:gd name="T75" fmla="*/ 68 h 86"/>
              <a:gd name="T76" fmla="*/ 42 w 85"/>
              <a:gd name="T77" fmla="*/ 61 h 86"/>
              <a:gd name="T78" fmla="*/ 44 w 85"/>
              <a:gd name="T79" fmla="*/ 55 h 86"/>
              <a:gd name="T80" fmla="*/ 39 w 85"/>
              <a:gd name="T81" fmla="*/ 53 h 86"/>
              <a:gd name="T82" fmla="*/ 33 w 85"/>
              <a:gd name="T83" fmla="*/ 49 h 86"/>
              <a:gd name="T84" fmla="*/ 24 w 85"/>
              <a:gd name="T85" fmla="*/ 46 h 86"/>
              <a:gd name="T86" fmla="*/ 21 w 85"/>
              <a:gd name="T87" fmla="*/ 38 h 86"/>
              <a:gd name="T88" fmla="*/ 18 w 85"/>
              <a:gd name="T89" fmla="*/ 37 h 86"/>
              <a:gd name="T90" fmla="*/ 18 w 85"/>
              <a:gd name="T91" fmla="*/ 39 h 86"/>
              <a:gd name="T92" fmla="*/ 15 w 85"/>
              <a:gd name="T93" fmla="*/ 32 h 86"/>
              <a:gd name="T94" fmla="*/ 15 w 85"/>
              <a:gd name="T95" fmla="*/ 25 h 86"/>
              <a:gd name="T96" fmla="*/ 19 w 85"/>
              <a:gd name="T97" fmla="*/ 17 h 86"/>
              <a:gd name="T98" fmla="*/ 18 w 85"/>
              <a:gd name="T99" fmla="*/ 12 h 86"/>
              <a:gd name="T100" fmla="*/ 38 w 85"/>
              <a:gd name="T101" fmla="*/ 3 h 86"/>
              <a:gd name="T102" fmla="*/ 45 w 85"/>
              <a:gd name="T103" fmla="*/ 0 h 86"/>
              <a:gd name="T104" fmla="*/ 26 w 85"/>
              <a:gd name="T105" fmla="*/ 3 h 86"/>
              <a:gd name="T106" fmla="*/ 12 w 85"/>
              <a:gd name="T107" fmla="*/ 13 h 86"/>
              <a:gd name="T108" fmla="*/ 3 w 85"/>
              <a:gd name="T109" fmla="*/ 27 h 86"/>
              <a:gd name="T110" fmla="*/ 45 w 85"/>
              <a:gd name="T111" fmla="*/ 54 h 86"/>
              <a:gd name="T112" fmla="*/ 39 w 85"/>
              <a:gd name="T113" fmla="*/ 47 h 86"/>
              <a:gd name="T114" fmla="*/ 38 w 85"/>
              <a:gd name="T115" fmla="*/ 44 h 86"/>
              <a:gd name="T116" fmla="*/ 30 w 85"/>
              <a:gd name="T117" fmla="*/ 45 h 86"/>
              <a:gd name="T118" fmla="*/ 34 w 85"/>
              <a:gd name="T119" fmla="*/ 36 h 86"/>
              <a:gd name="T120" fmla="*/ 42 w 85"/>
              <a:gd name="T121" fmla="*/ 36 h 86"/>
              <a:gd name="T122" fmla="*/ 44 w 85"/>
              <a:gd name="T123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86">
                <a:moveTo>
                  <a:pt x="45" y="85"/>
                </a:moveTo>
                <a:cubicBezTo>
                  <a:pt x="48" y="85"/>
                  <a:pt x="50" y="85"/>
                  <a:pt x="52" y="84"/>
                </a:cubicBezTo>
                <a:cubicBezTo>
                  <a:pt x="53" y="84"/>
                  <a:pt x="55" y="84"/>
                  <a:pt x="56" y="83"/>
                </a:cubicBezTo>
                <a:cubicBezTo>
                  <a:pt x="57" y="83"/>
                  <a:pt x="57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6" y="78"/>
                  <a:pt x="69" y="77"/>
                  <a:pt x="71" y="74"/>
                </a:cubicBezTo>
                <a:cubicBezTo>
                  <a:pt x="72" y="74"/>
                  <a:pt x="72" y="74"/>
                  <a:pt x="73" y="73"/>
                </a:cubicBezTo>
                <a:cubicBezTo>
                  <a:pt x="73" y="73"/>
                  <a:pt x="74" y="72"/>
                  <a:pt x="74" y="72"/>
                </a:cubicBezTo>
                <a:cubicBezTo>
                  <a:pt x="75" y="71"/>
                  <a:pt x="75" y="70"/>
                  <a:pt x="76" y="69"/>
                </a:cubicBezTo>
                <a:cubicBezTo>
                  <a:pt x="77" y="68"/>
                  <a:pt x="78" y="67"/>
                  <a:pt x="79" y="65"/>
                </a:cubicBezTo>
                <a:cubicBezTo>
                  <a:pt x="79" y="65"/>
                  <a:pt x="79" y="65"/>
                  <a:pt x="79" y="64"/>
                </a:cubicBezTo>
                <a:cubicBezTo>
                  <a:pt x="80" y="64"/>
                  <a:pt x="80" y="63"/>
                  <a:pt x="80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1" y="61"/>
                  <a:pt x="82" y="60"/>
                  <a:pt x="82" y="60"/>
                </a:cubicBezTo>
                <a:cubicBezTo>
                  <a:pt x="82" y="59"/>
                  <a:pt x="82" y="58"/>
                  <a:pt x="83" y="58"/>
                </a:cubicBezTo>
                <a:cubicBezTo>
                  <a:pt x="83" y="56"/>
                  <a:pt x="83" y="55"/>
                  <a:pt x="84" y="54"/>
                </a:cubicBezTo>
                <a:cubicBezTo>
                  <a:pt x="84" y="53"/>
                  <a:pt x="84" y="52"/>
                  <a:pt x="84" y="52"/>
                </a:cubicBezTo>
                <a:cubicBezTo>
                  <a:pt x="84" y="51"/>
                  <a:pt x="85" y="50"/>
                  <a:pt x="85" y="49"/>
                </a:cubicBezTo>
                <a:cubicBezTo>
                  <a:pt x="85" y="49"/>
                  <a:pt x="85" y="48"/>
                  <a:pt x="85" y="47"/>
                </a:cubicBezTo>
                <a:cubicBezTo>
                  <a:pt x="85" y="46"/>
                  <a:pt x="85" y="44"/>
                  <a:pt x="85" y="43"/>
                </a:cubicBezTo>
                <a:cubicBezTo>
                  <a:pt x="85" y="41"/>
                  <a:pt x="85" y="40"/>
                  <a:pt x="85" y="39"/>
                </a:cubicBezTo>
                <a:cubicBezTo>
                  <a:pt x="85" y="38"/>
                  <a:pt x="85" y="37"/>
                  <a:pt x="85" y="36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1"/>
                  <a:pt x="83" y="30"/>
                  <a:pt x="83" y="28"/>
                </a:cubicBezTo>
                <a:cubicBezTo>
                  <a:pt x="82" y="28"/>
                  <a:pt x="82" y="28"/>
                  <a:pt x="82" y="27"/>
                </a:cubicBezTo>
                <a:cubicBezTo>
                  <a:pt x="82" y="26"/>
                  <a:pt x="81" y="25"/>
                  <a:pt x="81" y="24"/>
                </a:cubicBezTo>
                <a:cubicBezTo>
                  <a:pt x="81" y="24"/>
                  <a:pt x="81" y="24"/>
                  <a:pt x="80" y="23"/>
                </a:cubicBezTo>
                <a:cubicBezTo>
                  <a:pt x="80" y="23"/>
                  <a:pt x="80" y="22"/>
                  <a:pt x="79" y="22"/>
                </a:cubicBezTo>
                <a:cubicBezTo>
                  <a:pt x="78" y="20"/>
                  <a:pt x="77" y="18"/>
                  <a:pt x="76" y="17"/>
                </a:cubicBezTo>
                <a:cubicBezTo>
                  <a:pt x="75" y="16"/>
                  <a:pt x="75" y="15"/>
                  <a:pt x="74" y="14"/>
                </a:cubicBezTo>
                <a:cubicBezTo>
                  <a:pt x="74" y="14"/>
                  <a:pt x="73" y="13"/>
                  <a:pt x="73" y="13"/>
                </a:cubicBezTo>
                <a:cubicBezTo>
                  <a:pt x="72" y="12"/>
                  <a:pt x="72" y="12"/>
                  <a:pt x="71" y="11"/>
                </a:cubicBezTo>
                <a:cubicBezTo>
                  <a:pt x="70" y="10"/>
                  <a:pt x="69" y="10"/>
                  <a:pt x="68" y="9"/>
                </a:cubicBezTo>
                <a:cubicBezTo>
                  <a:pt x="67" y="8"/>
                  <a:pt x="65" y="7"/>
                  <a:pt x="64" y="6"/>
                </a:cubicBezTo>
                <a:cubicBezTo>
                  <a:pt x="63" y="6"/>
                  <a:pt x="63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2"/>
                  <a:pt x="54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1"/>
                  <a:pt x="50" y="1"/>
                </a:cubicBezTo>
                <a:cubicBezTo>
                  <a:pt x="49" y="1"/>
                  <a:pt x="47" y="0"/>
                  <a:pt x="45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9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5"/>
                  <a:pt x="56" y="5"/>
                </a:cubicBezTo>
                <a:cubicBezTo>
                  <a:pt x="57" y="5"/>
                  <a:pt x="58" y="6"/>
                  <a:pt x="59" y="6"/>
                </a:cubicBezTo>
                <a:cubicBezTo>
                  <a:pt x="59" y="6"/>
                  <a:pt x="58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8" y="7"/>
                  <a:pt x="58" y="7"/>
                </a:cubicBezTo>
                <a:cubicBezTo>
                  <a:pt x="59" y="7"/>
                  <a:pt x="59" y="7"/>
                  <a:pt x="59" y="8"/>
                </a:cubicBezTo>
                <a:cubicBezTo>
                  <a:pt x="59" y="9"/>
                  <a:pt x="58" y="8"/>
                  <a:pt x="58" y="8"/>
                </a:cubicBezTo>
                <a:cubicBezTo>
                  <a:pt x="57" y="8"/>
                  <a:pt x="56" y="9"/>
                  <a:pt x="55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8"/>
                  <a:pt x="53" y="8"/>
                </a:cubicBezTo>
                <a:cubicBezTo>
                  <a:pt x="53" y="8"/>
                  <a:pt x="52" y="8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49" y="9"/>
                </a:cubicBezTo>
                <a:cubicBezTo>
                  <a:pt x="49" y="10"/>
                  <a:pt x="48" y="10"/>
                  <a:pt x="48" y="10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2"/>
                  <a:pt x="48" y="12"/>
                  <a:pt x="48" y="12"/>
                </a:cubicBezTo>
                <a:cubicBezTo>
                  <a:pt x="48" y="12"/>
                  <a:pt x="47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5"/>
                </a:cubicBezTo>
                <a:cubicBezTo>
                  <a:pt x="53" y="15"/>
                  <a:pt x="52" y="15"/>
                  <a:pt x="52" y="16"/>
                </a:cubicBezTo>
                <a:cubicBezTo>
                  <a:pt x="53" y="16"/>
                  <a:pt x="52" y="16"/>
                  <a:pt x="52" y="17"/>
                </a:cubicBezTo>
                <a:cubicBezTo>
                  <a:pt x="52" y="17"/>
                  <a:pt x="53" y="18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4" y="15"/>
                  <a:pt x="55" y="15"/>
                </a:cubicBezTo>
                <a:cubicBezTo>
                  <a:pt x="57" y="15"/>
                  <a:pt x="59" y="14"/>
                  <a:pt x="59" y="12"/>
                </a:cubicBezTo>
                <a:cubicBezTo>
                  <a:pt x="59" y="12"/>
                  <a:pt x="58" y="11"/>
                  <a:pt x="59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59" y="10"/>
                  <a:pt x="59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1" y="9"/>
                  <a:pt x="61" y="9"/>
                </a:cubicBezTo>
                <a:cubicBezTo>
                  <a:pt x="61" y="9"/>
                  <a:pt x="62" y="9"/>
                  <a:pt x="62" y="9"/>
                </a:cubicBezTo>
                <a:cubicBezTo>
                  <a:pt x="62" y="9"/>
                  <a:pt x="63" y="9"/>
                  <a:pt x="63" y="9"/>
                </a:cubicBezTo>
                <a:cubicBezTo>
                  <a:pt x="63" y="9"/>
                  <a:pt x="64" y="9"/>
                  <a:pt x="64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2"/>
                  <a:pt x="65" y="12"/>
                  <a:pt x="65" y="12"/>
                </a:cubicBezTo>
                <a:cubicBezTo>
                  <a:pt x="65" y="12"/>
                  <a:pt x="66" y="12"/>
                  <a:pt x="66" y="12"/>
                </a:cubicBezTo>
                <a:cubicBezTo>
                  <a:pt x="66" y="11"/>
                  <a:pt x="67" y="11"/>
                  <a:pt x="67" y="11"/>
                </a:cubicBezTo>
                <a:cubicBezTo>
                  <a:pt x="67" y="11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4"/>
                </a:cubicBezTo>
                <a:cubicBezTo>
                  <a:pt x="68" y="15"/>
                  <a:pt x="69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1" y="16"/>
                  <a:pt x="71" y="16"/>
                </a:cubicBezTo>
                <a:cubicBezTo>
                  <a:pt x="71" y="17"/>
                  <a:pt x="70" y="17"/>
                  <a:pt x="70" y="18"/>
                </a:cubicBezTo>
                <a:cubicBezTo>
                  <a:pt x="70" y="18"/>
                  <a:pt x="70" y="18"/>
                  <a:pt x="70" y="19"/>
                </a:cubicBezTo>
                <a:cubicBezTo>
                  <a:pt x="70" y="19"/>
                  <a:pt x="71" y="19"/>
                  <a:pt x="71" y="19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ubicBezTo>
                  <a:pt x="68" y="21"/>
                  <a:pt x="67" y="21"/>
                  <a:pt x="67" y="20"/>
                </a:cubicBezTo>
                <a:cubicBezTo>
                  <a:pt x="67" y="20"/>
                  <a:pt x="68" y="19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8" y="18"/>
                  <a:pt x="68" y="18"/>
                </a:cubicBezTo>
                <a:cubicBezTo>
                  <a:pt x="68" y="18"/>
                  <a:pt x="67" y="18"/>
                  <a:pt x="67" y="19"/>
                </a:cubicBezTo>
                <a:cubicBezTo>
                  <a:pt x="66" y="19"/>
                  <a:pt x="65" y="18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3" y="18"/>
                  <a:pt x="62" y="19"/>
                </a:cubicBezTo>
                <a:cubicBezTo>
                  <a:pt x="62" y="19"/>
                  <a:pt x="61" y="19"/>
                  <a:pt x="61" y="19"/>
                </a:cubicBezTo>
                <a:cubicBezTo>
                  <a:pt x="62" y="20"/>
                  <a:pt x="63" y="19"/>
                  <a:pt x="63" y="20"/>
                </a:cubicBezTo>
                <a:cubicBezTo>
                  <a:pt x="63" y="20"/>
                  <a:pt x="62" y="21"/>
                  <a:pt x="62" y="21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5" y="21"/>
                  <a:pt x="65" y="21"/>
                </a:cubicBezTo>
                <a:cubicBezTo>
                  <a:pt x="66" y="22"/>
                  <a:pt x="65" y="22"/>
                  <a:pt x="64" y="23"/>
                </a:cubicBezTo>
                <a:cubicBezTo>
                  <a:pt x="63" y="23"/>
                  <a:pt x="62" y="23"/>
                  <a:pt x="62" y="23"/>
                </a:cubicBezTo>
                <a:cubicBezTo>
                  <a:pt x="61" y="23"/>
                  <a:pt x="60" y="25"/>
                  <a:pt x="60" y="24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3"/>
                  <a:pt x="59" y="23"/>
                  <a:pt x="59" y="23"/>
                </a:cubicBezTo>
                <a:cubicBezTo>
                  <a:pt x="58" y="24"/>
                  <a:pt x="56" y="24"/>
                  <a:pt x="56" y="25"/>
                </a:cubicBezTo>
                <a:cubicBezTo>
                  <a:pt x="56" y="25"/>
                  <a:pt x="56" y="26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3" y="27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51" y="29"/>
                  <a:pt x="50" y="29"/>
                  <a:pt x="50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1"/>
                  <a:pt x="49" y="31"/>
                  <a:pt x="48" y="32"/>
                </a:cubicBezTo>
                <a:cubicBezTo>
                  <a:pt x="48" y="32"/>
                  <a:pt x="48" y="32"/>
                  <a:pt x="47" y="32"/>
                </a:cubicBezTo>
                <a:cubicBezTo>
                  <a:pt x="47" y="33"/>
                  <a:pt x="46" y="33"/>
                  <a:pt x="46" y="33"/>
                </a:cubicBezTo>
                <a:cubicBezTo>
                  <a:pt x="46" y="33"/>
                  <a:pt x="46" y="33"/>
                  <a:pt x="45" y="34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1"/>
                  <a:pt x="48" y="52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0"/>
                  <a:pt x="50" y="51"/>
                </a:cubicBezTo>
                <a:cubicBezTo>
                  <a:pt x="50" y="51"/>
                  <a:pt x="49" y="51"/>
                  <a:pt x="50" y="52"/>
                </a:cubicBezTo>
                <a:cubicBezTo>
                  <a:pt x="50" y="52"/>
                  <a:pt x="51" y="51"/>
                  <a:pt x="51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2"/>
                  <a:pt x="52" y="52"/>
                  <a:pt x="53" y="52"/>
                </a:cubicBezTo>
                <a:cubicBezTo>
                  <a:pt x="53" y="52"/>
                  <a:pt x="53" y="52"/>
                  <a:pt x="54" y="52"/>
                </a:cubicBez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6" y="52"/>
                  <a:pt x="56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1" y="55"/>
                  <a:pt x="62" y="56"/>
                  <a:pt x="6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6"/>
                  <a:pt x="65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8"/>
                  <a:pt x="66" y="58"/>
                  <a:pt x="67" y="59"/>
                </a:cubicBezTo>
                <a:cubicBezTo>
                  <a:pt x="67" y="59"/>
                  <a:pt x="68" y="59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2"/>
                  <a:pt x="70" y="62"/>
                  <a:pt x="71" y="62"/>
                </a:cubicBezTo>
                <a:cubicBezTo>
                  <a:pt x="71" y="62"/>
                  <a:pt x="71" y="62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4" y="63"/>
                  <a:pt x="74" y="63"/>
                  <a:pt x="7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3"/>
                  <a:pt x="76" y="64"/>
                  <a:pt x="77" y="64"/>
                </a:cubicBezTo>
                <a:cubicBezTo>
                  <a:pt x="71" y="73"/>
                  <a:pt x="62" y="80"/>
                  <a:pt x="52" y="82"/>
                </a:cubicBezTo>
                <a:cubicBezTo>
                  <a:pt x="52" y="82"/>
                  <a:pt x="52" y="81"/>
                  <a:pt x="52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2" y="77"/>
                  <a:pt x="51" y="77"/>
                </a:cubicBezTo>
                <a:cubicBezTo>
                  <a:pt x="51" y="76"/>
                  <a:pt x="50" y="76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6" y="74"/>
                  <a:pt x="46" y="73"/>
                </a:cubicBezTo>
                <a:cubicBezTo>
                  <a:pt x="46" y="73"/>
                  <a:pt x="46" y="73"/>
                  <a:pt x="46" y="72"/>
                </a:cubicBezTo>
                <a:cubicBezTo>
                  <a:pt x="46" y="72"/>
                  <a:pt x="46" y="72"/>
                  <a:pt x="45" y="72"/>
                </a:cubicBezTo>
                <a:lnTo>
                  <a:pt x="45" y="85"/>
                </a:lnTo>
                <a:close/>
                <a:moveTo>
                  <a:pt x="1" y="34"/>
                </a:move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0"/>
                  <a:pt x="0" y="41"/>
                  <a:pt x="0" y="43"/>
                </a:cubicBezTo>
                <a:cubicBezTo>
                  <a:pt x="0" y="44"/>
                  <a:pt x="0" y="46"/>
                  <a:pt x="0" y="47"/>
                </a:cubicBezTo>
                <a:cubicBezTo>
                  <a:pt x="0" y="48"/>
                  <a:pt x="0" y="49"/>
                  <a:pt x="0" y="49"/>
                </a:cubicBezTo>
                <a:cubicBezTo>
                  <a:pt x="0" y="50"/>
                  <a:pt x="1" y="51"/>
                  <a:pt x="1" y="52"/>
                </a:cubicBezTo>
                <a:cubicBezTo>
                  <a:pt x="1" y="52"/>
                  <a:pt x="1" y="53"/>
                  <a:pt x="1" y="54"/>
                </a:cubicBezTo>
                <a:cubicBezTo>
                  <a:pt x="2" y="55"/>
                  <a:pt x="2" y="56"/>
                  <a:pt x="2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3" y="60"/>
                  <a:pt x="4" y="61"/>
                  <a:pt x="4" y="61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7" y="66"/>
                  <a:pt x="8" y="68"/>
                  <a:pt x="9" y="69"/>
                </a:cubicBezTo>
                <a:cubicBezTo>
                  <a:pt x="10" y="70"/>
                  <a:pt x="10" y="71"/>
                  <a:pt x="11" y="72"/>
                </a:cubicBezTo>
                <a:cubicBezTo>
                  <a:pt x="11" y="72"/>
                  <a:pt x="12" y="73"/>
                  <a:pt x="12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6" y="77"/>
                  <a:pt x="19" y="78"/>
                  <a:pt x="21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4" y="82"/>
                  <a:pt x="26" y="82"/>
                  <a:pt x="27" y="83"/>
                </a:cubicBezTo>
                <a:cubicBezTo>
                  <a:pt x="27" y="83"/>
                  <a:pt x="28" y="83"/>
                  <a:pt x="29" y="83"/>
                </a:cubicBezTo>
                <a:cubicBezTo>
                  <a:pt x="33" y="85"/>
                  <a:pt x="38" y="86"/>
                  <a:pt x="42" y="86"/>
                </a:cubicBezTo>
                <a:cubicBezTo>
                  <a:pt x="43" y="86"/>
                  <a:pt x="44" y="86"/>
                  <a:pt x="45" y="85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0"/>
                  <a:pt x="44" y="69"/>
                  <a:pt x="43" y="68"/>
                </a:cubicBezTo>
                <a:cubicBezTo>
                  <a:pt x="43" y="68"/>
                  <a:pt x="43" y="67"/>
                  <a:pt x="42" y="67"/>
                </a:cubicBezTo>
                <a:cubicBezTo>
                  <a:pt x="42" y="67"/>
                  <a:pt x="42" y="66"/>
                  <a:pt x="42" y="66"/>
                </a:cubicBezTo>
                <a:cubicBezTo>
                  <a:pt x="41" y="66"/>
                  <a:pt x="41" y="65"/>
                  <a:pt x="41" y="65"/>
                </a:cubicBezTo>
                <a:cubicBezTo>
                  <a:pt x="41" y="64"/>
                  <a:pt x="42" y="64"/>
                  <a:pt x="42" y="64"/>
                </a:cubicBezTo>
                <a:cubicBezTo>
                  <a:pt x="42" y="63"/>
                  <a:pt x="42" y="63"/>
                  <a:pt x="42" y="63"/>
                </a:cubicBezTo>
                <a:cubicBezTo>
                  <a:pt x="41" y="62"/>
                  <a:pt x="42" y="62"/>
                  <a:pt x="42" y="61"/>
                </a:cubicBezTo>
                <a:cubicBezTo>
                  <a:pt x="42" y="61"/>
                  <a:pt x="42" y="61"/>
                  <a:pt x="42" y="60"/>
                </a:cubicBezTo>
                <a:cubicBezTo>
                  <a:pt x="42" y="60"/>
                  <a:pt x="43" y="60"/>
                  <a:pt x="43" y="60"/>
                </a:cubicBezTo>
                <a:cubicBezTo>
                  <a:pt x="43" y="60"/>
                  <a:pt x="43" y="59"/>
                  <a:pt x="43" y="59"/>
                </a:cubicBezTo>
                <a:cubicBezTo>
                  <a:pt x="44" y="59"/>
                  <a:pt x="44" y="58"/>
                  <a:pt x="44" y="58"/>
                </a:cubicBezTo>
                <a:cubicBezTo>
                  <a:pt x="45" y="58"/>
                  <a:pt x="45" y="56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3"/>
                  <a:pt x="43" y="53"/>
                </a:cubicBezTo>
                <a:cubicBezTo>
                  <a:pt x="43" y="53"/>
                  <a:pt x="43" y="54"/>
                  <a:pt x="42" y="54"/>
                </a:cubicBezTo>
                <a:cubicBezTo>
                  <a:pt x="42" y="54"/>
                  <a:pt x="42" y="55"/>
                  <a:pt x="42" y="55"/>
                </a:cubicBezTo>
                <a:cubicBezTo>
                  <a:pt x="41" y="55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4"/>
                  <a:pt x="39" y="53"/>
                  <a:pt x="39" y="53"/>
                </a:cubicBezTo>
                <a:cubicBezTo>
                  <a:pt x="38" y="53"/>
                  <a:pt x="38" y="53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7" y="51"/>
                  <a:pt x="37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4" y="49"/>
                  <a:pt x="34" y="49"/>
                </a:cubicBezTo>
                <a:cubicBezTo>
                  <a:pt x="34" y="49"/>
                  <a:pt x="34" y="49"/>
                  <a:pt x="33" y="49"/>
                </a:cubicBezTo>
                <a:cubicBezTo>
                  <a:pt x="32" y="49"/>
                  <a:pt x="32" y="47"/>
                  <a:pt x="31" y="47"/>
                </a:cubicBezTo>
                <a:cubicBezTo>
                  <a:pt x="30" y="47"/>
                  <a:pt x="30" y="48"/>
                  <a:pt x="29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7"/>
                  <a:pt x="27" y="47"/>
                  <a:pt x="26" y="46"/>
                </a:cubicBezTo>
                <a:cubicBezTo>
                  <a:pt x="26" y="46"/>
                  <a:pt x="25" y="46"/>
                  <a:pt x="25" y="46"/>
                </a:cubicBezTo>
                <a:cubicBezTo>
                  <a:pt x="25" y="46"/>
                  <a:pt x="25" y="46"/>
                  <a:pt x="24" y="46"/>
                </a:cubicBezTo>
                <a:cubicBezTo>
                  <a:pt x="24" y="45"/>
                  <a:pt x="24" y="45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2" y="41"/>
                  <a:pt x="22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0" y="38"/>
                  <a:pt x="20" y="38"/>
                  <a:pt x="20" y="37"/>
                </a:cubicBezTo>
                <a:cubicBezTo>
                  <a:pt x="19" y="37"/>
                  <a:pt x="19" y="37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7" y="34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5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5" y="32"/>
                </a:cubicBezTo>
                <a:cubicBezTo>
                  <a:pt x="15" y="32"/>
                  <a:pt x="15" y="32"/>
                  <a:pt x="14" y="32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7" y="22"/>
                  <a:pt x="18" y="22"/>
                  <a:pt x="18" y="21"/>
                </a:cubicBezTo>
                <a:cubicBezTo>
                  <a:pt x="18" y="21"/>
                  <a:pt x="19" y="20"/>
                  <a:pt x="19" y="20"/>
                </a:cubicBezTo>
                <a:cubicBezTo>
                  <a:pt x="19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7"/>
                  <a:pt x="19" y="17"/>
                </a:cubicBezTo>
                <a:cubicBezTo>
                  <a:pt x="19" y="17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5"/>
                  <a:pt x="18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2"/>
                  <a:pt x="18" y="12"/>
                  <a:pt x="17" y="11"/>
                </a:cubicBezTo>
                <a:cubicBezTo>
                  <a:pt x="22" y="7"/>
                  <a:pt x="29" y="4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4"/>
                  <a:pt x="36" y="4"/>
                </a:cubicBezTo>
                <a:cubicBezTo>
                  <a:pt x="36" y="3"/>
                  <a:pt x="36" y="4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4"/>
                  <a:pt x="40" y="4"/>
                  <a:pt x="41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4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7" y="0"/>
                  <a:pt x="33" y="1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5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1" y="14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8"/>
                  <a:pt x="7" y="20"/>
                  <a:pt x="5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6"/>
                  <a:pt x="3" y="27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30"/>
                  <a:pt x="2" y="31"/>
                  <a:pt x="1" y="32"/>
                </a:cubicBezTo>
                <a:cubicBezTo>
                  <a:pt x="1" y="33"/>
                  <a:pt x="1" y="34"/>
                  <a:pt x="1" y="34"/>
                </a:cubicBezTo>
                <a:close/>
                <a:moveTo>
                  <a:pt x="45" y="34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3"/>
                  <a:pt x="44" y="53"/>
                </a:cubicBezTo>
                <a:cubicBezTo>
                  <a:pt x="43" y="53"/>
                  <a:pt x="42" y="53"/>
                  <a:pt x="41" y="53"/>
                </a:cubicBezTo>
                <a:cubicBezTo>
                  <a:pt x="41" y="53"/>
                  <a:pt x="40" y="52"/>
                  <a:pt x="40" y="51"/>
                </a:cubicBezTo>
                <a:cubicBezTo>
                  <a:pt x="40" y="51"/>
                  <a:pt x="40" y="50"/>
                  <a:pt x="40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8"/>
                  <a:pt x="40" y="48"/>
                  <a:pt x="39" y="47"/>
                </a:cubicBezTo>
                <a:cubicBezTo>
                  <a:pt x="38" y="47"/>
                  <a:pt x="37" y="48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6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8" y="43"/>
                  <a:pt x="38" y="43"/>
                  <a:pt x="37" y="43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5"/>
                  <a:pt x="34" y="45"/>
                </a:cubicBezTo>
                <a:cubicBezTo>
                  <a:pt x="34" y="45"/>
                  <a:pt x="33" y="45"/>
                  <a:pt x="33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3"/>
                  <a:pt x="30" y="43"/>
                </a:cubicBezTo>
                <a:cubicBezTo>
                  <a:pt x="29" y="42"/>
                  <a:pt x="30" y="41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1" y="39"/>
                  <a:pt x="30" y="38"/>
                  <a:pt x="31" y="38"/>
                </a:cubicBezTo>
                <a:cubicBezTo>
                  <a:pt x="31" y="37"/>
                  <a:pt x="32" y="37"/>
                  <a:pt x="32" y="37"/>
                </a:cubicBezTo>
                <a:cubicBezTo>
                  <a:pt x="33" y="36"/>
                  <a:pt x="33" y="36"/>
                  <a:pt x="34" y="36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8" y="35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6"/>
                  <a:pt x="41" y="36"/>
                </a:cubicBezTo>
                <a:cubicBezTo>
                  <a:pt x="41" y="36"/>
                  <a:pt x="42" y="35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7"/>
                  <a:pt x="42" y="37"/>
                  <a:pt x="43" y="38"/>
                </a:cubicBezTo>
                <a:cubicBezTo>
                  <a:pt x="43" y="38"/>
                  <a:pt x="44" y="38"/>
                  <a:pt x="44" y="38"/>
                </a:cubicBezTo>
                <a:cubicBezTo>
                  <a:pt x="45" y="38"/>
                  <a:pt x="44" y="38"/>
                  <a:pt x="44" y="37"/>
                </a:cubicBezTo>
                <a:cubicBezTo>
                  <a:pt x="44" y="37"/>
                  <a:pt x="44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5" y="34"/>
                  <a:pt x="4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Sḷïde">
            <a:extLst>
              <a:ext uri="{FF2B5EF4-FFF2-40B4-BE49-F238E27FC236}">
                <a16:creationId xmlns:a16="http://schemas.microsoft.com/office/drawing/2014/main" id="{DB7D150C-FDAE-4A29-ABE8-4D88DF91F13F}"/>
              </a:ext>
            </a:extLst>
          </p:cNvPr>
          <p:cNvSpPr/>
          <p:nvPr/>
        </p:nvSpPr>
        <p:spPr bwMode="auto">
          <a:xfrm>
            <a:off x="6546001" y="4112134"/>
            <a:ext cx="161025" cy="455759"/>
          </a:xfrm>
          <a:custGeom>
            <a:avLst/>
            <a:gdLst>
              <a:gd name="T0" fmla="*/ 4 w 31"/>
              <a:gd name="T1" fmla="*/ 11 h 88"/>
              <a:gd name="T2" fmla="*/ 1 w 31"/>
              <a:gd name="T3" fmla="*/ 22 h 88"/>
              <a:gd name="T4" fmla="*/ 3 w 31"/>
              <a:gd name="T5" fmla="*/ 31 h 88"/>
              <a:gd name="T6" fmla="*/ 11 w 31"/>
              <a:gd name="T7" fmla="*/ 40 h 88"/>
              <a:gd name="T8" fmla="*/ 11 w 31"/>
              <a:gd name="T9" fmla="*/ 88 h 88"/>
              <a:gd name="T10" fmla="*/ 20 w 31"/>
              <a:gd name="T11" fmla="*/ 88 h 88"/>
              <a:gd name="T12" fmla="*/ 20 w 31"/>
              <a:gd name="T13" fmla="*/ 40 h 88"/>
              <a:gd name="T14" fmla="*/ 28 w 31"/>
              <a:gd name="T15" fmla="*/ 31 h 88"/>
              <a:gd name="T16" fmla="*/ 30 w 31"/>
              <a:gd name="T17" fmla="*/ 22 h 88"/>
              <a:gd name="T18" fmla="*/ 27 w 31"/>
              <a:gd name="T19" fmla="*/ 11 h 88"/>
              <a:gd name="T20" fmla="*/ 20 w 31"/>
              <a:gd name="T21" fmla="*/ 0 h 88"/>
              <a:gd name="T22" fmla="*/ 23 w 31"/>
              <a:gd name="T23" fmla="*/ 21 h 88"/>
              <a:gd name="T24" fmla="*/ 20 w 31"/>
              <a:gd name="T25" fmla="*/ 21 h 88"/>
              <a:gd name="T26" fmla="*/ 18 w 31"/>
              <a:gd name="T27" fmla="*/ 0 h 88"/>
              <a:gd name="T28" fmla="*/ 15 w 31"/>
              <a:gd name="T29" fmla="*/ 0 h 88"/>
              <a:gd name="T30" fmla="*/ 13 w 31"/>
              <a:gd name="T31" fmla="*/ 0 h 88"/>
              <a:gd name="T32" fmla="*/ 11 w 31"/>
              <a:gd name="T33" fmla="*/ 21 h 88"/>
              <a:gd name="T34" fmla="*/ 8 w 31"/>
              <a:gd name="T35" fmla="*/ 21 h 88"/>
              <a:gd name="T36" fmla="*/ 10 w 31"/>
              <a:gd name="T37" fmla="*/ 0 h 88"/>
              <a:gd name="T38" fmla="*/ 4 w 31"/>
              <a:gd name="T39" fmla="*/ 1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88">
                <a:moveTo>
                  <a:pt x="4" y="11"/>
                </a:moveTo>
                <a:cubicBezTo>
                  <a:pt x="2" y="14"/>
                  <a:pt x="1" y="18"/>
                  <a:pt x="1" y="22"/>
                </a:cubicBezTo>
                <a:cubicBezTo>
                  <a:pt x="0" y="25"/>
                  <a:pt x="1" y="28"/>
                  <a:pt x="3" y="31"/>
                </a:cubicBezTo>
                <a:cubicBezTo>
                  <a:pt x="4" y="34"/>
                  <a:pt x="8" y="38"/>
                  <a:pt x="11" y="40"/>
                </a:cubicBezTo>
                <a:cubicBezTo>
                  <a:pt x="11" y="88"/>
                  <a:pt x="11" y="88"/>
                  <a:pt x="11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6" y="34"/>
                  <a:pt x="28" y="31"/>
                </a:cubicBezTo>
                <a:cubicBezTo>
                  <a:pt x="30" y="28"/>
                  <a:pt x="31" y="25"/>
                  <a:pt x="30" y="22"/>
                </a:cubicBezTo>
                <a:cubicBezTo>
                  <a:pt x="30" y="18"/>
                  <a:pt x="28" y="14"/>
                  <a:pt x="27" y="11"/>
                </a:cubicBezTo>
                <a:cubicBezTo>
                  <a:pt x="26" y="8"/>
                  <a:pt x="24" y="1"/>
                  <a:pt x="20" y="0"/>
                </a:cubicBez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5" y="8"/>
                  <a:pt x="4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šlïde">
            <a:extLst>
              <a:ext uri="{FF2B5EF4-FFF2-40B4-BE49-F238E27FC236}">
                <a16:creationId xmlns:a16="http://schemas.microsoft.com/office/drawing/2014/main" id="{51B3D3E1-9C1D-400B-A06B-2228F44ADACE}"/>
              </a:ext>
            </a:extLst>
          </p:cNvPr>
          <p:cNvSpPr/>
          <p:nvPr/>
        </p:nvSpPr>
        <p:spPr bwMode="auto">
          <a:xfrm>
            <a:off x="6753033" y="4100633"/>
            <a:ext cx="165338" cy="467261"/>
          </a:xfrm>
          <a:custGeom>
            <a:avLst/>
            <a:gdLst>
              <a:gd name="T0" fmla="*/ 20 w 32"/>
              <a:gd name="T1" fmla="*/ 90 h 90"/>
              <a:gd name="T2" fmla="*/ 20 w 32"/>
              <a:gd name="T3" fmla="*/ 43 h 90"/>
              <a:gd name="T4" fmla="*/ 32 w 32"/>
              <a:gd name="T5" fmla="*/ 24 h 90"/>
              <a:gd name="T6" fmla="*/ 16 w 32"/>
              <a:gd name="T7" fmla="*/ 0 h 90"/>
              <a:gd name="T8" fmla="*/ 0 w 32"/>
              <a:gd name="T9" fmla="*/ 24 h 90"/>
              <a:gd name="T10" fmla="*/ 12 w 32"/>
              <a:gd name="T11" fmla="*/ 43 h 90"/>
              <a:gd name="T12" fmla="*/ 12 w 32"/>
              <a:gd name="T13" fmla="*/ 90 h 90"/>
              <a:gd name="T14" fmla="*/ 20 w 32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90">
                <a:moveTo>
                  <a:pt x="20" y="90"/>
                </a:moveTo>
                <a:cubicBezTo>
                  <a:pt x="20" y="43"/>
                  <a:pt x="20" y="43"/>
                  <a:pt x="20" y="43"/>
                </a:cubicBezTo>
                <a:cubicBezTo>
                  <a:pt x="27" y="41"/>
                  <a:pt x="32" y="33"/>
                  <a:pt x="32" y="24"/>
                </a:cubicBezTo>
                <a:cubicBezTo>
                  <a:pt x="32" y="14"/>
                  <a:pt x="25" y="0"/>
                  <a:pt x="16" y="0"/>
                </a:cubicBezTo>
                <a:cubicBezTo>
                  <a:pt x="7" y="0"/>
                  <a:pt x="0" y="14"/>
                  <a:pt x="0" y="24"/>
                </a:cubicBezTo>
                <a:cubicBezTo>
                  <a:pt x="0" y="33"/>
                  <a:pt x="5" y="41"/>
                  <a:pt x="12" y="43"/>
                </a:cubicBezTo>
                <a:cubicBezTo>
                  <a:pt x="12" y="90"/>
                  <a:pt x="12" y="90"/>
                  <a:pt x="12" y="90"/>
                </a:cubicBezTo>
                <a:lnTo>
                  <a:pt x="2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ľiďê">
            <a:extLst>
              <a:ext uri="{FF2B5EF4-FFF2-40B4-BE49-F238E27FC236}">
                <a16:creationId xmlns:a16="http://schemas.microsoft.com/office/drawing/2014/main" id="{5F021693-8709-489D-B1F2-F9A0EAEB8F04}"/>
              </a:ext>
            </a:extLst>
          </p:cNvPr>
          <p:cNvSpPr/>
          <p:nvPr/>
        </p:nvSpPr>
        <p:spPr bwMode="auto">
          <a:xfrm>
            <a:off x="6929874" y="4619652"/>
            <a:ext cx="191218" cy="196969"/>
          </a:xfrm>
          <a:custGeom>
            <a:avLst/>
            <a:gdLst>
              <a:gd name="T0" fmla="*/ 8 w 37"/>
              <a:gd name="T1" fmla="*/ 35 h 38"/>
              <a:gd name="T2" fmla="*/ 18 w 37"/>
              <a:gd name="T3" fmla="*/ 38 h 38"/>
              <a:gd name="T4" fmla="*/ 37 w 37"/>
              <a:gd name="T5" fmla="*/ 19 h 38"/>
              <a:gd name="T6" fmla="*/ 18 w 37"/>
              <a:gd name="T7" fmla="*/ 0 h 38"/>
              <a:gd name="T8" fmla="*/ 0 w 37"/>
              <a:gd name="T9" fmla="*/ 17 h 38"/>
              <a:gd name="T10" fmla="*/ 18 w 37"/>
              <a:gd name="T11" fmla="*/ 17 h 38"/>
              <a:gd name="T12" fmla="*/ 24 w 37"/>
              <a:gd name="T13" fmla="*/ 17 h 38"/>
              <a:gd name="T14" fmla="*/ 20 w 37"/>
              <a:gd name="T15" fmla="*/ 21 h 38"/>
              <a:gd name="T16" fmla="*/ 8 w 37"/>
              <a:gd name="T1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8" y="35"/>
                </a:moveTo>
                <a:cubicBezTo>
                  <a:pt x="11" y="37"/>
                  <a:pt x="14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ubicBezTo>
                  <a:pt x="9" y="0"/>
                  <a:pt x="1" y="7"/>
                  <a:pt x="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0" y="21"/>
                  <a:pt x="20" y="21"/>
                  <a:pt x="20" y="21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ŝ1idè">
            <a:extLst>
              <a:ext uri="{FF2B5EF4-FFF2-40B4-BE49-F238E27FC236}">
                <a16:creationId xmlns:a16="http://schemas.microsoft.com/office/drawing/2014/main" id="{3B05723E-77D1-49FA-BAFC-DBD12815BD07}"/>
              </a:ext>
            </a:extLst>
          </p:cNvPr>
          <p:cNvSpPr/>
          <p:nvPr/>
        </p:nvSpPr>
        <p:spPr bwMode="auto">
          <a:xfrm>
            <a:off x="6623638" y="4717417"/>
            <a:ext cx="399689" cy="378122"/>
          </a:xfrm>
          <a:custGeom>
            <a:avLst/>
            <a:gdLst>
              <a:gd name="T0" fmla="*/ 34 w 77"/>
              <a:gd name="T1" fmla="*/ 39 h 73"/>
              <a:gd name="T2" fmla="*/ 34 w 77"/>
              <a:gd name="T3" fmla="*/ 41 h 73"/>
              <a:gd name="T4" fmla="*/ 34 w 77"/>
              <a:gd name="T5" fmla="*/ 43 h 73"/>
              <a:gd name="T6" fmla="*/ 34 w 77"/>
              <a:gd name="T7" fmla="*/ 67 h 73"/>
              <a:gd name="T8" fmla="*/ 25 w 77"/>
              <a:gd name="T9" fmla="*/ 73 h 73"/>
              <a:gd name="T10" fmla="*/ 51 w 77"/>
              <a:gd name="T11" fmla="*/ 73 h 73"/>
              <a:gd name="T12" fmla="*/ 43 w 77"/>
              <a:gd name="T13" fmla="*/ 67 h 73"/>
              <a:gd name="T14" fmla="*/ 43 w 77"/>
              <a:gd name="T15" fmla="*/ 43 h 73"/>
              <a:gd name="T16" fmla="*/ 43 w 77"/>
              <a:gd name="T17" fmla="*/ 41 h 73"/>
              <a:gd name="T18" fmla="*/ 43 w 77"/>
              <a:gd name="T19" fmla="*/ 39 h 73"/>
              <a:gd name="T20" fmla="*/ 65 w 77"/>
              <a:gd name="T21" fmla="*/ 14 h 73"/>
              <a:gd name="T22" fmla="*/ 77 w 77"/>
              <a:gd name="T23" fmla="*/ 0 h 73"/>
              <a:gd name="T24" fmla="*/ 58 w 77"/>
              <a:gd name="T25" fmla="*/ 0 h 73"/>
              <a:gd name="T26" fmla="*/ 0 w 77"/>
              <a:gd name="T27" fmla="*/ 0 h 73"/>
              <a:gd name="T28" fmla="*/ 34 w 77"/>
              <a:gd name="T2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3">
                <a:moveTo>
                  <a:pt x="34" y="39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67"/>
                  <a:pt x="34" y="67"/>
                  <a:pt x="34" y="67"/>
                </a:cubicBezTo>
                <a:cubicBezTo>
                  <a:pt x="29" y="68"/>
                  <a:pt x="25" y="70"/>
                  <a:pt x="25" y="73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70"/>
                  <a:pt x="47" y="68"/>
                  <a:pt x="43" y="67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3" y="39"/>
                  <a:pt x="43" y="39"/>
                </a:cubicBezTo>
                <a:cubicBezTo>
                  <a:pt x="65" y="14"/>
                  <a:pt x="65" y="14"/>
                  <a:pt x="65" y="14"/>
                </a:cubicBezTo>
                <a:cubicBezTo>
                  <a:pt x="77" y="0"/>
                  <a:pt x="77" y="0"/>
                  <a:pt x="7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34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ṡḷídè">
            <a:extLst>
              <a:ext uri="{FF2B5EF4-FFF2-40B4-BE49-F238E27FC236}">
                <a16:creationId xmlns:a16="http://schemas.microsoft.com/office/drawing/2014/main" id="{6177A7CE-0D31-4871-ADA2-E95CEEDCA9B9}"/>
              </a:ext>
            </a:extLst>
          </p:cNvPr>
          <p:cNvSpPr/>
          <p:nvPr/>
        </p:nvSpPr>
        <p:spPr bwMode="auto">
          <a:xfrm>
            <a:off x="9256118" y="2054749"/>
            <a:ext cx="429880" cy="109267"/>
          </a:xfrm>
          <a:custGeom>
            <a:avLst/>
            <a:gdLst>
              <a:gd name="T0" fmla="*/ 198 w 299"/>
              <a:gd name="T1" fmla="*/ 39 h 76"/>
              <a:gd name="T2" fmla="*/ 104 w 299"/>
              <a:gd name="T3" fmla="*/ 39 h 76"/>
              <a:gd name="T4" fmla="*/ 104 w 299"/>
              <a:gd name="T5" fmla="*/ 0 h 76"/>
              <a:gd name="T6" fmla="*/ 0 w 299"/>
              <a:gd name="T7" fmla="*/ 0 h 76"/>
              <a:gd name="T8" fmla="*/ 0 w 299"/>
              <a:gd name="T9" fmla="*/ 76 h 76"/>
              <a:gd name="T10" fmla="*/ 299 w 299"/>
              <a:gd name="T11" fmla="*/ 76 h 76"/>
              <a:gd name="T12" fmla="*/ 299 w 299"/>
              <a:gd name="T13" fmla="*/ 0 h 76"/>
              <a:gd name="T14" fmla="*/ 198 w 299"/>
              <a:gd name="T15" fmla="*/ 0 h 76"/>
              <a:gd name="T16" fmla="*/ 198 w 299"/>
              <a:gd name="T17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76">
                <a:moveTo>
                  <a:pt x="198" y="39"/>
                </a:moveTo>
                <a:lnTo>
                  <a:pt x="104" y="39"/>
                </a:lnTo>
                <a:lnTo>
                  <a:pt x="104" y="0"/>
                </a:lnTo>
                <a:lnTo>
                  <a:pt x="0" y="0"/>
                </a:lnTo>
                <a:lnTo>
                  <a:pt x="0" y="76"/>
                </a:lnTo>
                <a:lnTo>
                  <a:pt x="299" y="76"/>
                </a:lnTo>
                <a:lnTo>
                  <a:pt x="299" y="0"/>
                </a:lnTo>
                <a:lnTo>
                  <a:pt x="198" y="0"/>
                </a:lnTo>
                <a:lnTo>
                  <a:pt x="198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$ḷîďe">
            <a:extLst>
              <a:ext uri="{FF2B5EF4-FFF2-40B4-BE49-F238E27FC236}">
                <a16:creationId xmlns:a16="http://schemas.microsoft.com/office/drawing/2014/main" id="{4440CBDF-C164-4F30-B4D0-29D331E67DBC}"/>
              </a:ext>
            </a:extLst>
          </p:cNvPr>
          <p:cNvSpPr/>
          <p:nvPr/>
        </p:nvSpPr>
        <p:spPr bwMode="auto">
          <a:xfrm>
            <a:off x="9431521" y="2054749"/>
            <a:ext cx="83388" cy="3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ş1îḑè">
            <a:extLst>
              <a:ext uri="{FF2B5EF4-FFF2-40B4-BE49-F238E27FC236}">
                <a16:creationId xmlns:a16="http://schemas.microsoft.com/office/drawing/2014/main" id="{5CEBC91D-6B4F-487C-8AC4-924ED7506CE4}"/>
              </a:ext>
            </a:extLst>
          </p:cNvPr>
          <p:cNvSpPr/>
          <p:nvPr/>
        </p:nvSpPr>
        <p:spPr bwMode="auto">
          <a:xfrm>
            <a:off x="9256118" y="1800272"/>
            <a:ext cx="429880" cy="228599"/>
          </a:xfrm>
          <a:custGeom>
            <a:avLst/>
            <a:gdLst>
              <a:gd name="T0" fmla="*/ 223 w 299"/>
              <a:gd name="T1" fmla="*/ 0 h 159"/>
              <a:gd name="T2" fmla="*/ 151 w 299"/>
              <a:gd name="T3" fmla="*/ 0 h 159"/>
              <a:gd name="T4" fmla="*/ 151 w 299"/>
              <a:gd name="T5" fmla="*/ 29 h 159"/>
              <a:gd name="T6" fmla="*/ 198 w 299"/>
              <a:gd name="T7" fmla="*/ 29 h 159"/>
              <a:gd name="T8" fmla="*/ 198 w 299"/>
              <a:gd name="T9" fmla="*/ 58 h 159"/>
              <a:gd name="T10" fmla="*/ 151 w 299"/>
              <a:gd name="T11" fmla="*/ 58 h 159"/>
              <a:gd name="T12" fmla="*/ 151 w 299"/>
              <a:gd name="T13" fmla="*/ 159 h 159"/>
              <a:gd name="T14" fmla="*/ 198 w 299"/>
              <a:gd name="T15" fmla="*/ 159 h 159"/>
              <a:gd name="T16" fmla="*/ 299 w 299"/>
              <a:gd name="T17" fmla="*/ 159 h 159"/>
              <a:gd name="T18" fmla="*/ 299 w 299"/>
              <a:gd name="T19" fmla="*/ 58 h 159"/>
              <a:gd name="T20" fmla="*/ 223 w 299"/>
              <a:gd name="T21" fmla="*/ 58 h 159"/>
              <a:gd name="T22" fmla="*/ 223 w 299"/>
              <a:gd name="T23" fmla="*/ 0 h 159"/>
              <a:gd name="T24" fmla="*/ 151 w 299"/>
              <a:gd name="T25" fmla="*/ 0 h 159"/>
              <a:gd name="T26" fmla="*/ 79 w 299"/>
              <a:gd name="T27" fmla="*/ 0 h 159"/>
              <a:gd name="T28" fmla="*/ 79 w 299"/>
              <a:gd name="T29" fmla="*/ 58 h 159"/>
              <a:gd name="T30" fmla="*/ 0 w 299"/>
              <a:gd name="T31" fmla="*/ 58 h 159"/>
              <a:gd name="T32" fmla="*/ 0 w 299"/>
              <a:gd name="T33" fmla="*/ 159 h 159"/>
              <a:gd name="T34" fmla="*/ 104 w 299"/>
              <a:gd name="T35" fmla="*/ 159 h 159"/>
              <a:gd name="T36" fmla="*/ 151 w 299"/>
              <a:gd name="T37" fmla="*/ 159 h 159"/>
              <a:gd name="T38" fmla="*/ 151 w 299"/>
              <a:gd name="T39" fmla="*/ 58 h 159"/>
              <a:gd name="T40" fmla="*/ 104 w 299"/>
              <a:gd name="T41" fmla="*/ 58 h 159"/>
              <a:gd name="T42" fmla="*/ 104 w 299"/>
              <a:gd name="T43" fmla="*/ 58 h 159"/>
              <a:gd name="T44" fmla="*/ 104 w 299"/>
              <a:gd name="T45" fmla="*/ 29 h 159"/>
              <a:gd name="T46" fmla="*/ 151 w 299"/>
              <a:gd name="T47" fmla="*/ 29 h 159"/>
              <a:gd name="T48" fmla="*/ 151 w 299"/>
              <a:gd name="T4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159">
                <a:moveTo>
                  <a:pt x="223" y="0"/>
                </a:moveTo>
                <a:lnTo>
                  <a:pt x="151" y="0"/>
                </a:lnTo>
                <a:lnTo>
                  <a:pt x="151" y="29"/>
                </a:lnTo>
                <a:lnTo>
                  <a:pt x="198" y="29"/>
                </a:lnTo>
                <a:lnTo>
                  <a:pt x="198" y="58"/>
                </a:lnTo>
                <a:lnTo>
                  <a:pt x="151" y="58"/>
                </a:lnTo>
                <a:lnTo>
                  <a:pt x="151" y="159"/>
                </a:lnTo>
                <a:lnTo>
                  <a:pt x="198" y="159"/>
                </a:lnTo>
                <a:lnTo>
                  <a:pt x="299" y="159"/>
                </a:lnTo>
                <a:lnTo>
                  <a:pt x="299" y="58"/>
                </a:lnTo>
                <a:lnTo>
                  <a:pt x="223" y="58"/>
                </a:lnTo>
                <a:lnTo>
                  <a:pt x="223" y="0"/>
                </a:lnTo>
                <a:close/>
                <a:moveTo>
                  <a:pt x="151" y="0"/>
                </a:moveTo>
                <a:lnTo>
                  <a:pt x="79" y="0"/>
                </a:lnTo>
                <a:lnTo>
                  <a:pt x="79" y="58"/>
                </a:lnTo>
                <a:lnTo>
                  <a:pt x="0" y="58"/>
                </a:lnTo>
                <a:lnTo>
                  <a:pt x="0" y="159"/>
                </a:lnTo>
                <a:lnTo>
                  <a:pt x="104" y="159"/>
                </a:lnTo>
                <a:lnTo>
                  <a:pt x="151" y="159"/>
                </a:lnTo>
                <a:lnTo>
                  <a:pt x="151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29"/>
                </a:lnTo>
                <a:lnTo>
                  <a:pt x="151" y="29"/>
                </a:lnTo>
                <a:lnTo>
                  <a:pt x="15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$ḷídè">
            <a:extLst>
              <a:ext uri="{FF2B5EF4-FFF2-40B4-BE49-F238E27FC236}">
                <a16:creationId xmlns:a16="http://schemas.microsoft.com/office/drawing/2014/main" id="{F505BC0C-E1F4-4B09-9FF8-E192677B73F9}"/>
              </a:ext>
            </a:extLst>
          </p:cNvPr>
          <p:cNvSpPr/>
          <p:nvPr/>
        </p:nvSpPr>
        <p:spPr bwMode="auto">
          <a:xfrm>
            <a:off x="6944251" y="2500444"/>
            <a:ext cx="435631" cy="445695"/>
          </a:xfrm>
          <a:custGeom>
            <a:avLst/>
            <a:gdLst>
              <a:gd name="T0" fmla="*/ 42 w 84"/>
              <a:gd name="T1" fmla="*/ 0 h 86"/>
              <a:gd name="T2" fmla="*/ 33 w 84"/>
              <a:gd name="T3" fmla="*/ 18 h 86"/>
              <a:gd name="T4" fmla="*/ 33 w 84"/>
              <a:gd name="T5" fmla="*/ 32 h 86"/>
              <a:gd name="T6" fmla="*/ 0 w 84"/>
              <a:gd name="T7" fmla="*/ 46 h 86"/>
              <a:gd name="T8" fmla="*/ 0 w 84"/>
              <a:gd name="T9" fmla="*/ 55 h 86"/>
              <a:gd name="T10" fmla="*/ 33 w 84"/>
              <a:gd name="T11" fmla="*/ 48 h 86"/>
              <a:gd name="T12" fmla="*/ 33 w 84"/>
              <a:gd name="T13" fmla="*/ 67 h 86"/>
              <a:gd name="T14" fmla="*/ 19 w 84"/>
              <a:gd name="T15" fmla="*/ 77 h 86"/>
              <a:gd name="T16" fmla="*/ 19 w 84"/>
              <a:gd name="T17" fmla="*/ 86 h 86"/>
              <a:gd name="T18" fmla="*/ 42 w 84"/>
              <a:gd name="T19" fmla="*/ 78 h 86"/>
              <a:gd name="T20" fmla="*/ 65 w 84"/>
              <a:gd name="T21" fmla="*/ 86 h 86"/>
              <a:gd name="T22" fmla="*/ 65 w 84"/>
              <a:gd name="T23" fmla="*/ 77 h 86"/>
              <a:gd name="T24" fmla="*/ 52 w 84"/>
              <a:gd name="T25" fmla="*/ 67 h 86"/>
              <a:gd name="T26" fmla="*/ 52 w 84"/>
              <a:gd name="T27" fmla="*/ 48 h 86"/>
              <a:gd name="T28" fmla="*/ 84 w 84"/>
              <a:gd name="T29" fmla="*/ 55 h 86"/>
              <a:gd name="T30" fmla="*/ 84 w 84"/>
              <a:gd name="T31" fmla="*/ 46 h 86"/>
              <a:gd name="T32" fmla="*/ 52 w 84"/>
              <a:gd name="T33" fmla="*/ 32 h 86"/>
              <a:gd name="T34" fmla="*/ 52 w 84"/>
              <a:gd name="T35" fmla="*/ 18 h 86"/>
              <a:gd name="T36" fmla="*/ 42 w 84"/>
              <a:gd name="T3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86">
                <a:moveTo>
                  <a:pt x="42" y="0"/>
                </a:moveTo>
                <a:cubicBezTo>
                  <a:pt x="37" y="0"/>
                  <a:pt x="33" y="13"/>
                  <a:pt x="33" y="18"/>
                </a:cubicBezTo>
                <a:cubicBezTo>
                  <a:pt x="33" y="32"/>
                  <a:pt x="33" y="32"/>
                  <a:pt x="33" y="3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42" y="78"/>
                  <a:pt x="42" y="78"/>
                  <a:pt x="42" y="7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77"/>
                  <a:pt x="65" y="77"/>
                  <a:pt x="65" y="7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48"/>
                  <a:pt x="52" y="48"/>
                  <a:pt x="52" y="48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3"/>
                  <a:pt x="48" y="0"/>
                  <a:pt x="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śḷïdè">
            <a:extLst>
              <a:ext uri="{FF2B5EF4-FFF2-40B4-BE49-F238E27FC236}">
                <a16:creationId xmlns:a16="http://schemas.microsoft.com/office/drawing/2014/main" id="{7F4AB8F7-0CB8-4C07-B94E-F3C164488943}"/>
              </a:ext>
            </a:extLst>
          </p:cNvPr>
          <p:cNvSpPr/>
          <p:nvPr/>
        </p:nvSpPr>
        <p:spPr bwMode="auto">
          <a:xfrm>
            <a:off x="10866373" y="3696632"/>
            <a:ext cx="316300" cy="254477"/>
          </a:xfrm>
          <a:custGeom>
            <a:avLst/>
            <a:gdLst>
              <a:gd name="T0" fmla="*/ 48 w 61"/>
              <a:gd name="T1" fmla="*/ 49 h 49"/>
              <a:gd name="T2" fmla="*/ 48 w 61"/>
              <a:gd name="T3" fmla="*/ 32 h 49"/>
              <a:gd name="T4" fmla="*/ 56 w 61"/>
              <a:gd name="T5" fmla="*/ 24 h 49"/>
              <a:gd name="T6" fmla="*/ 61 w 61"/>
              <a:gd name="T7" fmla="*/ 24 h 49"/>
              <a:gd name="T8" fmla="*/ 61 w 61"/>
              <a:gd name="T9" fmla="*/ 6 h 49"/>
              <a:gd name="T10" fmla="*/ 54 w 61"/>
              <a:gd name="T11" fmla="*/ 0 h 49"/>
              <a:gd name="T12" fmla="*/ 39 w 61"/>
              <a:gd name="T13" fmla="*/ 0 h 49"/>
              <a:gd name="T14" fmla="*/ 39 w 61"/>
              <a:gd name="T15" fmla="*/ 8 h 49"/>
              <a:gd name="T16" fmla="*/ 45 w 61"/>
              <a:gd name="T17" fmla="*/ 13 h 49"/>
              <a:gd name="T18" fmla="*/ 39 w 61"/>
              <a:gd name="T19" fmla="*/ 19 h 49"/>
              <a:gd name="T20" fmla="*/ 39 w 61"/>
              <a:gd name="T21" fmla="*/ 22 h 49"/>
              <a:gd name="T22" fmla="*/ 45 w 61"/>
              <a:gd name="T23" fmla="*/ 28 h 49"/>
              <a:gd name="T24" fmla="*/ 39 w 61"/>
              <a:gd name="T25" fmla="*/ 33 h 49"/>
              <a:gd name="T26" fmla="*/ 39 w 61"/>
              <a:gd name="T27" fmla="*/ 49 h 49"/>
              <a:gd name="T28" fmla="*/ 48 w 61"/>
              <a:gd name="T29" fmla="*/ 49 h 49"/>
              <a:gd name="T30" fmla="*/ 39 w 61"/>
              <a:gd name="T31" fmla="*/ 0 h 49"/>
              <a:gd name="T32" fmla="*/ 22 w 61"/>
              <a:gd name="T33" fmla="*/ 0 h 49"/>
              <a:gd name="T34" fmla="*/ 22 w 61"/>
              <a:gd name="T35" fmla="*/ 8 h 49"/>
              <a:gd name="T36" fmla="*/ 22 w 61"/>
              <a:gd name="T37" fmla="*/ 8 h 49"/>
              <a:gd name="T38" fmla="*/ 22 w 61"/>
              <a:gd name="T39" fmla="*/ 8 h 49"/>
              <a:gd name="T40" fmla="*/ 27 w 61"/>
              <a:gd name="T41" fmla="*/ 13 h 49"/>
              <a:gd name="T42" fmla="*/ 22 w 61"/>
              <a:gd name="T43" fmla="*/ 19 h 49"/>
              <a:gd name="T44" fmla="*/ 22 w 61"/>
              <a:gd name="T45" fmla="*/ 19 h 49"/>
              <a:gd name="T46" fmla="*/ 22 w 61"/>
              <a:gd name="T47" fmla="*/ 22 h 49"/>
              <a:gd name="T48" fmla="*/ 22 w 61"/>
              <a:gd name="T49" fmla="*/ 22 h 49"/>
              <a:gd name="T50" fmla="*/ 22 w 61"/>
              <a:gd name="T51" fmla="*/ 22 h 49"/>
              <a:gd name="T52" fmla="*/ 27 w 61"/>
              <a:gd name="T53" fmla="*/ 28 h 49"/>
              <a:gd name="T54" fmla="*/ 22 w 61"/>
              <a:gd name="T55" fmla="*/ 33 h 49"/>
              <a:gd name="T56" fmla="*/ 22 w 61"/>
              <a:gd name="T57" fmla="*/ 33 h 49"/>
              <a:gd name="T58" fmla="*/ 22 w 61"/>
              <a:gd name="T59" fmla="*/ 49 h 49"/>
              <a:gd name="T60" fmla="*/ 39 w 61"/>
              <a:gd name="T61" fmla="*/ 49 h 49"/>
              <a:gd name="T62" fmla="*/ 39 w 61"/>
              <a:gd name="T63" fmla="*/ 33 h 49"/>
              <a:gd name="T64" fmla="*/ 39 w 61"/>
              <a:gd name="T65" fmla="*/ 33 h 49"/>
              <a:gd name="T66" fmla="*/ 34 w 61"/>
              <a:gd name="T67" fmla="*/ 28 h 49"/>
              <a:gd name="T68" fmla="*/ 39 w 61"/>
              <a:gd name="T69" fmla="*/ 22 h 49"/>
              <a:gd name="T70" fmla="*/ 39 w 61"/>
              <a:gd name="T71" fmla="*/ 22 h 49"/>
              <a:gd name="T72" fmla="*/ 39 w 61"/>
              <a:gd name="T73" fmla="*/ 22 h 49"/>
              <a:gd name="T74" fmla="*/ 39 w 61"/>
              <a:gd name="T75" fmla="*/ 19 h 49"/>
              <a:gd name="T76" fmla="*/ 39 w 61"/>
              <a:gd name="T77" fmla="*/ 19 h 49"/>
              <a:gd name="T78" fmla="*/ 34 w 61"/>
              <a:gd name="T79" fmla="*/ 13 h 49"/>
              <a:gd name="T80" fmla="*/ 39 w 61"/>
              <a:gd name="T81" fmla="*/ 8 h 49"/>
              <a:gd name="T82" fmla="*/ 39 w 61"/>
              <a:gd name="T83" fmla="*/ 8 h 49"/>
              <a:gd name="T84" fmla="*/ 39 w 61"/>
              <a:gd name="T85" fmla="*/ 8 h 49"/>
              <a:gd name="T86" fmla="*/ 39 w 61"/>
              <a:gd name="T87" fmla="*/ 0 h 49"/>
              <a:gd name="T88" fmla="*/ 22 w 61"/>
              <a:gd name="T89" fmla="*/ 0 h 49"/>
              <a:gd name="T90" fmla="*/ 6 w 61"/>
              <a:gd name="T91" fmla="*/ 0 h 49"/>
              <a:gd name="T92" fmla="*/ 0 w 61"/>
              <a:gd name="T93" fmla="*/ 6 h 49"/>
              <a:gd name="T94" fmla="*/ 0 w 61"/>
              <a:gd name="T95" fmla="*/ 24 h 49"/>
              <a:gd name="T96" fmla="*/ 5 w 61"/>
              <a:gd name="T97" fmla="*/ 24 h 49"/>
              <a:gd name="T98" fmla="*/ 13 w 61"/>
              <a:gd name="T99" fmla="*/ 32 h 49"/>
              <a:gd name="T100" fmla="*/ 13 w 61"/>
              <a:gd name="T101" fmla="*/ 49 h 49"/>
              <a:gd name="T102" fmla="*/ 22 w 61"/>
              <a:gd name="T103" fmla="*/ 49 h 49"/>
              <a:gd name="T104" fmla="*/ 22 w 61"/>
              <a:gd name="T105" fmla="*/ 33 h 49"/>
              <a:gd name="T106" fmla="*/ 16 w 61"/>
              <a:gd name="T107" fmla="*/ 28 h 49"/>
              <a:gd name="T108" fmla="*/ 22 w 61"/>
              <a:gd name="T109" fmla="*/ 22 h 49"/>
              <a:gd name="T110" fmla="*/ 22 w 61"/>
              <a:gd name="T111" fmla="*/ 19 h 49"/>
              <a:gd name="T112" fmla="*/ 16 w 61"/>
              <a:gd name="T113" fmla="*/ 13 h 49"/>
              <a:gd name="T114" fmla="*/ 22 w 61"/>
              <a:gd name="T115" fmla="*/ 8 h 49"/>
              <a:gd name="T116" fmla="*/ 22 w 61"/>
              <a:gd name="T1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49">
                <a:moveTo>
                  <a:pt x="48" y="49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27"/>
                  <a:pt x="51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5" y="10"/>
                  <a:pt x="45" y="13"/>
                </a:cubicBezTo>
                <a:cubicBezTo>
                  <a:pt x="45" y="16"/>
                  <a:pt x="42" y="19"/>
                  <a:pt x="39" y="19"/>
                </a:cubicBezTo>
                <a:cubicBezTo>
                  <a:pt x="39" y="22"/>
                  <a:pt x="39" y="22"/>
                  <a:pt x="39" y="22"/>
                </a:cubicBezTo>
                <a:cubicBezTo>
                  <a:pt x="42" y="22"/>
                  <a:pt x="45" y="25"/>
                  <a:pt x="45" y="28"/>
                </a:cubicBezTo>
                <a:cubicBezTo>
                  <a:pt x="45" y="31"/>
                  <a:pt x="42" y="33"/>
                  <a:pt x="39" y="33"/>
                </a:cubicBezTo>
                <a:cubicBezTo>
                  <a:pt x="39" y="49"/>
                  <a:pt x="39" y="49"/>
                  <a:pt x="39" y="49"/>
                </a:cubicBezTo>
                <a:lnTo>
                  <a:pt x="48" y="49"/>
                </a:lnTo>
                <a:close/>
                <a:moveTo>
                  <a:pt x="39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8"/>
                  <a:pt x="27" y="10"/>
                  <a:pt x="27" y="13"/>
                </a:cubicBezTo>
                <a:cubicBezTo>
                  <a:pt x="27" y="16"/>
                  <a:pt x="25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5"/>
                  <a:pt x="27" y="28"/>
                </a:cubicBezTo>
                <a:cubicBezTo>
                  <a:pt x="27" y="31"/>
                  <a:pt x="25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49"/>
                  <a:pt x="22" y="49"/>
                  <a:pt x="2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4" y="31"/>
                  <a:pt x="34" y="28"/>
                </a:cubicBezTo>
                <a:cubicBezTo>
                  <a:pt x="34" y="25"/>
                  <a:pt x="36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19"/>
                  <a:pt x="34" y="16"/>
                  <a:pt x="34" y="13"/>
                </a:cubicBezTo>
                <a:cubicBezTo>
                  <a:pt x="34" y="10"/>
                  <a:pt x="36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3" y="27"/>
                  <a:pt x="13" y="32"/>
                </a:cubicBezTo>
                <a:cubicBezTo>
                  <a:pt x="13" y="49"/>
                  <a:pt x="13" y="49"/>
                  <a:pt x="1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6" y="31"/>
                  <a:pt x="16" y="28"/>
                </a:cubicBezTo>
                <a:cubicBezTo>
                  <a:pt x="16" y="25"/>
                  <a:pt x="19" y="22"/>
                  <a:pt x="22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9" y="19"/>
                  <a:pt x="16" y="16"/>
                  <a:pt x="16" y="13"/>
                </a:cubicBezTo>
                <a:cubicBezTo>
                  <a:pt x="16" y="10"/>
                  <a:pt x="19" y="8"/>
                  <a:pt x="22" y="8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ś1íḍé">
            <a:extLst>
              <a:ext uri="{FF2B5EF4-FFF2-40B4-BE49-F238E27FC236}">
                <a16:creationId xmlns:a16="http://schemas.microsoft.com/office/drawing/2014/main" id="{F76F71AA-FBE6-427A-9F73-563D255C52DE}"/>
              </a:ext>
            </a:extLst>
          </p:cNvPr>
          <p:cNvSpPr/>
          <p:nvPr/>
        </p:nvSpPr>
        <p:spPr bwMode="auto">
          <a:xfrm>
            <a:off x="10810302" y="3837529"/>
            <a:ext cx="429880" cy="227160"/>
          </a:xfrm>
          <a:custGeom>
            <a:avLst/>
            <a:gdLst>
              <a:gd name="T0" fmla="*/ 78 w 83"/>
              <a:gd name="T1" fmla="*/ 0 h 44"/>
              <a:gd name="T2" fmla="*/ 72 w 83"/>
              <a:gd name="T3" fmla="*/ 0 h 44"/>
              <a:gd name="T4" fmla="*/ 67 w 83"/>
              <a:gd name="T5" fmla="*/ 0 h 44"/>
              <a:gd name="T6" fmla="*/ 61 w 83"/>
              <a:gd name="T7" fmla="*/ 5 h 44"/>
              <a:gd name="T8" fmla="*/ 61 w 83"/>
              <a:gd name="T9" fmla="*/ 24 h 44"/>
              <a:gd name="T10" fmla="*/ 21 w 83"/>
              <a:gd name="T11" fmla="*/ 24 h 44"/>
              <a:gd name="T12" fmla="*/ 21 w 83"/>
              <a:gd name="T13" fmla="*/ 5 h 44"/>
              <a:gd name="T14" fmla="*/ 16 w 83"/>
              <a:gd name="T15" fmla="*/ 0 h 44"/>
              <a:gd name="T16" fmla="*/ 11 w 83"/>
              <a:gd name="T17" fmla="*/ 0 h 44"/>
              <a:gd name="T18" fmla="*/ 6 w 83"/>
              <a:gd name="T19" fmla="*/ 0 h 44"/>
              <a:gd name="T20" fmla="*/ 0 w 83"/>
              <a:gd name="T21" fmla="*/ 5 h 44"/>
              <a:gd name="T22" fmla="*/ 0 w 83"/>
              <a:gd name="T23" fmla="*/ 33 h 44"/>
              <a:gd name="T24" fmla="*/ 8 w 83"/>
              <a:gd name="T25" fmla="*/ 41 h 44"/>
              <a:gd name="T26" fmla="*/ 8 w 83"/>
              <a:gd name="T27" fmla="*/ 41 h 44"/>
              <a:gd name="T28" fmla="*/ 9 w 83"/>
              <a:gd name="T29" fmla="*/ 43 h 44"/>
              <a:gd name="T30" fmla="*/ 11 w 83"/>
              <a:gd name="T31" fmla="*/ 44 h 44"/>
              <a:gd name="T32" fmla="*/ 13 w 83"/>
              <a:gd name="T33" fmla="*/ 44 h 44"/>
              <a:gd name="T34" fmla="*/ 15 w 83"/>
              <a:gd name="T35" fmla="*/ 43 h 44"/>
              <a:gd name="T36" fmla="*/ 16 w 83"/>
              <a:gd name="T37" fmla="*/ 41 h 44"/>
              <a:gd name="T38" fmla="*/ 16 w 83"/>
              <a:gd name="T39" fmla="*/ 41 h 44"/>
              <a:gd name="T40" fmla="*/ 67 w 83"/>
              <a:gd name="T41" fmla="*/ 41 h 44"/>
              <a:gd name="T42" fmla="*/ 67 w 83"/>
              <a:gd name="T43" fmla="*/ 41 h 44"/>
              <a:gd name="T44" fmla="*/ 68 w 83"/>
              <a:gd name="T45" fmla="*/ 43 h 44"/>
              <a:gd name="T46" fmla="*/ 70 w 83"/>
              <a:gd name="T47" fmla="*/ 44 h 44"/>
              <a:gd name="T48" fmla="*/ 72 w 83"/>
              <a:gd name="T49" fmla="*/ 44 h 44"/>
              <a:gd name="T50" fmla="*/ 74 w 83"/>
              <a:gd name="T51" fmla="*/ 43 h 44"/>
              <a:gd name="T52" fmla="*/ 75 w 83"/>
              <a:gd name="T53" fmla="*/ 41 h 44"/>
              <a:gd name="T54" fmla="*/ 75 w 83"/>
              <a:gd name="T55" fmla="*/ 41 h 44"/>
              <a:gd name="T56" fmla="*/ 78 w 83"/>
              <a:gd name="T57" fmla="*/ 41 h 44"/>
              <a:gd name="T58" fmla="*/ 83 w 83"/>
              <a:gd name="T59" fmla="*/ 33 h 44"/>
              <a:gd name="T60" fmla="*/ 83 w 83"/>
              <a:gd name="T61" fmla="*/ 5 h 44"/>
              <a:gd name="T62" fmla="*/ 78 w 83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44">
                <a:moveTo>
                  <a:pt x="78" y="0"/>
                </a:move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61" y="5"/>
                </a:cubicBezTo>
                <a:cubicBezTo>
                  <a:pt x="61" y="24"/>
                  <a:pt x="61" y="24"/>
                  <a:pt x="6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0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4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4"/>
                  <a:pt x="10" y="44"/>
                  <a:pt x="11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5" y="44"/>
                  <a:pt x="15" y="43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7" y="42"/>
                  <a:pt x="68" y="43"/>
                </a:cubicBezTo>
                <a:cubicBezTo>
                  <a:pt x="68" y="44"/>
                  <a:pt x="69" y="44"/>
                  <a:pt x="70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5" y="42"/>
                  <a:pt x="75" y="42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81" y="41"/>
                  <a:pt x="83" y="36"/>
                  <a:pt x="83" y="33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1"/>
                  <a:pt x="81" y="0"/>
                  <a:pt x="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$ḷîḋê">
            <a:extLst>
              <a:ext uri="{FF2B5EF4-FFF2-40B4-BE49-F238E27FC236}">
                <a16:creationId xmlns:a16="http://schemas.microsoft.com/office/drawing/2014/main" id="{51EDFA0C-06A9-45B8-AE01-DF08EAA9E5AD}"/>
              </a:ext>
            </a:extLst>
          </p:cNvPr>
          <p:cNvSpPr/>
          <p:nvPr/>
        </p:nvSpPr>
        <p:spPr bwMode="auto">
          <a:xfrm>
            <a:off x="10959826" y="3748390"/>
            <a:ext cx="37381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ṩ1ídê">
            <a:extLst>
              <a:ext uri="{FF2B5EF4-FFF2-40B4-BE49-F238E27FC236}">
                <a16:creationId xmlns:a16="http://schemas.microsoft.com/office/drawing/2014/main" id="{9DDF7917-E2C5-40A9-968F-77194B33DC3E}"/>
              </a:ext>
            </a:extLst>
          </p:cNvPr>
          <p:cNvSpPr/>
          <p:nvPr/>
        </p:nvSpPr>
        <p:spPr bwMode="auto">
          <a:xfrm>
            <a:off x="11053277" y="3748390"/>
            <a:ext cx="35943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$lîḓê">
            <a:extLst>
              <a:ext uri="{FF2B5EF4-FFF2-40B4-BE49-F238E27FC236}">
                <a16:creationId xmlns:a16="http://schemas.microsoft.com/office/drawing/2014/main" id="{857D6A09-D585-4C33-A677-4AD4A7664FEB}"/>
              </a:ext>
            </a:extLst>
          </p:cNvPr>
          <p:cNvSpPr/>
          <p:nvPr/>
        </p:nvSpPr>
        <p:spPr bwMode="auto">
          <a:xfrm>
            <a:off x="10959826" y="3821714"/>
            <a:ext cx="37381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Sliḋê">
            <a:extLst>
              <a:ext uri="{FF2B5EF4-FFF2-40B4-BE49-F238E27FC236}">
                <a16:creationId xmlns:a16="http://schemas.microsoft.com/office/drawing/2014/main" id="{BC3C1F2F-E47F-4CD5-86CC-8EB7B8BA101C}"/>
              </a:ext>
            </a:extLst>
          </p:cNvPr>
          <p:cNvSpPr/>
          <p:nvPr/>
        </p:nvSpPr>
        <p:spPr bwMode="auto">
          <a:xfrm>
            <a:off x="11053277" y="3821714"/>
            <a:ext cx="35943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ṧ1iḑé">
            <a:extLst>
              <a:ext uri="{FF2B5EF4-FFF2-40B4-BE49-F238E27FC236}">
                <a16:creationId xmlns:a16="http://schemas.microsoft.com/office/drawing/2014/main" id="{3D0E6ECB-EC0B-43D8-8855-DF8C2E7683A2}"/>
              </a:ext>
            </a:extLst>
          </p:cNvPr>
          <p:cNvSpPr/>
          <p:nvPr/>
        </p:nvSpPr>
        <p:spPr bwMode="auto">
          <a:xfrm>
            <a:off x="7654489" y="1955545"/>
            <a:ext cx="451447" cy="378122"/>
          </a:xfrm>
          <a:custGeom>
            <a:avLst/>
            <a:gdLst>
              <a:gd name="T0" fmla="*/ 58 w 87"/>
              <a:gd name="T1" fmla="*/ 0 h 73"/>
              <a:gd name="T2" fmla="*/ 31 w 87"/>
              <a:gd name="T3" fmla="*/ 0 h 73"/>
              <a:gd name="T4" fmla="*/ 0 w 87"/>
              <a:gd name="T5" fmla="*/ 26 h 73"/>
              <a:gd name="T6" fmla="*/ 9 w 87"/>
              <a:gd name="T7" fmla="*/ 38 h 73"/>
              <a:gd name="T8" fmla="*/ 20 w 87"/>
              <a:gd name="T9" fmla="*/ 27 h 73"/>
              <a:gd name="T10" fmla="*/ 20 w 87"/>
              <a:gd name="T11" fmla="*/ 73 h 73"/>
              <a:gd name="T12" fmla="*/ 44 w 87"/>
              <a:gd name="T13" fmla="*/ 73 h 73"/>
              <a:gd name="T14" fmla="*/ 68 w 87"/>
              <a:gd name="T15" fmla="*/ 73 h 73"/>
              <a:gd name="T16" fmla="*/ 67 w 87"/>
              <a:gd name="T17" fmla="*/ 27 h 73"/>
              <a:gd name="T18" fmla="*/ 79 w 87"/>
              <a:gd name="T19" fmla="*/ 38 h 73"/>
              <a:gd name="T20" fmla="*/ 87 w 87"/>
              <a:gd name="T21" fmla="*/ 26 h 73"/>
              <a:gd name="T22" fmla="*/ 58 w 8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73">
                <a:moveTo>
                  <a:pt x="58" y="0"/>
                </a:moveTo>
                <a:cubicBezTo>
                  <a:pt x="53" y="8"/>
                  <a:pt x="36" y="8"/>
                  <a:pt x="31" y="0"/>
                </a:cubicBezTo>
                <a:cubicBezTo>
                  <a:pt x="31" y="0"/>
                  <a:pt x="5" y="15"/>
                  <a:pt x="0" y="2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6" y="30"/>
                  <a:pt x="20" y="27"/>
                </a:cubicBezTo>
                <a:cubicBezTo>
                  <a:pt x="20" y="73"/>
                  <a:pt x="20" y="73"/>
                  <a:pt x="20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27"/>
                  <a:pt x="67" y="27"/>
                  <a:pt x="67" y="27"/>
                </a:cubicBezTo>
                <a:cubicBezTo>
                  <a:pt x="71" y="30"/>
                  <a:pt x="79" y="38"/>
                  <a:pt x="79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2" y="15"/>
                  <a:pt x="58" y="0"/>
                  <a:pt x="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iṧļídè">
            <a:extLst>
              <a:ext uri="{FF2B5EF4-FFF2-40B4-BE49-F238E27FC236}">
                <a16:creationId xmlns:a16="http://schemas.microsoft.com/office/drawing/2014/main" id="{F8F990AF-E4BA-4649-BAF1-DF19B578FBCE}"/>
              </a:ext>
            </a:extLst>
          </p:cNvPr>
          <p:cNvSpPr/>
          <p:nvPr/>
        </p:nvSpPr>
        <p:spPr bwMode="auto">
          <a:xfrm>
            <a:off x="7821266" y="1941168"/>
            <a:ext cx="129395" cy="35943"/>
          </a:xfrm>
          <a:custGeom>
            <a:avLst/>
            <a:gdLst>
              <a:gd name="T0" fmla="*/ 13 w 25"/>
              <a:gd name="T1" fmla="*/ 7 h 7"/>
              <a:gd name="T2" fmla="*/ 24 w 25"/>
              <a:gd name="T3" fmla="*/ 2 h 7"/>
              <a:gd name="T4" fmla="*/ 24 w 25"/>
              <a:gd name="T5" fmla="*/ 0 h 7"/>
              <a:gd name="T6" fmla="*/ 22 w 25"/>
              <a:gd name="T7" fmla="*/ 1 h 7"/>
              <a:gd name="T8" fmla="*/ 13 w 25"/>
              <a:gd name="T9" fmla="*/ 5 h 7"/>
              <a:gd name="T10" fmla="*/ 3 w 25"/>
              <a:gd name="T11" fmla="*/ 1 h 7"/>
              <a:gd name="T12" fmla="*/ 1 w 25"/>
              <a:gd name="T13" fmla="*/ 0 h 7"/>
              <a:gd name="T14" fmla="*/ 1 w 25"/>
              <a:gd name="T15" fmla="*/ 2 h 7"/>
              <a:gd name="T16" fmla="*/ 13 w 25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7">
                <a:moveTo>
                  <a:pt x="13" y="7"/>
                </a:moveTo>
                <a:cubicBezTo>
                  <a:pt x="18" y="7"/>
                  <a:pt x="23" y="5"/>
                  <a:pt x="24" y="2"/>
                </a:cubicBezTo>
                <a:cubicBezTo>
                  <a:pt x="25" y="2"/>
                  <a:pt x="24" y="1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17" y="5"/>
                  <a:pt x="13" y="5"/>
                </a:cubicBezTo>
                <a:cubicBezTo>
                  <a:pt x="8" y="5"/>
                  <a:pt x="4" y="3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1" y="2"/>
                </a:cubicBezTo>
                <a:cubicBezTo>
                  <a:pt x="2" y="5"/>
                  <a:pt x="7" y="7"/>
                  <a:pt x="13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îṣḻïdé">
            <a:extLst>
              <a:ext uri="{FF2B5EF4-FFF2-40B4-BE49-F238E27FC236}">
                <a16:creationId xmlns:a16="http://schemas.microsoft.com/office/drawing/2014/main" id="{1402DBC1-DA18-4C54-8AAC-B0158E9728B7}"/>
              </a:ext>
            </a:extLst>
          </p:cNvPr>
          <p:cNvSpPr/>
          <p:nvPr/>
        </p:nvSpPr>
        <p:spPr bwMode="auto">
          <a:xfrm>
            <a:off x="10406300" y="5262316"/>
            <a:ext cx="378123" cy="393937"/>
          </a:xfrm>
          <a:custGeom>
            <a:avLst/>
            <a:gdLst>
              <a:gd name="T0" fmla="*/ 56 w 73"/>
              <a:gd name="T1" fmla="*/ 2 h 76"/>
              <a:gd name="T2" fmla="*/ 51 w 73"/>
              <a:gd name="T3" fmla="*/ 2 h 76"/>
              <a:gd name="T4" fmla="*/ 50 w 73"/>
              <a:gd name="T5" fmla="*/ 3 h 76"/>
              <a:gd name="T6" fmla="*/ 44 w 73"/>
              <a:gd name="T7" fmla="*/ 5 h 76"/>
              <a:gd name="T8" fmla="*/ 17 w 73"/>
              <a:gd name="T9" fmla="*/ 5 h 76"/>
              <a:gd name="T10" fmla="*/ 13 w 73"/>
              <a:gd name="T11" fmla="*/ 8 h 76"/>
              <a:gd name="T12" fmla="*/ 1 w 73"/>
              <a:gd name="T13" fmla="*/ 40 h 76"/>
              <a:gd name="T14" fmla="*/ 7 w 73"/>
              <a:gd name="T15" fmla="*/ 47 h 76"/>
              <a:gd name="T16" fmla="*/ 29 w 73"/>
              <a:gd name="T17" fmla="*/ 47 h 76"/>
              <a:gd name="T18" fmla="*/ 28 w 73"/>
              <a:gd name="T19" fmla="*/ 54 h 76"/>
              <a:gd name="T20" fmla="*/ 24 w 73"/>
              <a:gd name="T21" fmla="*/ 66 h 76"/>
              <a:gd name="T22" fmla="*/ 26 w 73"/>
              <a:gd name="T23" fmla="*/ 72 h 76"/>
              <a:gd name="T24" fmla="*/ 34 w 73"/>
              <a:gd name="T25" fmla="*/ 72 h 76"/>
              <a:gd name="T26" fmla="*/ 41 w 73"/>
              <a:gd name="T27" fmla="*/ 57 h 76"/>
              <a:gd name="T28" fmla="*/ 55 w 73"/>
              <a:gd name="T29" fmla="*/ 40 h 76"/>
              <a:gd name="T30" fmla="*/ 57 w 73"/>
              <a:gd name="T31" fmla="*/ 37 h 76"/>
              <a:gd name="T32" fmla="*/ 72 w 73"/>
              <a:gd name="T33" fmla="*/ 23 h 76"/>
              <a:gd name="T34" fmla="*/ 72 w 73"/>
              <a:gd name="T35" fmla="*/ 18 h 76"/>
              <a:gd name="T36" fmla="*/ 56 w 73"/>
              <a:gd name="T3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76">
                <a:moveTo>
                  <a:pt x="56" y="2"/>
                </a:moveTo>
                <a:cubicBezTo>
                  <a:pt x="54" y="0"/>
                  <a:pt x="52" y="0"/>
                  <a:pt x="51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4"/>
                  <a:pt x="46" y="5"/>
                  <a:pt x="4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3" y="7"/>
                  <a:pt x="13" y="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4"/>
                  <a:pt x="2" y="47"/>
                  <a:pt x="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50"/>
                  <a:pt x="29" y="53"/>
                  <a:pt x="28" y="54"/>
                </a:cubicBezTo>
                <a:cubicBezTo>
                  <a:pt x="27" y="56"/>
                  <a:pt x="23" y="60"/>
                  <a:pt x="24" y="66"/>
                </a:cubicBezTo>
                <a:cubicBezTo>
                  <a:pt x="24" y="68"/>
                  <a:pt x="25" y="71"/>
                  <a:pt x="26" y="72"/>
                </a:cubicBezTo>
                <a:cubicBezTo>
                  <a:pt x="30" y="76"/>
                  <a:pt x="34" y="75"/>
                  <a:pt x="34" y="72"/>
                </a:cubicBezTo>
                <a:cubicBezTo>
                  <a:pt x="34" y="67"/>
                  <a:pt x="32" y="62"/>
                  <a:pt x="41" y="57"/>
                </a:cubicBezTo>
                <a:cubicBezTo>
                  <a:pt x="49" y="51"/>
                  <a:pt x="55" y="40"/>
                  <a:pt x="55" y="40"/>
                </a:cubicBezTo>
                <a:cubicBezTo>
                  <a:pt x="55" y="40"/>
                  <a:pt x="56" y="39"/>
                  <a:pt x="57" y="37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2"/>
                  <a:pt x="73" y="19"/>
                  <a:pt x="72" y="18"/>
                </a:cubicBezTo>
                <a:lnTo>
                  <a:pt x="5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ṧ1îdê">
            <a:extLst>
              <a:ext uri="{FF2B5EF4-FFF2-40B4-BE49-F238E27FC236}">
                <a16:creationId xmlns:a16="http://schemas.microsoft.com/office/drawing/2014/main" id="{453668B1-1D3C-430C-8588-F9FCBD78A292}"/>
              </a:ext>
            </a:extLst>
          </p:cNvPr>
          <p:cNvSpPr/>
          <p:nvPr/>
        </p:nvSpPr>
        <p:spPr bwMode="auto">
          <a:xfrm>
            <a:off x="7266303" y="2215774"/>
            <a:ext cx="429880" cy="408314"/>
          </a:xfrm>
          <a:custGeom>
            <a:avLst/>
            <a:gdLst>
              <a:gd name="T0" fmla="*/ 11 w 83"/>
              <a:gd name="T1" fmla="*/ 63 h 79"/>
              <a:gd name="T2" fmla="*/ 34 w 83"/>
              <a:gd name="T3" fmla="*/ 52 h 79"/>
              <a:gd name="T4" fmla="*/ 38 w 83"/>
              <a:gd name="T5" fmla="*/ 51 h 79"/>
              <a:gd name="T6" fmla="*/ 39 w 83"/>
              <a:gd name="T7" fmla="*/ 55 h 79"/>
              <a:gd name="T8" fmla="*/ 38 w 83"/>
              <a:gd name="T9" fmla="*/ 65 h 79"/>
              <a:gd name="T10" fmla="*/ 38 w 83"/>
              <a:gd name="T11" fmla="*/ 79 h 79"/>
              <a:gd name="T12" fmla="*/ 45 w 83"/>
              <a:gd name="T13" fmla="*/ 79 h 79"/>
              <a:gd name="T14" fmla="*/ 44 w 83"/>
              <a:gd name="T15" fmla="*/ 65 h 79"/>
              <a:gd name="T16" fmla="*/ 44 w 83"/>
              <a:gd name="T17" fmla="*/ 55 h 79"/>
              <a:gd name="T18" fmla="*/ 44 w 83"/>
              <a:gd name="T19" fmla="*/ 51 h 79"/>
              <a:gd name="T20" fmla="*/ 48 w 83"/>
              <a:gd name="T21" fmla="*/ 52 h 79"/>
              <a:gd name="T22" fmla="*/ 71 w 83"/>
              <a:gd name="T23" fmla="*/ 63 h 79"/>
              <a:gd name="T24" fmla="*/ 80 w 83"/>
              <a:gd name="T25" fmla="*/ 54 h 79"/>
              <a:gd name="T26" fmla="*/ 74 w 83"/>
              <a:gd name="T27" fmla="*/ 26 h 79"/>
              <a:gd name="T28" fmla="*/ 46 w 83"/>
              <a:gd name="T29" fmla="*/ 44 h 79"/>
              <a:gd name="T30" fmla="*/ 45 w 83"/>
              <a:gd name="T31" fmla="*/ 41 h 79"/>
              <a:gd name="T32" fmla="*/ 50 w 83"/>
              <a:gd name="T33" fmla="*/ 32 h 79"/>
              <a:gd name="T34" fmla="*/ 59 w 83"/>
              <a:gd name="T35" fmla="*/ 10 h 79"/>
              <a:gd name="T36" fmla="*/ 41 w 83"/>
              <a:gd name="T37" fmla="*/ 0 h 79"/>
              <a:gd name="T38" fmla="*/ 23 w 83"/>
              <a:gd name="T39" fmla="*/ 10 h 79"/>
              <a:gd name="T40" fmla="*/ 33 w 83"/>
              <a:gd name="T41" fmla="*/ 32 h 79"/>
              <a:gd name="T42" fmla="*/ 38 w 83"/>
              <a:gd name="T43" fmla="*/ 41 h 79"/>
              <a:gd name="T44" fmla="*/ 36 w 83"/>
              <a:gd name="T45" fmla="*/ 44 h 79"/>
              <a:gd name="T46" fmla="*/ 8 w 83"/>
              <a:gd name="T47" fmla="*/ 26 h 79"/>
              <a:gd name="T48" fmla="*/ 2 w 83"/>
              <a:gd name="T49" fmla="*/ 54 h 79"/>
              <a:gd name="T50" fmla="*/ 11 w 83"/>
              <a:gd name="T51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79">
                <a:moveTo>
                  <a:pt x="11" y="63"/>
                </a:moveTo>
                <a:cubicBezTo>
                  <a:pt x="20" y="64"/>
                  <a:pt x="27" y="55"/>
                  <a:pt x="34" y="52"/>
                </a:cubicBezTo>
                <a:cubicBezTo>
                  <a:pt x="35" y="51"/>
                  <a:pt x="38" y="50"/>
                  <a:pt x="38" y="51"/>
                </a:cubicBezTo>
                <a:cubicBezTo>
                  <a:pt x="39" y="52"/>
                  <a:pt x="39" y="54"/>
                  <a:pt x="39" y="55"/>
                </a:cubicBezTo>
                <a:cubicBezTo>
                  <a:pt x="39" y="59"/>
                  <a:pt x="38" y="62"/>
                  <a:pt x="38" y="65"/>
                </a:cubicBezTo>
                <a:cubicBezTo>
                  <a:pt x="38" y="69"/>
                  <a:pt x="38" y="75"/>
                  <a:pt x="38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4" y="75"/>
                  <a:pt x="44" y="69"/>
                  <a:pt x="44" y="65"/>
                </a:cubicBezTo>
                <a:cubicBezTo>
                  <a:pt x="44" y="62"/>
                  <a:pt x="44" y="59"/>
                  <a:pt x="44" y="55"/>
                </a:cubicBezTo>
                <a:cubicBezTo>
                  <a:pt x="44" y="54"/>
                  <a:pt x="43" y="52"/>
                  <a:pt x="44" y="51"/>
                </a:cubicBezTo>
                <a:cubicBezTo>
                  <a:pt x="45" y="50"/>
                  <a:pt x="47" y="51"/>
                  <a:pt x="48" y="52"/>
                </a:cubicBezTo>
                <a:cubicBezTo>
                  <a:pt x="55" y="55"/>
                  <a:pt x="62" y="64"/>
                  <a:pt x="71" y="63"/>
                </a:cubicBezTo>
                <a:cubicBezTo>
                  <a:pt x="76" y="63"/>
                  <a:pt x="78" y="59"/>
                  <a:pt x="80" y="54"/>
                </a:cubicBezTo>
                <a:cubicBezTo>
                  <a:pt x="83" y="46"/>
                  <a:pt x="83" y="31"/>
                  <a:pt x="74" y="26"/>
                </a:cubicBezTo>
                <a:cubicBezTo>
                  <a:pt x="61" y="18"/>
                  <a:pt x="57" y="43"/>
                  <a:pt x="46" y="44"/>
                </a:cubicBezTo>
                <a:cubicBezTo>
                  <a:pt x="44" y="44"/>
                  <a:pt x="44" y="43"/>
                  <a:pt x="45" y="41"/>
                </a:cubicBezTo>
                <a:cubicBezTo>
                  <a:pt x="46" y="38"/>
                  <a:pt x="48" y="35"/>
                  <a:pt x="50" y="32"/>
                </a:cubicBezTo>
                <a:cubicBezTo>
                  <a:pt x="54" y="26"/>
                  <a:pt x="60" y="18"/>
                  <a:pt x="59" y="10"/>
                </a:cubicBezTo>
                <a:cubicBezTo>
                  <a:pt x="58" y="2"/>
                  <a:pt x="49" y="0"/>
                  <a:pt x="41" y="0"/>
                </a:cubicBezTo>
                <a:cubicBezTo>
                  <a:pt x="33" y="0"/>
                  <a:pt x="24" y="2"/>
                  <a:pt x="23" y="10"/>
                </a:cubicBezTo>
                <a:cubicBezTo>
                  <a:pt x="22" y="18"/>
                  <a:pt x="28" y="26"/>
                  <a:pt x="33" y="32"/>
                </a:cubicBezTo>
                <a:cubicBezTo>
                  <a:pt x="35" y="35"/>
                  <a:pt x="37" y="38"/>
                  <a:pt x="38" y="41"/>
                </a:cubicBezTo>
                <a:cubicBezTo>
                  <a:pt x="38" y="43"/>
                  <a:pt x="39" y="44"/>
                  <a:pt x="36" y="44"/>
                </a:cubicBezTo>
                <a:cubicBezTo>
                  <a:pt x="25" y="43"/>
                  <a:pt x="21" y="18"/>
                  <a:pt x="8" y="26"/>
                </a:cubicBezTo>
                <a:cubicBezTo>
                  <a:pt x="0" y="31"/>
                  <a:pt x="0" y="46"/>
                  <a:pt x="2" y="54"/>
                </a:cubicBezTo>
                <a:cubicBezTo>
                  <a:pt x="4" y="59"/>
                  <a:pt x="7" y="63"/>
                  <a:pt x="11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ṡľiḑè">
            <a:extLst>
              <a:ext uri="{FF2B5EF4-FFF2-40B4-BE49-F238E27FC236}">
                <a16:creationId xmlns:a16="http://schemas.microsoft.com/office/drawing/2014/main" id="{32CBC073-E571-4860-B080-760BBF501BC8}"/>
              </a:ext>
            </a:extLst>
          </p:cNvPr>
          <p:cNvSpPr/>
          <p:nvPr/>
        </p:nvSpPr>
        <p:spPr bwMode="auto">
          <a:xfrm>
            <a:off x="6737219" y="2946139"/>
            <a:ext cx="373809" cy="398250"/>
          </a:xfrm>
          <a:custGeom>
            <a:avLst/>
            <a:gdLst>
              <a:gd name="T0" fmla="*/ 59 w 72"/>
              <a:gd name="T1" fmla="*/ 53 h 77"/>
              <a:gd name="T2" fmla="*/ 64 w 72"/>
              <a:gd name="T3" fmla="*/ 50 h 77"/>
              <a:gd name="T4" fmla="*/ 71 w 72"/>
              <a:gd name="T5" fmla="*/ 48 h 77"/>
              <a:gd name="T6" fmla="*/ 71 w 72"/>
              <a:gd name="T7" fmla="*/ 38 h 77"/>
              <a:gd name="T8" fmla="*/ 70 w 72"/>
              <a:gd name="T9" fmla="*/ 22 h 77"/>
              <a:gd name="T10" fmla="*/ 53 w 72"/>
              <a:gd name="T11" fmla="*/ 36 h 77"/>
              <a:gd name="T12" fmla="*/ 48 w 72"/>
              <a:gd name="T13" fmla="*/ 42 h 77"/>
              <a:gd name="T14" fmla="*/ 48 w 72"/>
              <a:gd name="T15" fmla="*/ 36 h 77"/>
              <a:gd name="T16" fmla="*/ 54 w 72"/>
              <a:gd name="T17" fmla="*/ 25 h 77"/>
              <a:gd name="T18" fmla="*/ 49 w 72"/>
              <a:gd name="T19" fmla="*/ 15 h 77"/>
              <a:gd name="T20" fmla="*/ 36 w 72"/>
              <a:gd name="T21" fmla="*/ 0 h 77"/>
              <a:gd name="T22" fmla="*/ 36 w 72"/>
              <a:gd name="T23" fmla="*/ 0 h 77"/>
              <a:gd name="T24" fmla="*/ 36 w 72"/>
              <a:gd name="T25" fmla="*/ 0 h 77"/>
              <a:gd name="T26" fmla="*/ 36 w 72"/>
              <a:gd name="T27" fmla="*/ 0 h 77"/>
              <a:gd name="T28" fmla="*/ 36 w 72"/>
              <a:gd name="T29" fmla="*/ 0 h 77"/>
              <a:gd name="T30" fmla="*/ 23 w 72"/>
              <a:gd name="T31" fmla="*/ 15 h 77"/>
              <a:gd name="T32" fmla="*/ 18 w 72"/>
              <a:gd name="T33" fmla="*/ 25 h 77"/>
              <a:gd name="T34" fmla="*/ 23 w 72"/>
              <a:gd name="T35" fmla="*/ 36 h 77"/>
              <a:gd name="T36" fmla="*/ 24 w 72"/>
              <a:gd name="T37" fmla="*/ 42 h 77"/>
              <a:gd name="T38" fmla="*/ 18 w 72"/>
              <a:gd name="T39" fmla="*/ 36 h 77"/>
              <a:gd name="T40" fmla="*/ 2 w 72"/>
              <a:gd name="T41" fmla="*/ 22 h 77"/>
              <a:gd name="T42" fmla="*/ 0 w 72"/>
              <a:gd name="T43" fmla="*/ 38 h 77"/>
              <a:gd name="T44" fmla="*/ 1 w 72"/>
              <a:gd name="T45" fmla="*/ 48 h 77"/>
              <a:gd name="T46" fmla="*/ 7 w 72"/>
              <a:gd name="T47" fmla="*/ 50 h 77"/>
              <a:gd name="T48" fmla="*/ 12 w 72"/>
              <a:gd name="T49" fmla="*/ 53 h 77"/>
              <a:gd name="T50" fmla="*/ 11 w 72"/>
              <a:gd name="T51" fmla="*/ 56 h 77"/>
              <a:gd name="T52" fmla="*/ 0 w 72"/>
              <a:gd name="T53" fmla="*/ 53 h 77"/>
              <a:gd name="T54" fmla="*/ 16 w 72"/>
              <a:gd name="T55" fmla="*/ 75 h 77"/>
              <a:gd name="T56" fmla="*/ 24 w 72"/>
              <a:gd name="T57" fmla="*/ 74 h 77"/>
              <a:gd name="T58" fmla="*/ 31 w 72"/>
              <a:gd name="T59" fmla="*/ 69 h 77"/>
              <a:gd name="T60" fmla="*/ 34 w 72"/>
              <a:gd name="T61" fmla="*/ 68 h 77"/>
              <a:gd name="T62" fmla="*/ 34 w 72"/>
              <a:gd name="T63" fmla="*/ 65 h 77"/>
              <a:gd name="T64" fmla="*/ 36 w 72"/>
              <a:gd name="T65" fmla="*/ 34 h 77"/>
              <a:gd name="T66" fmla="*/ 38 w 72"/>
              <a:gd name="T67" fmla="*/ 65 h 77"/>
              <a:gd name="T68" fmla="*/ 38 w 72"/>
              <a:gd name="T69" fmla="*/ 68 h 77"/>
              <a:gd name="T70" fmla="*/ 40 w 72"/>
              <a:gd name="T71" fmla="*/ 69 h 77"/>
              <a:gd name="T72" fmla="*/ 47 w 72"/>
              <a:gd name="T73" fmla="*/ 74 h 77"/>
              <a:gd name="T74" fmla="*/ 55 w 72"/>
              <a:gd name="T75" fmla="*/ 75 h 77"/>
              <a:gd name="T76" fmla="*/ 71 w 72"/>
              <a:gd name="T77" fmla="*/ 53 h 77"/>
              <a:gd name="T78" fmla="*/ 60 w 72"/>
              <a:gd name="T79" fmla="*/ 56 h 77"/>
              <a:gd name="T80" fmla="*/ 59 w 72"/>
              <a:gd name="T8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77">
                <a:moveTo>
                  <a:pt x="59" y="53"/>
                </a:moveTo>
                <a:cubicBezTo>
                  <a:pt x="61" y="51"/>
                  <a:pt x="63" y="51"/>
                  <a:pt x="64" y="50"/>
                </a:cubicBezTo>
                <a:cubicBezTo>
                  <a:pt x="66" y="49"/>
                  <a:pt x="69" y="49"/>
                  <a:pt x="71" y="48"/>
                </a:cubicBezTo>
                <a:cubicBezTo>
                  <a:pt x="71" y="45"/>
                  <a:pt x="72" y="42"/>
                  <a:pt x="71" y="38"/>
                </a:cubicBezTo>
                <a:cubicBezTo>
                  <a:pt x="71" y="33"/>
                  <a:pt x="70" y="28"/>
                  <a:pt x="70" y="22"/>
                </a:cubicBezTo>
                <a:cubicBezTo>
                  <a:pt x="63" y="26"/>
                  <a:pt x="56" y="28"/>
                  <a:pt x="53" y="36"/>
                </a:cubicBezTo>
                <a:cubicBezTo>
                  <a:pt x="53" y="38"/>
                  <a:pt x="51" y="43"/>
                  <a:pt x="48" y="42"/>
                </a:cubicBezTo>
                <a:cubicBezTo>
                  <a:pt x="46" y="40"/>
                  <a:pt x="47" y="37"/>
                  <a:pt x="48" y="36"/>
                </a:cubicBezTo>
                <a:cubicBezTo>
                  <a:pt x="51" y="32"/>
                  <a:pt x="54" y="30"/>
                  <a:pt x="54" y="25"/>
                </a:cubicBezTo>
                <a:cubicBezTo>
                  <a:pt x="54" y="21"/>
                  <a:pt x="51" y="18"/>
                  <a:pt x="49" y="15"/>
                </a:cubicBezTo>
                <a:cubicBezTo>
                  <a:pt x="45" y="10"/>
                  <a:pt x="40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6"/>
                  <a:pt x="27" y="10"/>
                  <a:pt x="23" y="15"/>
                </a:cubicBezTo>
                <a:cubicBezTo>
                  <a:pt x="20" y="18"/>
                  <a:pt x="18" y="21"/>
                  <a:pt x="18" y="25"/>
                </a:cubicBezTo>
                <a:cubicBezTo>
                  <a:pt x="18" y="30"/>
                  <a:pt x="21" y="32"/>
                  <a:pt x="23" y="36"/>
                </a:cubicBezTo>
                <a:cubicBezTo>
                  <a:pt x="24" y="37"/>
                  <a:pt x="26" y="40"/>
                  <a:pt x="24" y="42"/>
                </a:cubicBezTo>
                <a:cubicBezTo>
                  <a:pt x="21" y="43"/>
                  <a:pt x="19" y="38"/>
                  <a:pt x="18" y="36"/>
                </a:cubicBezTo>
                <a:cubicBezTo>
                  <a:pt x="16" y="28"/>
                  <a:pt x="9" y="26"/>
                  <a:pt x="2" y="22"/>
                </a:cubicBezTo>
                <a:cubicBezTo>
                  <a:pt x="2" y="28"/>
                  <a:pt x="1" y="33"/>
                  <a:pt x="0" y="38"/>
                </a:cubicBezTo>
                <a:cubicBezTo>
                  <a:pt x="0" y="42"/>
                  <a:pt x="0" y="45"/>
                  <a:pt x="1" y="48"/>
                </a:cubicBezTo>
                <a:cubicBezTo>
                  <a:pt x="3" y="49"/>
                  <a:pt x="5" y="49"/>
                  <a:pt x="7" y="50"/>
                </a:cubicBezTo>
                <a:cubicBezTo>
                  <a:pt x="9" y="51"/>
                  <a:pt x="11" y="51"/>
                  <a:pt x="12" y="53"/>
                </a:cubicBezTo>
                <a:cubicBezTo>
                  <a:pt x="14" y="54"/>
                  <a:pt x="14" y="57"/>
                  <a:pt x="11" y="56"/>
                </a:cubicBezTo>
                <a:cubicBezTo>
                  <a:pt x="8" y="56"/>
                  <a:pt x="4" y="52"/>
                  <a:pt x="0" y="53"/>
                </a:cubicBezTo>
                <a:cubicBezTo>
                  <a:pt x="2" y="62"/>
                  <a:pt x="7" y="71"/>
                  <a:pt x="16" y="75"/>
                </a:cubicBezTo>
                <a:cubicBezTo>
                  <a:pt x="20" y="77"/>
                  <a:pt x="21" y="76"/>
                  <a:pt x="24" y="74"/>
                </a:cubicBezTo>
                <a:cubicBezTo>
                  <a:pt x="27" y="72"/>
                  <a:pt x="28" y="70"/>
                  <a:pt x="31" y="69"/>
                </a:cubicBezTo>
                <a:cubicBezTo>
                  <a:pt x="33" y="69"/>
                  <a:pt x="34" y="70"/>
                  <a:pt x="34" y="68"/>
                </a:cubicBezTo>
                <a:cubicBezTo>
                  <a:pt x="34" y="67"/>
                  <a:pt x="34" y="66"/>
                  <a:pt x="34" y="65"/>
                </a:cubicBezTo>
                <a:cubicBezTo>
                  <a:pt x="35" y="53"/>
                  <a:pt x="35" y="46"/>
                  <a:pt x="36" y="34"/>
                </a:cubicBezTo>
                <a:cubicBezTo>
                  <a:pt x="36" y="46"/>
                  <a:pt x="37" y="53"/>
                  <a:pt x="38" y="65"/>
                </a:cubicBezTo>
                <a:cubicBezTo>
                  <a:pt x="38" y="66"/>
                  <a:pt x="38" y="67"/>
                  <a:pt x="38" y="68"/>
                </a:cubicBezTo>
                <a:cubicBezTo>
                  <a:pt x="38" y="70"/>
                  <a:pt x="39" y="69"/>
                  <a:pt x="40" y="69"/>
                </a:cubicBezTo>
                <a:cubicBezTo>
                  <a:pt x="43" y="70"/>
                  <a:pt x="45" y="72"/>
                  <a:pt x="47" y="74"/>
                </a:cubicBezTo>
                <a:cubicBezTo>
                  <a:pt x="50" y="76"/>
                  <a:pt x="52" y="77"/>
                  <a:pt x="55" y="75"/>
                </a:cubicBezTo>
                <a:cubicBezTo>
                  <a:pt x="65" y="71"/>
                  <a:pt x="70" y="62"/>
                  <a:pt x="71" y="53"/>
                </a:cubicBezTo>
                <a:cubicBezTo>
                  <a:pt x="68" y="52"/>
                  <a:pt x="64" y="56"/>
                  <a:pt x="60" y="56"/>
                </a:cubicBezTo>
                <a:cubicBezTo>
                  <a:pt x="58" y="57"/>
                  <a:pt x="58" y="54"/>
                  <a:pt x="59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śḻïďè">
            <a:extLst>
              <a:ext uri="{FF2B5EF4-FFF2-40B4-BE49-F238E27FC236}">
                <a16:creationId xmlns:a16="http://schemas.microsoft.com/office/drawing/2014/main" id="{CDDFE212-944C-4510-9112-6FF018B6B904}"/>
              </a:ext>
            </a:extLst>
          </p:cNvPr>
          <p:cNvSpPr/>
          <p:nvPr/>
        </p:nvSpPr>
        <p:spPr bwMode="auto">
          <a:xfrm>
            <a:off x="6908308" y="3314196"/>
            <a:ext cx="25879" cy="123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sḻíḋè">
            <a:extLst>
              <a:ext uri="{FF2B5EF4-FFF2-40B4-BE49-F238E27FC236}">
                <a16:creationId xmlns:a16="http://schemas.microsoft.com/office/drawing/2014/main" id="{B1E4039D-2A05-4EB5-B4B2-4CEF9A1464BB}"/>
              </a:ext>
            </a:extLst>
          </p:cNvPr>
          <p:cNvSpPr/>
          <p:nvPr/>
        </p:nvSpPr>
        <p:spPr bwMode="auto">
          <a:xfrm>
            <a:off x="10478186" y="2665782"/>
            <a:ext cx="35943" cy="191218"/>
          </a:xfrm>
          <a:custGeom>
            <a:avLst/>
            <a:gdLst>
              <a:gd name="T0" fmla="*/ 7 w 7"/>
              <a:gd name="T1" fmla="*/ 1 h 37"/>
              <a:gd name="T2" fmla="*/ 4 w 7"/>
              <a:gd name="T3" fmla="*/ 0 h 37"/>
              <a:gd name="T4" fmla="*/ 4 w 7"/>
              <a:gd name="T5" fmla="*/ 0 h 37"/>
              <a:gd name="T6" fmla="*/ 0 w 7"/>
              <a:gd name="T7" fmla="*/ 1 h 37"/>
              <a:gd name="T8" fmla="*/ 0 w 7"/>
              <a:gd name="T9" fmla="*/ 37 h 37"/>
              <a:gd name="T10" fmla="*/ 7 w 7"/>
              <a:gd name="T11" fmla="*/ 37 h 37"/>
              <a:gd name="T12" fmla="*/ 7 w 7"/>
              <a:gd name="T1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7">
                <a:moveTo>
                  <a:pt x="7" y="1"/>
                </a:move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ś1ïde">
            <a:extLst>
              <a:ext uri="{FF2B5EF4-FFF2-40B4-BE49-F238E27FC236}">
                <a16:creationId xmlns:a16="http://schemas.microsoft.com/office/drawing/2014/main" id="{CE384F5A-45F3-4B81-B055-A41971ACB0AF}"/>
              </a:ext>
            </a:extLst>
          </p:cNvPr>
          <p:cNvSpPr/>
          <p:nvPr/>
        </p:nvSpPr>
        <p:spPr bwMode="auto">
          <a:xfrm>
            <a:off x="10478186" y="2406992"/>
            <a:ext cx="35943" cy="25879"/>
          </a:xfrm>
          <a:custGeom>
            <a:avLst/>
            <a:gdLst>
              <a:gd name="T0" fmla="*/ 5 w 7"/>
              <a:gd name="T1" fmla="*/ 5 h 5"/>
              <a:gd name="T2" fmla="*/ 5 w 7"/>
              <a:gd name="T3" fmla="*/ 5 h 5"/>
              <a:gd name="T4" fmla="*/ 7 w 7"/>
              <a:gd name="T5" fmla="*/ 5 h 5"/>
              <a:gd name="T6" fmla="*/ 7 w 7"/>
              <a:gd name="T7" fmla="*/ 0 h 5"/>
              <a:gd name="T8" fmla="*/ 0 w 7"/>
              <a:gd name="T9" fmla="*/ 0 h 5"/>
              <a:gd name="T10" fmla="*/ 0 w 7"/>
              <a:gd name="T11" fmla="*/ 5 h 5"/>
              <a:gd name="T12" fmla="*/ 5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ṧḻîďè">
            <a:extLst>
              <a:ext uri="{FF2B5EF4-FFF2-40B4-BE49-F238E27FC236}">
                <a16:creationId xmlns:a16="http://schemas.microsoft.com/office/drawing/2014/main" id="{A8B61B60-9709-4DDB-B25E-A11C349BF389}"/>
              </a:ext>
            </a:extLst>
          </p:cNvPr>
          <p:cNvSpPr/>
          <p:nvPr/>
        </p:nvSpPr>
        <p:spPr bwMode="auto">
          <a:xfrm>
            <a:off x="10322912" y="2442934"/>
            <a:ext cx="357995" cy="258790"/>
          </a:xfrm>
          <a:custGeom>
            <a:avLst/>
            <a:gdLst>
              <a:gd name="T0" fmla="*/ 37 w 69"/>
              <a:gd name="T1" fmla="*/ 0 h 50"/>
              <a:gd name="T2" fmla="*/ 35 w 69"/>
              <a:gd name="T3" fmla="*/ 0 h 50"/>
              <a:gd name="T4" fmla="*/ 35 w 69"/>
              <a:gd name="T5" fmla="*/ 0 h 50"/>
              <a:gd name="T6" fmla="*/ 30 w 69"/>
              <a:gd name="T7" fmla="*/ 0 h 50"/>
              <a:gd name="T8" fmla="*/ 1 w 69"/>
              <a:gd name="T9" fmla="*/ 33 h 50"/>
              <a:gd name="T10" fmla="*/ 3 w 69"/>
              <a:gd name="T11" fmla="*/ 46 h 50"/>
              <a:gd name="T12" fmla="*/ 4 w 69"/>
              <a:gd name="T13" fmla="*/ 48 h 50"/>
              <a:gd name="T14" fmla="*/ 6 w 69"/>
              <a:gd name="T15" fmla="*/ 46 h 50"/>
              <a:gd name="T16" fmla="*/ 14 w 69"/>
              <a:gd name="T17" fmla="*/ 40 h 50"/>
              <a:gd name="T18" fmla="*/ 15 w 69"/>
              <a:gd name="T19" fmla="*/ 40 h 50"/>
              <a:gd name="T20" fmla="*/ 23 w 69"/>
              <a:gd name="T21" fmla="*/ 46 h 50"/>
              <a:gd name="T22" fmla="*/ 24 w 69"/>
              <a:gd name="T23" fmla="*/ 48 h 50"/>
              <a:gd name="T24" fmla="*/ 25 w 69"/>
              <a:gd name="T25" fmla="*/ 46 h 50"/>
              <a:gd name="T26" fmla="*/ 30 w 69"/>
              <a:gd name="T27" fmla="*/ 42 h 50"/>
              <a:gd name="T28" fmla="*/ 34 w 69"/>
              <a:gd name="T29" fmla="*/ 41 h 50"/>
              <a:gd name="T30" fmla="*/ 34 w 69"/>
              <a:gd name="T31" fmla="*/ 41 h 50"/>
              <a:gd name="T32" fmla="*/ 37 w 69"/>
              <a:gd name="T33" fmla="*/ 42 h 50"/>
              <a:gd name="T34" fmla="*/ 43 w 69"/>
              <a:gd name="T35" fmla="*/ 47 h 50"/>
              <a:gd name="T36" fmla="*/ 44 w 69"/>
              <a:gd name="T37" fmla="*/ 48 h 50"/>
              <a:gd name="T38" fmla="*/ 45 w 69"/>
              <a:gd name="T39" fmla="*/ 47 h 50"/>
              <a:gd name="T40" fmla="*/ 54 w 69"/>
              <a:gd name="T41" fmla="*/ 41 h 50"/>
              <a:gd name="T42" fmla="*/ 54 w 69"/>
              <a:gd name="T43" fmla="*/ 41 h 50"/>
              <a:gd name="T44" fmla="*/ 62 w 69"/>
              <a:gd name="T45" fmla="*/ 47 h 50"/>
              <a:gd name="T46" fmla="*/ 63 w 69"/>
              <a:gd name="T47" fmla="*/ 49 h 50"/>
              <a:gd name="T48" fmla="*/ 64 w 69"/>
              <a:gd name="T49" fmla="*/ 50 h 50"/>
              <a:gd name="T50" fmla="*/ 64 w 69"/>
              <a:gd name="T51" fmla="*/ 49 h 50"/>
              <a:gd name="T52" fmla="*/ 65 w 69"/>
              <a:gd name="T53" fmla="*/ 47 h 50"/>
              <a:gd name="T54" fmla="*/ 68 w 69"/>
              <a:gd name="T55" fmla="*/ 35 h 50"/>
              <a:gd name="T56" fmla="*/ 37 w 69"/>
              <a:gd name="T5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9" h="50">
                <a:moveTo>
                  <a:pt x="37" y="0"/>
                </a:move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0"/>
                  <a:pt x="30" y="0"/>
                </a:cubicBezTo>
                <a:cubicBezTo>
                  <a:pt x="14" y="2"/>
                  <a:pt x="1" y="16"/>
                  <a:pt x="1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7"/>
                  <a:pt x="4" y="48"/>
                  <a:pt x="4" y="48"/>
                </a:cubicBezTo>
                <a:cubicBezTo>
                  <a:pt x="5" y="48"/>
                  <a:pt x="5" y="47"/>
                  <a:pt x="6" y="46"/>
                </a:cubicBezTo>
                <a:cubicBezTo>
                  <a:pt x="7" y="43"/>
                  <a:pt x="11" y="40"/>
                  <a:pt x="14" y="40"/>
                </a:cubicBezTo>
                <a:cubicBezTo>
                  <a:pt x="14" y="40"/>
                  <a:pt x="15" y="40"/>
                  <a:pt x="15" y="40"/>
                </a:cubicBezTo>
                <a:cubicBezTo>
                  <a:pt x="18" y="41"/>
                  <a:pt x="22" y="43"/>
                  <a:pt x="23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8"/>
                  <a:pt x="25" y="47"/>
                  <a:pt x="25" y="46"/>
                </a:cubicBezTo>
                <a:cubicBezTo>
                  <a:pt x="26" y="44"/>
                  <a:pt x="28" y="42"/>
                  <a:pt x="30" y="42"/>
                </a:cubicBezTo>
                <a:cubicBezTo>
                  <a:pt x="31" y="41"/>
                  <a:pt x="33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6" y="41"/>
                  <a:pt x="37" y="42"/>
                </a:cubicBezTo>
                <a:cubicBezTo>
                  <a:pt x="40" y="42"/>
                  <a:pt x="42" y="44"/>
                  <a:pt x="43" y="47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5" y="47"/>
                </a:cubicBezTo>
                <a:cubicBezTo>
                  <a:pt x="47" y="44"/>
                  <a:pt x="50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61" y="44"/>
                  <a:pt x="62" y="47"/>
                </a:cubicBezTo>
                <a:cubicBezTo>
                  <a:pt x="63" y="48"/>
                  <a:pt x="63" y="49"/>
                  <a:pt x="63" y="49"/>
                </a:cubicBezTo>
                <a:cubicBezTo>
                  <a:pt x="63" y="50"/>
                  <a:pt x="63" y="50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7" y="44"/>
                  <a:pt x="68" y="39"/>
                  <a:pt x="68" y="35"/>
                </a:cubicBezTo>
                <a:cubicBezTo>
                  <a:pt x="69" y="17"/>
                  <a:pt x="55" y="2"/>
                  <a:pt x="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Sḷiďe">
            <a:extLst>
              <a:ext uri="{FF2B5EF4-FFF2-40B4-BE49-F238E27FC236}">
                <a16:creationId xmlns:a16="http://schemas.microsoft.com/office/drawing/2014/main" id="{7BED4664-32D0-4CA6-8210-D2982AC828D3}"/>
              </a:ext>
            </a:extLst>
          </p:cNvPr>
          <p:cNvSpPr/>
          <p:nvPr/>
        </p:nvSpPr>
        <p:spPr bwMode="auto">
          <a:xfrm>
            <a:off x="8929754" y="6277350"/>
            <a:ext cx="139460" cy="99203"/>
          </a:xfrm>
          <a:custGeom>
            <a:avLst/>
            <a:gdLst>
              <a:gd name="T0" fmla="*/ 17 w 27"/>
              <a:gd name="T1" fmla="*/ 5 h 19"/>
              <a:gd name="T2" fmla="*/ 24 w 27"/>
              <a:gd name="T3" fmla="*/ 1 h 19"/>
              <a:gd name="T4" fmla="*/ 27 w 27"/>
              <a:gd name="T5" fmla="*/ 0 h 19"/>
              <a:gd name="T6" fmla="*/ 16 w 27"/>
              <a:gd name="T7" fmla="*/ 1 h 19"/>
              <a:gd name="T8" fmla="*/ 9 w 27"/>
              <a:gd name="T9" fmla="*/ 7 h 19"/>
              <a:gd name="T10" fmla="*/ 5 w 27"/>
              <a:gd name="T11" fmla="*/ 12 h 19"/>
              <a:gd name="T12" fmla="*/ 0 w 27"/>
              <a:gd name="T13" fmla="*/ 19 h 19"/>
              <a:gd name="T14" fmla="*/ 9 w 27"/>
              <a:gd name="T15" fmla="*/ 15 h 19"/>
              <a:gd name="T16" fmla="*/ 17 w 27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17" y="5"/>
                </a:moveTo>
                <a:cubicBezTo>
                  <a:pt x="19" y="4"/>
                  <a:pt x="21" y="2"/>
                  <a:pt x="24" y="1"/>
                </a:cubicBezTo>
                <a:cubicBezTo>
                  <a:pt x="24" y="1"/>
                  <a:pt x="26" y="0"/>
                  <a:pt x="27" y="0"/>
                </a:cubicBezTo>
                <a:cubicBezTo>
                  <a:pt x="23" y="0"/>
                  <a:pt x="19" y="0"/>
                  <a:pt x="16" y="1"/>
                </a:cubicBezTo>
                <a:cubicBezTo>
                  <a:pt x="13" y="2"/>
                  <a:pt x="10" y="4"/>
                  <a:pt x="9" y="7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5"/>
                  <a:pt x="3" y="18"/>
                  <a:pt x="0" y="19"/>
                </a:cubicBezTo>
                <a:cubicBezTo>
                  <a:pt x="3" y="19"/>
                  <a:pt x="7" y="17"/>
                  <a:pt x="9" y="15"/>
                </a:cubicBezTo>
                <a:cubicBezTo>
                  <a:pt x="13" y="12"/>
                  <a:pt x="15" y="9"/>
                  <a:pt x="17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šlidê">
            <a:extLst>
              <a:ext uri="{FF2B5EF4-FFF2-40B4-BE49-F238E27FC236}">
                <a16:creationId xmlns:a16="http://schemas.microsoft.com/office/drawing/2014/main" id="{9EC9E970-C951-4DB4-AF6E-207004E8C55C}"/>
              </a:ext>
            </a:extLst>
          </p:cNvPr>
          <p:cNvSpPr/>
          <p:nvPr/>
        </p:nvSpPr>
        <p:spPr bwMode="auto">
          <a:xfrm>
            <a:off x="8939818" y="6277350"/>
            <a:ext cx="181154" cy="125082"/>
          </a:xfrm>
          <a:custGeom>
            <a:avLst/>
            <a:gdLst>
              <a:gd name="T0" fmla="*/ 23 w 35"/>
              <a:gd name="T1" fmla="*/ 3 h 24"/>
              <a:gd name="T2" fmla="*/ 14 w 35"/>
              <a:gd name="T3" fmla="*/ 11 h 24"/>
              <a:gd name="T4" fmla="*/ 8 w 35"/>
              <a:gd name="T5" fmla="*/ 17 h 24"/>
              <a:gd name="T6" fmla="*/ 0 w 35"/>
              <a:gd name="T7" fmla="*/ 20 h 24"/>
              <a:gd name="T8" fmla="*/ 19 w 35"/>
              <a:gd name="T9" fmla="*/ 20 h 24"/>
              <a:gd name="T10" fmla="*/ 30 w 35"/>
              <a:gd name="T11" fmla="*/ 6 h 24"/>
              <a:gd name="T12" fmla="*/ 33 w 35"/>
              <a:gd name="T13" fmla="*/ 2 h 24"/>
              <a:gd name="T14" fmla="*/ 35 w 35"/>
              <a:gd name="T15" fmla="*/ 1 h 24"/>
              <a:gd name="T16" fmla="*/ 23 w 35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23" y="3"/>
                </a:moveTo>
                <a:cubicBezTo>
                  <a:pt x="19" y="5"/>
                  <a:pt x="17" y="7"/>
                  <a:pt x="14" y="11"/>
                </a:cubicBezTo>
                <a:cubicBezTo>
                  <a:pt x="12" y="13"/>
                  <a:pt x="10" y="16"/>
                  <a:pt x="8" y="17"/>
                </a:cubicBezTo>
                <a:cubicBezTo>
                  <a:pt x="5" y="19"/>
                  <a:pt x="3" y="20"/>
                  <a:pt x="0" y="20"/>
                </a:cubicBezTo>
                <a:cubicBezTo>
                  <a:pt x="6" y="24"/>
                  <a:pt x="13" y="24"/>
                  <a:pt x="19" y="20"/>
                </a:cubicBezTo>
                <a:cubicBezTo>
                  <a:pt x="25" y="17"/>
                  <a:pt x="27" y="12"/>
                  <a:pt x="30" y="6"/>
                </a:cubicBezTo>
                <a:cubicBezTo>
                  <a:pt x="31" y="5"/>
                  <a:pt x="32" y="3"/>
                  <a:pt x="33" y="2"/>
                </a:cubicBezTo>
                <a:cubicBezTo>
                  <a:pt x="34" y="2"/>
                  <a:pt x="35" y="1"/>
                  <a:pt x="35" y="1"/>
                </a:cubicBezTo>
                <a:cubicBezTo>
                  <a:pt x="31" y="0"/>
                  <a:pt x="27" y="1"/>
                  <a:pt x="2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ŝḷîdê">
            <a:extLst>
              <a:ext uri="{FF2B5EF4-FFF2-40B4-BE49-F238E27FC236}">
                <a16:creationId xmlns:a16="http://schemas.microsoft.com/office/drawing/2014/main" id="{87875203-D02D-4B0B-8CC5-9BE8F213B501}"/>
              </a:ext>
            </a:extLst>
          </p:cNvPr>
          <p:cNvSpPr/>
          <p:nvPr/>
        </p:nvSpPr>
        <p:spPr bwMode="auto">
          <a:xfrm>
            <a:off x="8929754" y="6173833"/>
            <a:ext cx="119331" cy="83388"/>
          </a:xfrm>
          <a:custGeom>
            <a:avLst/>
            <a:gdLst>
              <a:gd name="T0" fmla="*/ 8 w 23"/>
              <a:gd name="T1" fmla="*/ 6 h 16"/>
              <a:gd name="T2" fmla="*/ 5 w 23"/>
              <a:gd name="T3" fmla="*/ 11 h 16"/>
              <a:gd name="T4" fmla="*/ 0 w 23"/>
              <a:gd name="T5" fmla="*/ 16 h 16"/>
              <a:gd name="T6" fmla="*/ 8 w 23"/>
              <a:gd name="T7" fmla="*/ 13 h 16"/>
              <a:gd name="T8" fmla="*/ 15 w 23"/>
              <a:gd name="T9" fmla="*/ 5 h 16"/>
              <a:gd name="T10" fmla="*/ 20 w 23"/>
              <a:gd name="T11" fmla="*/ 1 h 16"/>
              <a:gd name="T12" fmla="*/ 23 w 23"/>
              <a:gd name="T13" fmla="*/ 0 h 16"/>
              <a:gd name="T14" fmla="*/ 14 w 23"/>
              <a:gd name="T15" fmla="*/ 1 h 16"/>
              <a:gd name="T16" fmla="*/ 8 w 23"/>
              <a:gd name="T1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8" y="6"/>
                </a:moveTo>
                <a:cubicBezTo>
                  <a:pt x="6" y="8"/>
                  <a:pt x="6" y="9"/>
                  <a:pt x="5" y="11"/>
                </a:cubicBezTo>
                <a:cubicBezTo>
                  <a:pt x="4" y="13"/>
                  <a:pt x="2" y="15"/>
                  <a:pt x="0" y="16"/>
                </a:cubicBezTo>
                <a:cubicBezTo>
                  <a:pt x="3" y="16"/>
                  <a:pt x="6" y="15"/>
                  <a:pt x="8" y="13"/>
                </a:cubicBezTo>
                <a:cubicBezTo>
                  <a:pt x="11" y="11"/>
                  <a:pt x="13" y="7"/>
                  <a:pt x="15" y="5"/>
                </a:cubicBezTo>
                <a:cubicBezTo>
                  <a:pt x="17" y="3"/>
                  <a:pt x="18" y="2"/>
                  <a:pt x="20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0" y="0"/>
                  <a:pt x="17" y="0"/>
                  <a:pt x="14" y="1"/>
                </a:cubicBezTo>
                <a:cubicBezTo>
                  <a:pt x="11" y="2"/>
                  <a:pt x="9" y="4"/>
                  <a:pt x="8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šļïḋé">
            <a:extLst>
              <a:ext uri="{FF2B5EF4-FFF2-40B4-BE49-F238E27FC236}">
                <a16:creationId xmlns:a16="http://schemas.microsoft.com/office/drawing/2014/main" id="{6E7FFDCA-A58D-47FB-A709-2B4AD981BDD0}"/>
              </a:ext>
            </a:extLst>
          </p:cNvPr>
          <p:cNvSpPr/>
          <p:nvPr/>
        </p:nvSpPr>
        <p:spPr bwMode="auto">
          <a:xfrm>
            <a:off x="8939818" y="6173833"/>
            <a:ext cx="155275" cy="109267"/>
          </a:xfrm>
          <a:custGeom>
            <a:avLst/>
            <a:gdLst>
              <a:gd name="T0" fmla="*/ 28 w 30"/>
              <a:gd name="T1" fmla="*/ 2 h 21"/>
              <a:gd name="T2" fmla="*/ 30 w 30"/>
              <a:gd name="T3" fmla="*/ 1 h 21"/>
              <a:gd name="T4" fmla="*/ 19 w 30"/>
              <a:gd name="T5" fmla="*/ 2 h 21"/>
              <a:gd name="T6" fmla="*/ 12 w 30"/>
              <a:gd name="T7" fmla="*/ 9 h 21"/>
              <a:gd name="T8" fmla="*/ 6 w 30"/>
              <a:gd name="T9" fmla="*/ 15 h 21"/>
              <a:gd name="T10" fmla="*/ 0 w 30"/>
              <a:gd name="T11" fmla="*/ 18 h 21"/>
              <a:gd name="T12" fmla="*/ 16 w 30"/>
              <a:gd name="T13" fmla="*/ 17 h 21"/>
              <a:gd name="T14" fmla="*/ 25 w 30"/>
              <a:gd name="T15" fmla="*/ 6 h 21"/>
              <a:gd name="T16" fmla="*/ 28 w 30"/>
              <a:gd name="T1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28" y="2"/>
                </a:moveTo>
                <a:cubicBezTo>
                  <a:pt x="29" y="2"/>
                  <a:pt x="30" y="1"/>
                  <a:pt x="30" y="1"/>
                </a:cubicBezTo>
                <a:cubicBezTo>
                  <a:pt x="26" y="0"/>
                  <a:pt x="23" y="1"/>
                  <a:pt x="19" y="2"/>
                </a:cubicBezTo>
                <a:cubicBezTo>
                  <a:pt x="16" y="4"/>
                  <a:pt x="14" y="6"/>
                  <a:pt x="12" y="9"/>
                </a:cubicBezTo>
                <a:cubicBezTo>
                  <a:pt x="10" y="11"/>
                  <a:pt x="9" y="14"/>
                  <a:pt x="6" y="15"/>
                </a:cubicBezTo>
                <a:cubicBezTo>
                  <a:pt x="5" y="16"/>
                  <a:pt x="2" y="17"/>
                  <a:pt x="0" y="18"/>
                </a:cubicBezTo>
                <a:cubicBezTo>
                  <a:pt x="5" y="21"/>
                  <a:pt x="11" y="21"/>
                  <a:pt x="16" y="17"/>
                </a:cubicBezTo>
                <a:cubicBezTo>
                  <a:pt x="21" y="15"/>
                  <a:pt x="23" y="10"/>
                  <a:pt x="25" y="6"/>
                </a:cubicBezTo>
                <a:cubicBezTo>
                  <a:pt x="26" y="4"/>
                  <a:pt x="27" y="3"/>
                  <a:pt x="28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ṡlíḋê">
            <a:extLst>
              <a:ext uri="{FF2B5EF4-FFF2-40B4-BE49-F238E27FC236}">
                <a16:creationId xmlns:a16="http://schemas.microsoft.com/office/drawing/2014/main" id="{F8F1A07C-D365-443D-AD8B-FAF25F10477D}"/>
              </a:ext>
            </a:extLst>
          </p:cNvPr>
          <p:cNvSpPr/>
          <p:nvPr/>
        </p:nvSpPr>
        <p:spPr bwMode="auto">
          <a:xfrm>
            <a:off x="8778792" y="6277350"/>
            <a:ext cx="135147" cy="99203"/>
          </a:xfrm>
          <a:custGeom>
            <a:avLst/>
            <a:gdLst>
              <a:gd name="T0" fmla="*/ 9 w 26"/>
              <a:gd name="T1" fmla="*/ 5 h 19"/>
              <a:gd name="T2" fmla="*/ 17 w 26"/>
              <a:gd name="T3" fmla="*/ 15 h 19"/>
              <a:gd name="T4" fmla="*/ 26 w 26"/>
              <a:gd name="T5" fmla="*/ 19 h 19"/>
              <a:gd name="T6" fmla="*/ 21 w 26"/>
              <a:gd name="T7" fmla="*/ 12 h 19"/>
              <a:gd name="T8" fmla="*/ 18 w 26"/>
              <a:gd name="T9" fmla="*/ 7 h 19"/>
              <a:gd name="T10" fmla="*/ 11 w 26"/>
              <a:gd name="T11" fmla="*/ 1 h 19"/>
              <a:gd name="T12" fmla="*/ 0 w 26"/>
              <a:gd name="T13" fmla="*/ 0 h 19"/>
              <a:gd name="T14" fmla="*/ 3 w 26"/>
              <a:gd name="T15" fmla="*/ 1 h 19"/>
              <a:gd name="T16" fmla="*/ 9 w 26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">
                <a:moveTo>
                  <a:pt x="9" y="5"/>
                </a:moveTo>
                <a:cubicBezTo>
                  <a:pt x="12" y="9"/>
                  <a:pt x="14" y="12"/>
                  <a:pt x="17" y="15"/>
                </a:cubicBezTo>
                <a:cubicBezTo>
                  <a:pt x="20" y="17"/>
                  <a:pt x="23" y="19"/>
                  <a:pt x="26" y="19"/>
                </a:cubicBezTo>
                <a:cubicBezTo>
                  <a:pt x="24" y="18"/>
                  <a:pt x="22" y="15"/>
                  <a:pt x="21" y="12"/>
                </a:cubicBezTo>
                <a:cubicBezTo>
                  <a:pt x="20" y="11"/>
                  <a:pt x="19" y="9"/>
                  <a:pt x="18" y="7"/>
                </a:cubicBezTo>
                <a:cubicBezTo>
                  <a:pt x="16" y="4"/>
                  <a:pt x="14" y="2"/>
                  <a:pt x="11" y="1"/>
                </a:cubicBez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4"/>
                  <a:pt x="9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îṣľíḋê">
            <a:extLst>
              <a:ext uri="{FF2B5EF4-FFF2-40B4-BE49-F238E27FC236}">
                <a16:creationId xmlns:a16="http://schemas.microsoft.com/office/drawing/2014/main" id="{E3C1B2F7-F9BC-4C4A-8058-79FB72264295}"/>
              </a:ext>
            </a:extLst>
          </p:cNvPr>
          <p:cNvSpPr/>
          <p:nvPr/>
        </p:nvSpPr>
        <p:spPr bwMode="auto">
          <a:xfrm>
            <a:off x="8722721" y="6277350"/>
            <a:ext cx="181154" cy="125082"/>
          </a:xfrm>
          <a:custGeom>
            <a:avLst/>
            <a:gdLst>
              <a:gd name="T0" fmla="*/ 6 w 35"/>
              <a:gd name="T1" fmla="*/ 6 h 24"/>
              <a:gd name="T2" fmla="*/ 16 w 35"/>
              <a:gd name="T3" fmla="*/ 20 h 24"/>
              <a:gd name="T4" fmla="*/ 35 w 35"/>
              <a:gd name="T5" fmla="*/ 20 h 24"/>
              <a:gd name="T6" fmla="*/ 28 w 35"/>
              <a:gd name="T7" fmla="*/ 17 h 24"/>
              <a:gd name="T8" fmla="*/ 21 w 35"/>
              <a:gd name="T9" fmla="*/ 11 h 24"/>
              <a:gd name="T10" fmla="*/ 13 w 35"/>
              <a:gd name="T11" fmla="*/ 3 h 24"/>
              <a:gd name="T12" fmla="*/ 0 w 35"/>
              <a:gd name="T13" fmla="*/ 1 h 24"/>
              <a:gd name="T14" fmla="*/ 2 w 35"/>
              <a:gd name="T15" fmla="*/ 2 h 24"/>
              <a:gd name="T16" fmla="*/ 6 w 35"/>
              <a:gd name="T1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6" y="6"/>
                </a:moveTo>
                <a:cubicBezTo>
                  <a:pt x="9" y="12"/>
                  <a:pt x="11" y="17"/>
                  <a:pt x="16" y="20"/>
                </a:cubicBezTo>
                <a:cubicBezTo>
                  <a:pt x="22" y="24"/>
                  <a:pt x="30" y="24"/>
                  <a:pt x="35" y="20"/>
                </a:cubicBezTo>
                <a:cubicBezTo>
                  <a:pt x="33" y="20"/>
                  <a:pt x="30" y="19"/>
                  <a:pt x="28" y="17"/>
                </a:cubicBezTo>
                <a:cubicBezTo>
                  <a:pt x="25" y="16"/>
                  <a:pt x="23" y="13"/>
                  <a:pt x="21" y="11"/>
                </a:cubicBezTo>
                <a:cubicBezTo>
                  <a:pt x="19" y="7"/>
                  <a:pt x="16" y="5"/>
                  <a:pt x="13" y="3"/>
                </a:cubicBezTo>
                <a:cubicBezTo>
                  <a:pt x="9" y="1"/>
                  <a:pt x="4" y="0"/>
                  <a:pt x="0" y="1"/>
                </a:cubicBezTo>
                <a:cubicBezTo>
                  <a:pt x="1" y="1"/>
                  <a:pt x="2" y="2"/>
                  <a:pt x="2" y="2"/>
                </a:cubicBezTo>
                <a:cubicBezTo>
                  <a:pt x="4" y="3"/>
                  <a:pt x="5" y="5"/>
                  <a:pt x="6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ŝlîḍè">
            <a:extLst>
              <a:ext uri="{FF2B5EF4-FFF2-40B4-BE49-F238E27FC236}">
                <a16:creationId xmlns:a16="http://schemas.microsoft.com/office/drawing/2014/main" id="{9BB7A1F6-FC73-4A0D-83A8-5211F1CBE1CF}"/>
              </a:ext>
            </a:extLst>
          </p:cNvPr>
          <p:cNvSpPr/>
          <p:nvPr/>
        </p:nvSpPr>
        <p:spPr bwMode="auto">
          <a:xfrm>
            <a:off x="8794607" y="6173833"/>
            <a:ext cx="119331" cy="83388"/>
          </a:xfrm>
          <a:custGeom>
            <a:avLst/>
            <a:gdLst>
              <a:gd name="T0" fmla="*/ 10 w 23"/>
              <a:gd name="T1" fmla="*/ 1 h 16"/>
              <a:gd name="T2" fmla="*/ 0 w 23"/>
              <a:gd name="T3" fmla="*/ 0 h 16"/>
              <a:gd name="T4" fmla="*/ 3 w 23"/>
              <a:gd name="T5" fmla="*/ 1 h 16"/>
              <a:gd name="T6" fmla="*/ 8 w 23"/>
              <a:gd name="T7" fmla="*/ 5 h 16"/>
              <a:gd name="T8" fmla="*/ 15 w 23"/>
              <a:gd name="T9" fmla="*/ 13 h 16"/>
              <a:gd name="T10" fmla="*/ 23 w 23"/>
              <a:gd name="T11" fmla="*/ 16 h 16"/>
              <a:gd name="T12" fmla="*/ 19 w 23"/>
              <a:gd name="T13" fmla="*/ 11 h 16"/>
              <a:gd name="T14" fmla="*/ 16 w 23"/>
              <a:gd name="T15" fmla="*/ 6 h 16"/>
              <a:gd name="T16" fmla="*/ 10 w 23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10" y="1"/>
                </a:move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3"/>
                  <a:pt x="8" y="5"/>
                </a:cubicBezTo>
                <a:cubicBezTo>
                  <a:pt x="11" y="7"/>
                  <a:pt x="13" y="11"/>
                  <a:pt x="15" y="13"/>
                </a:cubicBezTo>
                <a:cubicBezTo>
                  <a:pt x="18" y="15"/>
                  <a:pt x="20" y="16"/>
                  <a:pt x="23" y="16"/>
                </a:cubicBezTo>
                <a:cubicBezTo>
                  <a:pt x="21" y="15"/>
                  <a:pt x="20" y="13"/>
                  <a:pt x="19" y="11"/>
                </a:cubicBezTo>
                <a:cubicBezTo>
                  <a:pt x="18" y="9"/>
                  <a:pt x="17" y="8"/>
                  <a:pt x="16" y="6"/>
                </a:cubicBezTo>
                <a:cubicBezTo>
                  <a:pt x="14" y="4"/>
                  <a:pt x="12" y="2"/>
                  <a:pt x="1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ṡ1íḍè">
            <a:extLst>
              <a:ext uri="{FF2B5EF4-FFF2-40B4-BE49-F238E27FC236}">
                <a16:creationId xmlns:a16="http://schemas.microsoft.com/office/drawing/2014/main" id="{C4BDBA0E-2126-4C5E-B6D8-14781FB44E68}"/>
              </a:ext>
            </a:extLst>
          </p:cNvPr>
          <p:cNvSpPr/>
          <p:nvPr/>
        </p:nvSpPr>
        <p:spPr bwMode="auto">
          <a:xfrm>
            <a:off x="8748600" y="6173833"/>
            <a:ext cx="155275" cy="109267"/>
          </a:xfrm>
          <a:custGeom>
            <a:avLst/>
            <a:gdLst>
              <a:gd name="T0" fmla="*/ 0 w 30"/>
              <a:gd name="T1" fmla="*/ 1 h 21"/>
              <a:gd name="T2" fmla="*/ 2 w 30"/>
              <a:gd name="T3" fmla="*/ 2 h 21"/>
              <a:gd name="T4" fmla="*/ 5 w 30"/>
              <a:gd name="T5" fmla="*/ 6 h 21"/>
              <a:gd name="T6" fmla="*/ 14 w 30"/>
              <a:gd name="T7" fmla="*/ 17 h 21"/>
              <a:gd name="T8" fmla="*/ 30 w 30"/>
              <a:gd name="T9" fmla="*/ 18 h 21"/>
              <a:gd name="T10" fmla="*/ 24 w 30"/>
              <a:gd name="T11" fmla="*/ 15 h 21"/>
              <a:gd name="T12" fmla="*/ 18 w 30"/>
              <a:gd name="T13" fmla="*/ 9 h 21"/>
              <a:gd name="T14" fmla="*/ 11 w 30"/>
              <a:gd name="T15" fmla="*/ 2 h 21"/>
              <a:gd name="T16" fmla="*/ 0 w 30"/>
              <a:gd name="T1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0" y="1"/>
                </a:moveTo>
                <a:cubicBezTo>
                  <a:pt x="1" y="1"/>
                  <a:pt x="2" y="2"/>
                  <a:pt x="2" y="2"/>
                </a:cubicBezTo>
                <a:cubicBezTo>
                  <a:pt x="3" y="3"/>
                  <a:pt x="4" y="4"/>
                  <a:pt x="5" y="6"/>
                </a:cubicBezTo>
                <a:cubicBezTo>
                  <a:pt x="8" y="10"/>
                  <a:pt x="9" y="15"/>
                  <a:pt x="14" y="17"/>
                </a:cubicBezTo>
                <a:cubicBezTo>
                  <a:pt x="19" y="21"/>
                  <a:pt x="25" y="21"/>
                  <a:pt x="30" y="18"/>
                </a:cubicBezTo>
                <a:cubicBezTo>
                  <a:pt x="28" y="17"/>
                  <a:pt x="26" y="16"/>
                  <a:pt x="24" y="15"/>
                </a:cubicBezTo>
                <a:cubicBezTo>
                  <a:pt x="22" y="14"/>
                  <a:pt x="20" y="11"/>
                  <a:pt x="18" y="9"/>
                </a:cubicBezTo>
                <a:cubicBezTo>
                  <a:pt x="16" y="6"/>
                  <a:pt x="14" y="4"/>
                  <a:pt x="11" y="2"/>
                </a:cubicBezTo>
                <a:cubicBezTo>
                  <a:pt x="8" y="1"/>
                  <a:pt x="4" y="0"/>
                  <a:pt x="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śḷïde">
            <a:extLst>
              <a:ext uri="{FF2B5EF4-FFF2-40B4-BE49-F238E27FC236}">
                <a16:creationId xmlns:a16="http://schemas.microsoft.com/office/drawing/2014/main" id="{F4B7C032-2113-40E9-8FAE-8FD61B7F6F5F}"/>
              </a:ext>
            </a:extLst>
          </p:cNvPr>
          <p:cNvSpPr/>
          <p:nvPr/>
        </p:nvSpPr>
        <p:spPr bwMode="auto">
          <a:xfrm>
            <a:off x="8919689" y="6101948"/>
            <a:ext cx="66136" cy="133708"/>
          </a:xfrm>
          <a:custGeom>
            <a:avLst/>
            <a:gdLst>
              <a:gd name="T0" fmla="*/ 9 w 13"/>
              <a:gd name="T1" fmla="*/ 8 h 26"/>
              <a:gd name="T2" fmla="*/ 2 w 13"/>
              <a:gd name="T3" fmla="*/ 17 h 26"/>
              <a:gd name="T4" fmla="*/ 1 w 13"/>
              <a:gd name="T5" fmla="*/ 26 h 26"/>
              <a:gd name="T6" fmla="*/ 5 w 13"/>
              <a:gd name="T7" fmla="*/ 20 h 26"/>
              <a:gd name="T8" fmla="*/ 9 w 13"/>
              <a:gd name="T9" fmla="*/ 16 h 26"/>
              <a:gd name="T10" fmla="*/ 12 w 13"/>
              <a:gd name="T11" fmla="*/ 9 h 26"/>
              <a:gd name="T12" fmla="*/ 11 w 13"/>
              <a:gd name="T13" fmla="*/ 0 h 26"/>
              <a:gd name="T14" fmla="*/ 11 w 13"/>
              <a:gd name="T15" fmla="*/ 3 h 26"/>
              <a:gd name="T16" fmla="*/ 9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9" y="8"/>
                </a:moveTo>
                <a:cubicBezTo>
                  <a:pt x="6" y="11"/>
                  <a:pt x="4" y="14"/>
                  <a:pt x="2" y="17"/>
                </a:cubicBezTo>
                <a:cubicBezTo>
                  <a:pt x="1" y="20"/>
                  <a:pt x="0" y="23"/>
                  <a:pt x="1" y="26"/>
                </a:cubicBezTo>
                <a:cubicBezTo>
                  <a:pt x="1" y="23"/>
                  <a:pt x="3" y="21"/>
                  <a:pt x="5" y="20"/>
                </a:cubicBezTo>
                <a:cubicBezTo>
                  <a:pt x="6" y="19"/>
                  <a:pt x="8" y="18"/>
                  <a:pt x="9" y="16"/>
                </a:cubicBezTo>
                <a:cubicBezTo>
                  <a:pt x="11" y="14"/>
                  <a:pt x="12" y="12"/>
                  <a:pt x="12" y="9"/>
                </a:cubicBezTo>
                <a:cubicBezTo>
                  <a:pt x="13" y="6"/>
                  <a:pt x="12" y="3"/>
                  <a:pt x="11" y="0"/>
                </a:cubicBezTo>
                <a:cubicBezTo>
                  <a:pt x="11" y="0"/>
                  <a:pt x="11" y="2"/>
                  <a:pt x="11" y="3"/>
                </a:cubicBezTo>
                <a:cubicBezTo>
                  <a:pt x="10" y="5"/>
                  <a:pt x="10" y="7"/>
                  <a:pt x="9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šḷiḋé">
            <a:extLst>
              <a:ext uri="{FF2B5EF4-FFF2-40B4-BE49-F238E27FC236}">
                <a16:creationId xmlns:a16="http://schemas.microsoft.com/office/drawing/2014/main" id="{15FE9632-28BF-45F2-B183-ABF21B57DA9C}"/>
              </a:ext>
            </a:extLst>
          </p:cNvPr>
          <p:cNvSpPr/>
          <p:nvPr/>
        </p:nvSpPr>
        <p:spPr bwMode="auto">
          <a:xfrm>
            <a:off x="8882308" y="6054502"/>
            <a:ext cx="89140" cy="171089"/>
          </a:xfrm>
          <a:custGeom>
            <a:avLst/>
            <a:gdLst>
              <a:gd name="T0" fmla="*/ 6 w 17"/>
              <a:gd name="T1" fmla="*/ 33 h 33"/>
              <a:gd name="T2" fmla="*/ 7 w 17"/>
              <a:gd name="T3" fmla="*/ 27 h 33"/>
              <a:gd name="T4" fmla="*/ 11 w 17"/>
              <a:gd name="T5" fmla="*/ 20 h 33"/>
              <a:gd name="T6" fmla="*/ 16 w 17"/>
              <a:gd name="T7" fmla="*/ 11 h 33"/>
              <a:gd name="T8" fmla="*/ 16 w 17"/>
              <a:gd name="T9" fmla="*/ 0 h 33"/>
              <a:gd name="T10" fmla="*/ 15 w 17"/>
              <a:gd name="T11" fmla="*/ 2 h 33"/>
              <a:gd name="T12" fmla="*/ 12 w 17"/>
              <a:gd name="T13" fmla="*/ 6 h 33"/>
              <a:gd name="T14" fmla="*/ 2 w 17"/>
              <a:gd name="T15" fmla="*/ 17 h 33"/>
              <a:gd name="T16" fmla="*/ 6 w 17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">
                <a:moveTo>
                  <a:pt x="6" y="33"/>
                </a:moveTo>
                <a:cubicBezTo>
                  <a:pt x="5" y="31"/>
                  <a:pt x="6" y="29"/>
                  <a:pt x="7" y="27"/>
                </a:cubicBezTo>
                <a:cubicBezTo>
                  <a:pt x="8" y="24"/>
                  <a:pt x="9" y="22"/>
                  <a:pt x="11" y="20"/>
                </a:cubicBezTo>
                <a:cubicBezTo>
                  <a:pt x="13" y="17"/>
                  <a:pt x="15" y="15"/>
                  <a:pt x="16" y="11"/>
                </a:cubicBezTo>
                <a:cubicBezTo>
                  <a:pt x="17" y="8"/>
                  <a:pt x="17" y="4"/>
                  <a:pt x="16" y="0"/>
                </a:cubicBezTo>
                <a:cubicBezTo>
                  <a:pt x="16" y="1"/>
                  <a:pt x="15" y="2"/>
                  <a:pt x="15" y="2"/>
                </a:cubicBezTo>
                <a:cubicBezTo>
                  <a:pt x="14" y="4"/>
                  <a:pt x="13" y="5"/>
                  <a:pt x="12" y="6"/>
                </a:cubicBezTo>
                <a:cubicBezTo>
                  <a:pt x="8" y="10"/>
                  <a:pt x="4" y="12"/>
                  <a:pt x="2" y="17"/>
                </a:cubicBezTo>
                <a:cubicBezTo>
                  <a:pt x="0" y="23"/>
                  <a:pt x="1" y="29"/>
                  <a:pt x="6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ṧļíḑé">
            <a:extLst>
              <a:ext uri="{FF2B5EF4-FFF2-40B4-BE49-F238E27FC236}">
                <a16:creationId xmlns:a16="http://schemas.microsoft.com/office/drawing/2014/main" id="{ED16D030-BD60-4EB7-991F-FB79F5800A3C}"/>
              </a:ext>
            </a:extLst>
          </p:cNvPr>
          <p:cNvSpPr/>
          <p:nvPr/>
        </p:nvSpPr>
        <p:spPr bwMode="auto">
          <a:xfrm>
            <a:off x="10251025" y="2220087"/>
            <a:ext cx="165338" cy="165338"/>
          </a:xfrm>
          <a:custGeom>
            <a:avLst/>
            <a:gdLst>
              <a:gd name="T0" fmla="*/ 7 w 32"/>
              <a:gd name="T1" fmla="*/ 30 h 32"/>
              <a:gd name="T2" fmla="*/ 16 w 32"/>
              <a:gd name="T3" fmla="*/ 32 h 32"/>
              <a:gd name="T4" fmla="*/ 32 w 32"/>
              <a:gd name="T5" fmla="*/ 16 h 32"/>
              <a:gd name="T6" fmla="*/ 16 w 32"/>
              <a:gd name="T7" fmla="*/ 0 h 32"/>
              <a:gd name="T8" fmla="*/ 0 w 32"/>
              <a:gd name="T9" fmla="*/ 14 h 32"/>
              <a:gd name="T10" fmla="*/ 16 w 32"/>
              <a:gd name="T11" fmla="*/ 14 h 32"/>
              <a:gd name="T12" fmla="*/ 21 w 32"/>
              <a:gd name="T13" fmla="*/ 14 h 32"/>
              <a:gd name="T14" fmla="*/ 18 w 32"/>
              <a:gd name="T15" fmla="*/ 18 h 32"/>
              <a:gd name="T16" fmla="*/ 7 w 32"/>
              <a:gd name="T1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7" y="30"/>
                </a:moveTo>
                <a:cubicBezTo>
                  <a:pt x="10" y="31"/>
                  <a:pt x="13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8" y="0"/>
                  <a:pt x="1" y="6"/>
                  <a:pt x="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8" y="18"/>
                  <a:pt x="18" y="18"/>
                  <a:pt x="18" y="18"/>
                </a:cubicBezTo>
                <a:lnTo>
                  <a:pt x="7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šľïdè">
            <a:extLst>
              <a:ext uri="{FF2B5EF4-FFF2-40B4-BE49-F238E27FC236}">
                <a16:creationId xmlns:a16="http://schemas.microsoft.com/office/drawing/2014/main" id="{A517F378-F4C0-4C12-BC5D-9F7E9155D540}"/>
              </a:ext>
            </a:extLst>
          </p:cNvPr>
          <p:cNvSpPr/>
          <p:nvPr/>
        </p:nvSpPr>
        <p:spPr bwMode="auto">
          <a:xfrm>
            <a:off x="9986483" y="2303475"/>
            <a:ext cx="346492" cy="326364"/>
          </a:xfrm>
          <a:custGeom>
            <a:avLst/>
            <a:gdLst>
              <a:gd name="T0" fmla="*/ 30 w 67"/>
              <a:gd name="T1" fmla="*/ 34 h 63"/>
              <a:gd name="T2" fmla="*/ 30 w 67"/>
              <a:gd name="T3" fmla="*/ 36 h 63"/>
              <a:gd name="T4" fmla="*/ 30 w 67"/>
              <a:gd name="T5" fmla="*/ 37 h 63"/>
              <a:gd name="T6" fmla="*/ 30 w 67"/>
              <a:gd name="T7" fmla="*/ 58 h 63"/>
              <a:gd name="T8" fmla="*/ 22 w 67"/>
              <a:gd name="T9" fmla="*/ 63 h 63"/>
              <a:gd name="T10" fmla="*/ 44 w 67"/>
              <a:gd name="T11" fmla="*/ 63 h 63"/>
              <a:gd name="T12" fmla="*/ 37 w 67"/>
              <a:gd name="T13" fmla="*/ 58 h 63"/>
              <a:gd name="T14" fmla="*/ 37 w 67"/>
              <a:gd name="T15" fmla="*/ 37 h 63"/>
              <a:gd name="T16" fmla="*/ 37 w 67"/>
              <a:gd name="T17" fmla="*/ 36 h 63"/>
              <a:gd name="T18" fmla="*/ 37 w 67"/>
              <a:gd name="T19" fmla="*/ 34 h 63"/>
              <a:gd name="T20" fmla="*/ 56 w 67"/>
              <a:gd name="T21" fmla="*/ 12 h 63"/>
              <a:gd name="T22" fmla="*/ 67 w 67"/>
              <a:gd name="T23" fmla="*/ 0 h 63"/>
              <a:gd name="T24" fmla="*/ 51 w 67"/>
              <a:gd name="T25" fmla="*/ 0 h 63"/>
              <a:gd name="T26" fmla="*/ 0 w 67"/>
              <a:gd name="T27" fmla="*/ 0 h 63"/>
              <a:gd name="T28" fmla="*/ 30 w 67"/>
              <a:gd name="T2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63">
                <a:moveTo>
                  <a:pt x="30" y="34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58"/>
                  <a:pt x="30" y="58"/>
                  <a:pt x="30" y="58"/>
                </a:cubicBezTo>
                <a:cubicBezTo>
                  <a:pt x="25" y="58"/>
                  <a:pt x="22" y="61"/>
                  <a:pt x="22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1"/>
                  <a:pt x="41" y="59"/>
                  <a:pt x="3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4"/>
                  <a:pt x="37" y="34"/>
                  <a:pt x="37" y="34"/>
                </a:cubicBezTo>
                <a:cubicBezTo>
                  <a:pt x="56" y="12"/>
                  <a:pt x="56" y="12"/>
                  <a:pt x="56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şľíḓê">
            <a:extLst>
              <a:ext uri="{FF2B5EF4-FFF2-40B4-BE49-F238E27FC236}">
                <a16:creationId xmlns:a16="http://schemas.microsoft.com/office/drawing/2014/main" id="{E6A0C33D-57B9-457F-8858-67CB5AE63373}"/>
              </a:ext>
            </a:extLst>
          </p:cNvPr>
          <p:cNvSpPr/>
          <p:nvPr/>
        </p:nvSpPr>
        <p:spPr bwMode="auto">
          <a:xfrm>
            <a:off x="9825458" y="1941168"/>
            <a:ext cx="258791" cy="159588"/>
          </a:xfrm>
          <a:custGeom>
            <a:avLst/>
            <a:gdLst>
              <a:gd name="T0" fmla="*/ 141 w 180"/>
              <a:gd name="T1" fmla="*/ 61 h 111"/>
              <a:gd name="T2" fmla="*/ 180 w 180"/>
              <a:gd name="T3" fmla="*/ 61 h 111"/>
              <a:gd name="T4" fmla="*/ 180 w 180"/>
              <a:gd name="T5" fmla="*/ 111 h 111"/>
              <a:gd name="T6" fmla="*/ 141 w 180"/>
              <a:gd name="T7" fmla="*/ 111 h 111"/>
              <a:gd name="T8" fmla="*/ 141 w 180"/>
              <a:gd name="T9" fmla="*/ 100 h 111"/>
              <a:gd name="T10" fmla="*/ 155 w 180"/>
              <a:gd name="T11" fmla="*/ 100 h 111"/>
              <a:gd name="T12" fmla="*/ 155 w 180"/>
              <a:gd name="T13" fmla="*/ 79 h 111"/>
              <a:gd name="T14" fmla="*/ 141 w 180"/>
              <a:gd name="T15" fmla="*/ 79 h 111"/>
              <a:gd name="T16" fmla="*/ 141 w 180"/>
              <a:gd name="T17" fmla="*/ 61 h 111"/>
              <a:gd name="T18" fmla="*/ 90 w 180"/>
              <a:gd name="T19" fmla="*/ 61 h 111"/>
              <a:gd name="T20" fmla="*/ 141 w 180"/>
              <a:gd name="T21" fmla="*/ 61 h 111"/>
              <a:gd name="T22" fmla="*/ 141 w 180"/>
              <a:gd name="T23" fmla="*/ 79 h 111"/>
              <a:gd name="T24" fmla="*/ 126 w 180"/>
              <a:gd name="T25" fmla="*/ 79 h 111"/>
              <a:gd name="T26" fmla="*/ 126 w 180"/>
              <a:gd name="T27" fmla="*/ 100 h 111"/>
              <a:gd name="T28" fmla="*/ 126 w 180"/>
              <a:gd name="T29" fmla="*/ 100 h 111"/>
              <a:gd name="T30" fmla="*/ 141 w 180"/>
              <a:gd name="T31" fmla="*/ 100 h 111"/>
              <a:gd name="T32" fmla="*/ 141 w 180"/>
              <a:gd name="T33" fmla="*/ 111 h 111"/>
              <a:gd name="T34" fmla="*/ 90 w 180"/>
              <a:gd name="T35" fmla="*/ 111 h 111"/>
              <a:gd name="T36" fmla="*/ 90 w 180"/>
              <a:gd name="T37" fmla="*/ 100 h 111"/>
              <a:gd name="T38" fmla="*/ 105 w 180"/>
              <a:gd name="T39" fmla="*/ 100 h 111"/>
              <a:gd name="T40" fmla="*/ 105 w 180"/>
              <a:gd name="T41" fmla="*/ 79 h 111"/>
              <a:gd name="T42" fmla="*/ 90 w 180"/>
              <a:gd name="T43" fmla="*/ 79 h 111"/>
              <a:gd name="T44" fmla="*/ 90 w 180"/>
              <a:gd name="T45" fmla="*/ 61 h 111"/>
              <a:gd name="T46" fmla="*/ 65 w 180"/>
              <a:gd name="T47" fmla="*/ 0 h 111"/>
              <a:gd name="T48" fmla="*/ 65 w 180"/>
              <a:gd name="T49" fmla="*/ 61 h 111"/>
              <a:gd name="T50" fmla="*/ 90 w 180"/>
              <a:gd name="T51" fmla="*/ 61 h 111"/>
              <a:gd name="T52" fmla="*/ 90 w 180"/>
              <a:gd name="T53" fmla="*/ 79 h 111"/>
              <a:gd name="T54" fmla="*/ 76 w 180"/>
              <a:gd name="T55" fmla="*/ 79 h 111"/>
              <a:gd name="T56" fmla="*/ 76 w 180"/>
              <a:gd name="T57" fmla="*/ 100 h 111"/>
              <a:gd name="T58" fmla="*/ 76 w 180"/>
              <a:gd name="T59" fmla="*/ 100 h 111"/>
              <a:gd name="T60" fmla="*/ 90 w 180"/>
              <a:gd name="T61" fmla="*/ 100 h 111"/>
              <a:gd name="T62" fmla="*/ 90 w 180"/>
              <a:gd name="T63" fmla="*/ 111 h 111"/>
              <a:gd name="T64" fmla="*/ 40 w 180"/>
              <a:gd name="T65" fmla="*/ 111 h 111"/>
              <a:gd name="T66" fmla="*/ 40 w 180"/>
              <a:gd name="T67" fmla="*/ 100 h 111"/>
              <a:gd name="T68" fmla="*/ 54 w 180"/>
              <a:gd name="T69" fmla="*/ 100 h 111"/>
              <a:gd name="T70" fmla="*/ 54 w 180"/>
              <a:gd name="T71" fmla="*/ 79 h 111"/>
              <a:gd name="T72" fmla="*/ 40 w 180"/>
              <a:gd name="T73" fmla="*/ 79 h 111"/>
              <a:gd name="T74" fmla="*/ 40 w 180"/>
              <a:gd name="T75" fmla="*/ 0 h 111"/>
              <a:gd name="T76" fmla="*/ 65 w 180"/>
              <a:gd name="T77" fmla="*/ 0 h 111"/>
              <a:gd name="T78" fmla="*/ 40 w 180"/>
              <a:gd name="T79" fmla="*/ 111 h 111"/>
              <a:gd name="T80" fmla="*/ 0 w 180"/>
              <a:gd name="T81" fmla="*/ 111 h 111"/>
              <a:gd name="T82" fmla="*/ 0 w 180"/>
              <a:gd name="T83" fmla="*/ 61 h 111"/>
              <a:gd name="T84" fmla="*/ 22 w 180"/>
              <a:gd name="T85" fmla="*/ 61 h 111"/>
              <a:gd name="T86" fmla="*/ 22 w 180"/>
              <a:gd name="T87" fmla="*/ 0 h 111"/>
              <a:gd name="T88" fmla="*/ 40 w 180"/>
              <a:gd name="T89" fmla="*/ 0 h 111"/>
              <a:gd name="T90" fmla="*/ 40 w 180"/>
              <a:gd name="T91" fmla="*/ 79 h 111"/>
              <a:gd name="T92" fmla="*/ 25 w 180"/>
              <a:gd name="T93" fmla="*/ 79 h 111"/>
              <a:gd name="T94" fmla="*/ 25 w 180"/>
              <a:gd name="T95" fmla="*/ 100 h 111"/>
              <a:gd name="T96" fmla="*/ 25 w 180"/>
              <a:gd name="T97" fmla="*/ 100 h 111"/>
              <a:gd name="T98" fmla="*/ 40 w 180"/>
              <a:gd name="T99" fmla="*/ 100 h 111"/>
              <a:gd name="T100" fmla="*/ 40 w 180"/>
              <a:gd name="T10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1">
                <a:moveTo>
                  <a:pt x="141" y="61"/>
                </a:moveTo>
                <a:lnTo>
                  <a:pt x="180" y="61"/>
                </a:lnTo>
                <a:lnTo>
                  <a:pt x="180" y="111"/>
                </a:lnTo>
                <a:lnTo>
                  <a:pt x="141" y="111"/>
                </a:lnTo>
                <a:lnTo>
                  <a:pt x="141" y="100"/>
                </a:lnTo>
                <a:lnTo>
                  <a:pt x="155" y="100"/>
                </a:lnTo>
                <a:lnTo>
                  <a:pt x="155" y="79"/>
                </a:lnTo>
                <a:lnTo>
                  <a:pt x="141" y="79"/>
                </a:lnTo>
                <a:lnTo>
                  <a:pt x="141" y="61"/>
                </a:lnTo>
                <a:close/>
                <a:moveTo>
                  <a:pt x="90" y="61"/>
                </a:moveTo>
                <a:lnTo>
                  <a:pt x="141" y="61"/>
                </a:lnTo>
                <a:lnTo>
                  <a:pt x="141" y="79"/>
                </a:lnTo>
                <a:lnTo>
                  <a:pt x="126" y="79"/>
                </a:lnTo>
                <a:lnTo>
                  <a:pt x="126" y="100"/>
                </a:lnTo>
                <a:lnTo>
                  <a:pt x="126" y="100"/>
                </a:lnTo>
                <a:lnTo>
                  <a:pt x="141" y="100"/>
                </a:lnTo>
                <a:lnTo>
                  <a:pt x="141" y="111"/>
                </a:lnTo>
                <a:lnTo>
                  <a:pt x="90" y="111"/>
                </a:lnTo>
                <a:lnTo>
                  <a:pt x="90" y="100"/>
                </a:lnTo>
                <a:lnTo>
                  <a:pt x="105" y="100"/>
                </a:lnTo>
                <a:lnTo>
                  <a:pt x="105" y="79"/>
                </a:lnTo>
                <a:lnTo>
                  <a:pt x="90" y="79"/>
                </a:lnTo>
                <a:lnTo>
                  <a:pt x="90" y="61"/>
                </a:lnTo>
                <a:close/>
                <a:moveTo>
                  <a:pt x="65" y="0"/>
                </a:moveTo>
                <a:lnTo>
                  <a:pt x="65" y="61"/>
                </a:lnTo>
                <a:lnTo>
                  <a:pt x="90" y="61"/>
                </a:lnTo>
                <a:lnTo>
                  <a:pt x="90" y="79"/>
                </a:lnTo>
                <a:lnTo>
                  <a:pt x="76" y="79"/>
                </a:lnTo>
                <a:lnTo>
                  <a:pt x="76" y="100"/>
                </a:lnTo>
                <a:lnTo>
                  <a:pt x="76" y="100"/>
                </a:lnTo>
                <a:lnTo>
                  <a:pt x="90" y="100"/>
                </a:lnTo>
                <a:lnTo>
                  <a:pt x="90" y="111"/>
                </a:lnTo>
                <a:lnTo>
                  <a:pt x="40" y="111"/>
                </a:lnTo>
                <a:lnTo>
                  <a:pt x="40" y="100"/>
                </a:lnTo>
                <a:lnTo>
                  <a:pt x="54" y="100"/>
                </a:lnTo>
                <a:lnTo>
                  <a:pt x="54" y="79"/>
                </a:lnTo>
                <a:lnTo>
                  <a:pt x="40" y="79"/>
                </a:lnTo>
                <a:lnTo>
                  <a:pt x="40" y="0"/>
                </a:lnTo>
                <a:lnTo>
                  <a:pt x="65" y="0"/>
                </a:lnTo>
                <a:close/>
                <a:moveTo>
                  <a:pt x="40" y="111"/>
                </a:moveTo>
                <a:lnTo>
                  <a:pt x="0" y="111"/>
                </a:lnTo>
                <a:lnTo>
                  <a:pt x="0" y="61"/>
                </a:lnTo>
                <a:lnTo>
                  <a:pt x="22" y="61"/>
                </a:lnTo>
                <a:lnTo>
                  <a:pt x="22" y="0"/>
                </a:lnTo>
                <a:lnTo>
                  <a:pt x="40" y="0"/>
                </a:lnTo>
                <a:lnTo>
                  <a:pt x="40" y="79"/>
                </a:lnTo>
                <a:lnTo>
                  <a:pt x="25" y="79"/>
                </a:lnTo>
                <a:lnTo>
                  <a:pt x="25" y="100"/>
                </a:lnTo>
                <a:lnTo>
                  <a:pt x="25" y="100"/>
                </a:lnTo>
                <a:lnTo>
                  <a:pt x="40" y="100"/>
                </a:lnTo>
                <a:lnTo>
                  <a:pt x="40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ṥḻïďê">
            <a:extLst>
              <a:ext uri="{FF2B5EF4-FFF2-40B4-BE49-F238E27FC236}">
                <a16:creationId xmlns:a16="http://schemas.microsoft.com/office/drawing/2014/main" id="{1CBBCA86-C1D6-43E9-8201-1AC42AB25D15}"/>
              </a:ext>
            </a:extLst>
          </p:cNvPr>
          <p:cNvSpPr/>
          <p:nvPr/>
        </p:nvSpPr>
        <p:spPr bwMode="auto">
          <a:xfrm>
            <a:off x="9799579" y="2110820"/>
            <a:ext cx="347930" cy="109267"/>
          </a:xfrm>
          <a:custGeom>
            <a:avLst/>
            <a:gdLst>
              <a:gd name="T0" fmla="*/ 7 w 242"/>
              <a:gd name="T1" fmla="*/ 76 h 76"/>
              <a:gd name="T2" fmla="*/ 0 w 242"/>
              <a:gd name="T3" fmla="*/ 0 h 76"/>
              <a:gd name="T4" fmla="*/ 242 w 242"/>
              <a:gd name="T5" fmla="*/ 0 h 76"/>
              <a:gd name="T6" fmla="*/ 213 w 242"/>
              <a:gd name="T7" fmla="*/ 76 h 76"/>
              <a:gd name="T8" fmla="*/ 7 w 242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76">
                <a:moveTo>
                  <a:pt x="7" y="76"/>
                </a:moveTo>
                <a:lnTo>
                  <a:pt x="0" y="0"/>
                </a:lnTo>
                <a:lnTo>
                  <a:pt x="242" y="0"/>
                </a:lnTo>
                <a:lnTo>
                  <a:pt x="213" y="76"/>
                </a:lnTo>
                <a:lnTo>
                  <a:pt x="7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ïṥļíḑè">
            <a:extLst>
              <a:ext uri="{FF2B5EF4-FFF2-40B4-BE49-F238E27FC236}">
                <a16:creationId xmlns:a16="http://schemas.microsoft.com/office/drawing/2014/main" id="{921A8FB2-6AB0-4758-896A-3D003E91DCDF}"/>
              </a:ext>
            </a:extLst>
          </p:cNvPr>
          <p:cNvSpPr/>
          <p:nvPr/>
        </p:nvSpPr>
        <p:spPr bwMode="auto">
          <a:xfrm>
            <a:off x="7831330" y="5976865"/>
            <a:ext cx="232912" cy="232912"/>
          </a:xfrm>
          <a:custGeom>
            <a:avLst/>
            <a:gdLst>
              <a:gd name="T0" fmla="*/ 22 w 45"/>
              <a:gd name="T1" fmla="*/ 42 h 45"/>
              <a:gd name="T2" fmla="*/ 26 w 45"/>
              <a:gd name="T3" fmla="*/ 42 h 45"/>
              <a:gd name="T4" fmla="*/ 27 w 45"/>
              <a:gd name="T5" fmla="*/ 45 h 45"/>
              <a:gd name="T6" fmla="*/ 35 w 45"/>
              <a:gd name="T7" fmla="*/ 41 h 45"/>
              <a:gd name="T8" fmla="*/ 34 w 45"/>
              <a:gd name="T9" fmla="*/ 38 h 45"/>
              <a:gd name="T10" fmla="*/ 38 w 45"/>
              <a:gd name="T11" fmla="*/ 33 h 45"/>
              <a:gd name="T12" fmla="*/ 42 w 45"/>
              <a:gd name="T13" fmla="*/ 35 h 45"/>
              <a:gd name="T14" fmla="*/ 45 w 45"/>
              <a:gd name="T15" fmla="*/ 27 h 45"/>
              <a:gd name="T16" fmla="*/ 42 w 45"/>
              <a:gd name="T17" fmla="*/ 26 h 45"/>
              <a:gd name="T18" fmla="*/ 41 w 45"/>
              <a:gd name="T19" fmla="*/ 19 h 45"/>
              <a:gd name="T20" fmla="*/ 45 w 45"/>
              <a:gd name="T21" fmla="*/ 17 h 45"/>
              <a:gd name="T22" fmla="*/ 41 w 45"/>
              <a:gd name="T23" fmla="*/ 10 h 45"/>
              <a:gd name="T24" fmla="*/ 38 w 45"/>
              <a:gd name="T25" fmla="*/ 11 h 45"/>
              <a:gd name="T26" fmla="*/ 33 w 45"/>
              <a:gd name="T27" fmla="*/ 6 h 45"/>
              <a:gd name="T28" fmla="*/ 35 w 45"/>
              <a:gd name="T29" fmla="*/ 3 h 45"/>
              <a:gd name="T30" fmla="*/ 27 w 45"/>
              <a:gd name="T31" fmla="*/ 0 h 45"/>
              <a:gd name="T32" fmla="*/ 26 w 45"/>
              <a:gd name="T33" fmla="*/ 3 h 45"/>
              <a:gd name="T34" fmla="*/ 22 w 45"/>
              <a:gd name="T35" fmla="*/ 3 h 45"/>
              <a:gd name="T36" fmla="*/ 22 w 45"/>
              <a:gd name="T37" fmla="*/ 9 h 45"/>
              <a:gd name="T38" fmla="*/ 34 w 45"/>
              <a:gd name="T39" fmla="*/ 17 h 45"/>
              <a:gd name="T40" fmla="*/ 27 w 45"/>
              <a:gd name="T41" fmla="*/ 34 h 45"/>
              <a:gd name="T42" fmla="*/ 22 w 45"/>
              <a:gd name="T43" fmla="*/ 35 h 45"/>
              <a:gd name="T44" fmla="*/ 22 w 45"/>
              <a:gd name="T45" fmla="*/ 35 h 45"/>
              <a:gd name="T46" fmla="*/ 22 w 45"/>
              <a:gd name="T47" fmla="*/ 42 h 45"/>
              <a:gd name="T48" fmla="*/ 3 w 45"/>
              <a:gd name="T49" fmla="*/ 26 h 45"/>
              <a:gd name="T50" fmla="*/ 0 w 45"/>
              <a:gd name="T51" fmla="*/ 27 h 45"/>
              <a:gd name="T52" fmla="*/ 3 w 45"/>
              <a:gd name="T53" fmla="*/ 35 h 45"/>
              <a:gd name="T54" fmla="*/ 6 w 45"/>
              <a:gd name="T55" fmla="*/ 34 h 45"/>
              <a:gd name="T56" fmla="*/ 11 w 45"/>
              <a:gd name="T57" fmla="*/ 38 h 45"/>
              <a:gd name="T58" fmla="*/ 10 w 45"/>
              <a:gd name="T59" fmla="*/ 42 h 45"/>
              <a:gd name="T60" fmla="*/ 18 w 45"/>
              <a:gd name="T61" fmla="*/ 45 h 45"/>
              <a:gd name="T62" fmla="*/ 19 w 45"/>
              <a:gd name="T63" fmla="*/ 42 h 45"/>
              <a:gd name="T64" fmla="*/ 22 w 45"/>
              <a:gd name="T65" fmla="*/ 42 h 45"/>
              <a:gd name="T66" fmla="*/ 22 w 45"/>
              <a:gd name="T67" fmla="*/ 35 h 45"/>
              <a:gd name="T68" fmla="*/ 10 w 45"/>
              <a:gd name="T69" fmla="*/ 28 h 45"/>
              <a:gd name="T70" fmla="*/ 17 w 45"/>
              <a:gd name="T71" fmla="*/ 10 h 45"/>
              <a:gd name="T72" fmla="*/ 17 w 45"/>
              <a:gd name="T73" fmla="*/ 10 h 45"/>
              <a:gd name="T74" fmla="*/ 22 w 45"/>
              <a:gd name="T75" fmla="*/ 9 h 45"/>
              <a:gd name="T76" fmla="*/ 22 w 45"/>
              <a:gd name="T77" fmla="*/ 9 h 45"/>
              <a:gd name="T78" fmla="*/ 22 w 45"/>
              <a:gd name="T79" fmla="*/ 3 h 45"/>
              <a:gd name="T80" fmla="*/ 19 w 45"/>
              <a:gd name="T81" fmla="*/ 3 h 45"/>
              <a:gd name="T82" fmla="*/ 17 w 45"/>
              <a:gd name="T83" fmla="*/ 0 h 45"/>
              <a:gd name="T84" fmla="*/ 10 w 45"/>
              <a:gd name="T85" fmla="*/ 3 h 45"/>
              <a:gd name="T86" fmla="*/ 11 w 45"/>
              <a:gd name="T87" fmla="*/ 7 h 45"/>
              <a:gd name="T88" fmla="*/ 6 w 45"/>
              <a:gd name="T89" fmla="*/ 11 h 45"/>
              <a:gd name="T90" fmla="*/ 3 w 45"/>
              <a:gd name="T91" fmla="*/ 10 h 45"/>
              <a:gd name="T92" fmla="*/ 0 w 45"/>
              <a:gd name="T93" fmla="*/ 18 h 45"/>
              <a:gd name="T94" fmla="*/ 3 w 45"/>
              <a:gd name="T95" fmla="*/ 19 h 45"/>
              <a:gd name="T96" fmla="*/ 3 w 45"/>
              <a:gd name="T97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5">
                <a:moveTo>
                  <a:pt x="22" y="42"/>
                </a:moveTo>
                <a:cubicBezTo>
                  <a:pt x="24" y="42"/>
                  <a:pt x="25" y="42"/>
                  <a:pt x="26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7" y="35"/>
                  <a:pt x="38" y="33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27"/>
                  <a:pt x="45" y="27"/>
                  <a:pt x="45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3"/>
                  <a:pt x="42" y="21"/>
                  <a:pt x="41" y="19"/>
                </a:cubicBezTo>
                <a:cubicBezTo>
                  <a:pt x="45" y="17"/>
                  <a:pt x="45" y="17"/>
                  <a:pt x="45" y="17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9"/>
                  <a:pt x="35" y="8"/>
                  <a:pt x="33" y="6"/>
                </a:cubicBezTo>
                <a:cubicBezTo>
                  <a:pt x="35" y="3"/>
                  <a:pt x="35" y="3"/>
                  <a:pt x="35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8" y="9"/>
                  <a:pt x="32" y="12"/>
                  <a:pt x="34" y="17"/>
                </a:cubicBezTo>
                <a:cubicBezTo>
                  <a:pt x="37" y="24"/>
                  <a:pt x="34" y="32"/>
                  <a:pt x="27" y="34"/>
                </a:cubicBezTo>
                <a:cubicBezTo>
                  <a:pt x="26" y="35"/>
                  <a:pt x="24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lnTo>
                  <a:pt x="22" y="42"/>
                </a:lnTo>
                <a:close/>
                <a:moveTo>
                  <a:pt x="3" y="26"/>
                </a:moveTo>
                <a:cubicBezTo>
                  <a:pt x="0" y="27"/>
                  <a:pt x="0" y="27"/>
                  <a:pt x="0" y="27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6"/>
                  <a:pt x="9" y="37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5"/>
                  <a:pt x="12" y="32"/>
                  <a:pt x="10" y="28"/>
                </a:cubicBezTo>
                <a:cubicBezTo>
                  <a:pt x="7" y="21"/>
                  <a:pt x="11" y="13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8" y="9"/>
                  <a:pt x="6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4"/>
                  <a:pt x="3" y="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ṩľîḓé">
            <a:extLst>
              <a:ext uri="{FF2B5EF4-FFF2-40B4-BE49-F238E27FC236}">
                <a16:creationId xmlns:a16="http://schemas.microsoft.com/office/drawing/2014/main" id="{F80C96AB-AFC9-450D-A7CF-872A74FBCC8B}"/>
              </a:ext>
            </a:extLst>
          </p:cNvPr>
          <p:cNvSpPr/>
          <p:nvPr/>
        </p:nvSpPr>
        <p:spPr bwMode="auto">
          <a:xfrm>
            <a:off x="11017334" y="4562143"/>
            <a:ext cx="129395" cy="125082"/>
          </a:xfrm>
          <a:custGeom>
            <a:avLst/>
            <a:gdLst>
              <a:gd name="T0" fmla="*/ 4 w 25"/>
              <a:gd name="T1" fmla="*/ 24 h 24"/>
              <a:gd name="T2" fmla="*/ 8 w 25"/>
              <a:gd name="T3" fmla="*/ 20 h 24"/>
              <a:gd name="T4" fmla="*/ 8 w 25"/>
              <a:gd name="T5" fmla="*/ 20 h 24"/>
              <a:gd name="T6" fmla="*/ 8 w 25"/>
              <a:gd name="T7" fmla="*/ 6 h 24"/>
              <a:gd name="T8" fmla="*/ 23 w 25"/>
              <a:gd name="T9" fmla="*/ 6 h 24"/>
              <a:gd name="T10" fmla="*/ 23 w 25"/>
              <a:gd name="T11" fmla="*/ 16 h 24"/>
              <a:gd name="T12" fmla="*/ 21 w 25"/>
              <a:gd name="T13" fmla="*/ 15 h 24"/>
              <a:gd name="T14" fmla="*/ 17 w 25"/>
              <a:gd name="T15" fmla="*/ 20 h 24"/>
              <a:gd name="T16" fmla="*/ 21 w 25"/>
              <a:gd name="T17" fmla="*/ 24 h 24"/>
              <a:gd name="T18" fmla="*/ 25 w 25"/>
              <a:gd name="T19" fmla="*/ 20 h 24"/>
              <a:gd name="T20" fmla="*/ 25 w 25"/>
              <a:gd name="T21" fmla="*/ 20 h 24"/>
              <a:gd name="T22" fmla="*/ 25 w 25"/>
              <a:gd name="T23" fmla="*/ 20 h 24"/>
              <a:gd name="T24" fmla="*/ 25 w 25"/>
              <a:gd name="T25" fmla="*/ 6 h 24"/>
              <a:gd name="T26" fmla="*/ 25 w 25"/>
              <a:gd name="T27" fmla="*/ 0 h 24"/>
              <a:gd name="T28" fmla="*/ 23 w 25"/>
              <a:gd name="T29" fmla="*/ 0 h 24"/>
              <a:gd name="T30" fmla="*/ 8 w 25"/>
              <a:gd name="T31" fmla="*/ 0 h 24"/>
              <a:gd name="T32" fmla="*/ 6 w 25"/>
              <a:gd name="T33" fmla="*/ 0 h 24"/>
              <a:gd name="T34" fmla="*/ 6 w 25"/>
              <a:gd name="T35" fmla="*/ 6 h 24"/>
              <a:gd name="T36" fmla="*/ 6 w 25"/>
              <a:gd name="T37" fmla="*/ 16 h 24"/>
              <a:gd name="T38" fmla="*/ 4 w 25"/>
              <a:gd name="T39" fmla="*/ 15 h 24"/>
              <a:gd name="T40" fmla="*/ 0 w 25"/>
              <a:gd name="T41" fmla="*/ 20 h 24"/>
              <a:gd name="T42" fmla="*/ 4 w 25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4" y="24"/>
                </a:moveTo>
                <a:cubicBezTo>
                  <a:pt x="7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"/>
                  <a:pt x="8" y="6"/>
                  <a:pt x="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5"/>
                  <a:pt x="21" y="15"/>
                </a:cubicBezTo>
                <a:cubicBezTo>
                  <a:pt x="18" y="15"/>
                  <a:pt x="17" y="17"/>
                  <a:pt x="17" y="20"/>
                </a:cubicBezTo>
                <a:cubicBezTo>
                  <a:pt x="17" y="22"/>
                  <a:pt x="18" y="24"/>
                  <a:pt x="21" y="24"/>
                </a:cubicBezTo>
                <a:cubicBezTo>
                  <a:pt x="23" y="24"/>
                  <a:pt x="25" y="22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4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ŝḷîďé">
            <a:extLst>
              <a:ext uri="{FF2B5EF4-FFF2-40B4-BE49-F238E27FC236}">
                <a16:creationId xmlns:a16="http://schemas.microsoft.com/office/drawing/2014/main" id="{461DCCC4-A015-48C5-A968-EC07D83963A4}"/>
              </a:ext>
            </a:extLst>
          </p:cNvPr>
          <p:cNvSpPr/>
          <p:nvPr/>
        </p:nvSpPr>
        <p:spPr bwMode="auto">
          <a:xfrm>
            <a:off x="10716849" y="2727604"/>
            <a:ext cx="135147" cy="125082"/>
          </a:xfrm>
          <a:custGeom>
            <a:avLst/>
            <a:gdLst>
              <a:gd name="T0" fmla="*/ 5 w 26"/>
              <a:gd name="T1" fmla="*/ 24 h 24"/>
              <a:gd name="T2" fmla="*/ 9 w 26"/>
              <a:gd name="T3" fmla="*/ 20 h 24"/>
              <a:gd name="T4" fmla="*/ 9 w 26"/>
              <a:gd name="T5" fmla="*/ 20 h 24"/>
              <a:gd name="T6" fmla="*/ 9 w 26"/>
              <a:gd name="T7" fmla="*/ 6 h 24"/>
              <a:gd name="T8" fmla="*/ 23 w 26"/>
              <a:gd name="T9" fmla="*/ 6 h 24"/>
              <a:gd name="T10" fmla="*/ 23 w 26"/>
              <a:gd name="T11" fmla="*/ 16 h 24"/>
              <a:gd name="T12" fmla="*/ 21 w 26"/>
              <a:gd name="T13" fmla="*/ 15 h 24"/>
              <a:gd name="T14" fmla="*/ 17 w 26"/>
              <a:gd name="T15" fmla="*/ 20 h 24"/>
              <a:gd name="T16" fmla="*/ 21 w 26"/>
              <a:gd name="T17" fmla="*/ 24 h 24"/>
              <a:gd name="T18" fmla="*/ 26 w 26"/>
              <a:gd name="T19" fmla="*/ 20 h 24"/>
              <a:gd name="T20" fmla="*/ 26 w 26"/>
              <a:gd name="T21" fmla="*/ 20 h 24"/>
              <a:gd name="T22" fmla="*/ 26 w 26"/>
              <a:gd name="T23" fmla="*/ 20 h 24"/>
              <a:gd name="T24" fmla="*/ 26 w 26"/>
              <a:gd name="T25" fmla="*/ 6 h 24"/>
              <a:gd name="T26" fmla="*/ 26 w 26"/>
              <a:gd name="T27" fmla="*/ 0 h 24"/>
              <a:gd name="T28" fmla="*/ 23 w 26"/>
              <a:gd name="T29" fmla="*/ 0 h 24"/>
              <a:gd name="T30" fmla="*/ 9 w 26"/>
              <a:gd name="T31" fmla="*/ 0 h 24"/>
              <a:gd name="T32" fmla="*/ 6 w 26"/>
              <a:gd name="T33" fmla="*/ 0 h 24"/>
              <a:gd name="T34" fmla="*/ 6 w 26"/>
              <a:gd name="T35" fmla="*/ 6 h 24"/>
              <a:gd name="T36" fmla="*/ 6 w 26"/>
              <a:gd name="T37" fmla="*/ 16 h 24"/>
              <a:gd name="T38" fmla="*/ 5 w 26"/>
              <a:gd name="T39" fmla="*/ 15 h 24"/>
              <a:gd name="T40" fmla="*/ 0 w 26"/>
              <a:gd name="T41" fmla="*/ 20 h 24"/>
              <a:gd name="T42" fmla="*/ 5 w 26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5" y="24"/>
                </a:moveTo>
                <a:cubicBezTo>
                  <a:pt x="7" y="24"/>
                  <a:pt x="9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5"/>
                  <a:pt x="21" y="15"/>
                </a:cubicBezTo>
                <a:cubicBezTo>
                  <a:pt x="19" y="15"/>
                  <a:pt x="17" y="17"/>
                  <a:pt x="17" y="20"/>
                </a:cubicBezTo>
                <a:cubicBezTo>
                  <a:pt x="17" y="22"/>
                  <a:pt x="19" y="24"/>
                  <a:pt x="21" y="24"/>
                </a:cubicBezTo>
                <a:cubicBezTo>
                  <a:pt x="24" y="24"/>
                  <a:pt x="26" y="22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5"/>
                  <a:pt x="5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5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ṣlíḋe">
            <a:extLst>
              <a:ext uri="{FF2B5EF4-FFF2-40B4-BE49-F238E27FC236}">
                <a16:creationId xmlns:a16="http://schemas.microsoft.com/office/drawing/2014/main" id="{B2E645E9-2FD5-444A-ACCE-AB660DB8ACF5}"/>
              </a:ext>
            </a:extLst>
          </p:cNvPr>
          <p:cNvSpPr/>
          <p:nvPr/>
        </p:nvSpPr>
        <p:spPr bwMode="auto">
          <a:xfrm>
            <a:off x="6643766" y="3365954"/>
            <a:ext cx="156712" cy="145211"/>
          </a:xfrm>
          <a:custGeom>
            <a:avLst/>
            <a:gdLst>
              <a:gd name="T0" fmla="*/ 5 w 30"/>
              <a:gd name="T1" fmla="*/ 28 h 28"/>
              <a:gd name="T2" fmla="*/ 10 w 30"/>
              <a:gd name="T3" fmla="*/ 23 h 28"/>
              <a:gd name="T4" fmla="*/ 10 w 30"/>
              <a:gd name="T5" fmla="*/ 23 h 28"/>
              <a:gd name="T6" fmla="*/ 10 w 30"/>
              <a:gd name="T7" fmla="*/ 6 h 28"/>
              <a:gd name="T8" fmla="*/ 27 w 30"/>
              <a:gd name="T9" fmla="*/ 6 h 28"/>
              <a:gd name="T10" fmla="*/ 27 w 30"/>
              <a:gd name="T11" fmla="*/ 18 h 28"/>
              <a:gd name="T12" fmla="*/ 25 w 30"/>
              <a:gd name="T13" fmla="*/ 18 h 28"/>
              <a:gd name="T14" fmla="*/ 20 w 30"/>
              <a:gd name="T15" fmla="*/ 23 h 28"/>
              <a:gd name="T16" fmla="*/ 25 w 30"/>
              <a:gd name="T17" fmla="*/ 28 h 28"/>
              <a:gd name="T18" fmla="*/ 30 w 30"/>
              <a:gd name="T19" fmla="*/ 23 h 28"/>
              <a:gd name="T20" fmla="*/ 30 w 30"/>
              <a:gd name="T21" fmla="*/ 23 h 28"/>
              <a:gd name="T22" fmla="*/ 30 w 30"/>
              <a:gd name="T23" fmla="*/ 23 h 28"/>
              <a:gd name="T24" fmla="*/ 30 w 30"/>
              <a:gd name="T25" fmla="*/ 6 h 28"/>
              <a:gd name="T26" fmla="*/ 30 w 30"/>
              <a:gd name="T27" fmla="*/ 0 h 28"/>
              <a:gd name="T28" fmla="*/ 27 w 30"/>
              <a:gd name="T29" fmla="*/ 0 h 28"/>
              <a:gd name="T30" fmla="*/ 10 w 30"/>
              <a:gd name="T31" fmla="*/ 0 h 28"/>
              <a:gd name="T32" fmla="*/ 7 w 30"/>
              <a:gd name="T33" fmla="*/ 0 h 28"/>
              <a:gd name="T34" fmla="*/ 7 w 30"/>
              <a:gd name="T35" fmla="*/ 6 h 28"/>
              <a:gd name="T36" fmla="*/ 7 w 30"/>
              <a:gd name="T37" fmla="*/ 18 h 28"/>
              <a:gd name="T38" fmla="*/ 5 w 30"/>
              <a:gd name="T39" fmla="*/ 18 h 28"/>
              <a:gd name="T40" fmla="*/ 0 w 30"/>
              <a:gd name="T41" fmla="*/ 23 h 28"/>
              <a:gd name="T42" fmla="*/ 5 w 30"/>
              <a:gd name="T4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5" y="28"/>
                </a:moveTo>
                <a:cubicBezTo>
                  <a:pt x="8" y="28"/>
                  <a:pt x="10" y="26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6"/>
                  <a:pt x="10" y="6"/>
                  <a:pt x="1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2" y="18"/>
                  <a:pt x="20" y="20"/>
                  <a:pt x="20" y="23"/>
                </a:cubicBezTo>
                <a:cubicBezTo>
                  <a:pt x="20" y="26"/>
                  <a:pt x="22" y="28"/>
                  <a:pt x="25" y="28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2" y="18"/>
                  <a:pt x="0" y="20"/>
                  <a:pt x="0" y="23"/>
                </a:cubicBezTo>
                <a:cubicBezTo>
                  <a:pt x="0" y="26"/>
                  <a:pt x="2" y="28"/>
                  <a:pt x="5" y="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ṥ1ïḍê">
            <a:extLst>
              <a:ext uri="{FF2B5EF4-FFF2-40B4-BE49-F238E27FC236}">
                <a16:creationId xmlns:a16="http://schemas.microsoft.com/office/drawing/2014/main" id="{A84BBBF9-CD28-4C21-9DE5-85886DC8453C}"/>
              </a:ext>
            </a:extLst>
          </p:cNvPr>
          <p:cNvSpPr/>
          <p:nvPr/>
        </p:nvSpPr>
        <p:spPr bwMode="auto">
          <a:xfrm>
            <a:off x="7773820" y="5883413"/>
            <a:ext cx="93453" cy="119331"/>
          </a:xfrm>
          <a:custGeom>
            <a:avLst/>
            <a:gdLst>
              <a:gd name="T0" fmla="*/ 0 w 18"/>
              <a:gd name="T1" fmla="*/ 0 h 23"/>
              <a:gd name="T2" fmla="*/ 7 w 18"/>
              <a:gd name="T3" fmla="*/ 23 h 23"/>
              <a:gd name="T4" fmla="*/ 18 w 18"/>
              <a:gd name="T5" fmla="*/ 0 h 23"/>
              <a:gd name="T6" fmla="*/ 0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0" y="0"/>
                </a:moveTo>
                <a:cubicBezTo>
                  <a:pt x="1" y="9"/>
                  <a:pt x="3" y="17"/>
                  <a:pt x="7" y="23"/>
                </a:cubicBezTo>
                <a:cubicBezTo>
                  <a:pt x="13" y="17"/>
                  <a:pt x="18" y="9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sḻîḍê">
            <a:extLst>
              <a:ext uri="{FF2B5EF4-FFF2-40B4-BE49-F238E27FC236}">
                <a16:creationId xmlns:a16="http://schemas.microsoft.com/office/drawing/2014/main" id="{8BB4EB15-F9BA-4746-89A5-D3C8BD260DF1}"/>
              </a:ext>
            </a:extLst>
          </p:cNvPr>
          <p:cNvSpPr/>
          <p:nvPr/>
        </p:nvSpPr>
        <p:spPr bwMode="auto">
          <a:xfrm>
            <a:off x="7773820" y="5733889"/>
            <a:ext cx="93453" cy="119331"/>
          </a:xfrm>
          <a:custGeom>
            <a:avLst/>
            <a:gdLst>
              <a:gd name="T0" fmla="*/ 7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7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7" y="0"/>
                </a:moveTo>
                <a:cubicBezTo>
                  <a:pt x="3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3" y="6"/>
                  <a:pt x="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ïşliḓé">
            <a:extLst>
              <a:ext uri="{FF2B5EF4-FFF2-40B4-BE49-F238E27FC236}">
                <a16:creationId xmlns:a16="http://schemas.microsoft.com/office/drawing/2014/main" id="{97F045C8-B641-44AE-8266-2CED4362AB2D}"/>
              </a:ext>
            </a:extLst>
          </p:cNvPr>
          <p:cNvSpPr/>
          <p:nvPr/>
        </p:nvSpPr>
        <p:spPr bwMode="auto">
          <a:xfrm>
            <a:off x="7701934" y="5686444"/>
            <a:ext cx="81951" cy="166776"/>
          </a:xfrm>
          <a:custGeom>
            <a:avLst/>
            <a:gdLst>
              <a:gd name="T0" fmla="*/ 0 w 16"/>
              <a:gd name="T1" fmla="*/ 0 h 32"/>
              <a:gd name="T2" fmla="*/ 0 w 16"/>
              <a:gd name="T3" fmla="*/ 32 h 32"/>
              <a:gd name="T4" fmla="*/ 8 w 16"/>
              <a:gd name="T5" fmla="*/ 32 h 32"/>
              <a:gd name="T6" fmla="*/ 16 w 16"/>
              <a:gd name="T7" fmla="*/ 5 h 32"/>
              <a:gd name="T8" fmla="*/ 0 w 1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21"/>
                  <a:pt x="12" y="12"/>
                  <a:pt x="16" y="5"/>
                </a:cubicBezTo>
                <a:cubicBezTo>
                  <a:pt x="12" y="2"/>
                  <a:pt x="6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slïḑe">
            <a:extLst>
              <a:ext uri="{FF2B5EF4-FFF2-40B4-BE49-F238E27FC236}">
                <a16:creationId xmlns:a16="http://schemas.microsoft.com/office/drawing/2014/main" id="{ED2F3251-44E5-4868-8FF0-14F3458E078B}"/>
              </a:ext>
            </a:extLst>
          </p:cNvPr>
          <p:cNvSpPr/>
          <p:nvPr/>
        </p:nvSpPr>
        <p:spPr bwMode="auto">
          <a:xfrm>
            <a:off x="7586916" y="5883413"/>
            <a:ext cx="83388" cy="166776"/>
          </a:xfrm>
          <a:custGeom>
            <a:avLst/>
            <a:gdLst>
              <a:gd name="T0" fmla="*/ 16 w 16"/>
              <a:gd name="T1" fmla="*/ 32 h 32"/>
              <a:gd name="T2" fmla="*/ 16 w 16"/>
              <a:gd name="T3" fmla="*/ 0 h 32"/>
              <a:gd name="T4" fmla="*/ 8 w 16"/>
              <a:gd name="T5" fmla="*/ 0 h 32"/>
              <a:gd name="T6" fmla="*/ 0 w 16"/>
              <a:gd name="T7" fmla="*/ 27 h 32"/>
              <a:gd name="T8" fmla="*/ 16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16" y="32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1"/>
                  <a:pt x="4" y="20"/>
                  <a:pt x="0" y="27"/>
                </a:cubicBezTo>
                <a:cubicBezTo>
                  <a:pt x="5" y="30"/>
                  <a:pt x="10" y="32"/>
                  <a:pt x="16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šļíďè">
            <a:extLst>
              <a:ext uri="{FF2B5EF4-FFF2-40B4-BE49-F238E27FC236}">
                <a16:creationId xmlns:a16="http://schemas.microsoft.com/office/drawing/2014/main" id="{A9121C25-FB16-4550-8124-3C0EB2990A8E}"/>
              </a:ext>
            </a:extLst>
          </p:cNvPr>
          <p:cNvSpPr/>
          <p:nvPr/>
        </p:nvSpPr>
        <p:spPr bwMode="auto">
          <a:xfrm>
            <a:off x="7586916" y="5686444"/>
            <a:ext cx="83388" cy="166776"/>
          </a:xfrm>
          <a:custGeom>
            <a:avLst/>
            <a:gdLst>
              <a:gd name="T0" fmla="*/ 8 w 16"/>
              <a:gd name="T1" fmla="*/ 32 h 32"/>
              <a:gd name="T2" fmla="*/ 16 w 16"/>
              <a:gd name="T3" fmla="*/ 32 h 32"/>
              <a:gd name="T4" fmla="*/ 16 w 16"/>
              <a:gd name="T5" fmla="*/ 0 h 32"/>
              <a:gd name="T6" fmla="*/ 0 w 16"/>
              <a:gd name="T7" fmla="*/ 6 h 32"/>
              <a:gd name="T8" fmla="*/ 8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0"/>
                  <a:pt x="5" y="2"/>
                  <a:pt x="0" y="6"/>
                </a:cubicBezTo>
                <a:cubicBezTo>
                  <a:pt x="4" y="12"/>
                  <a:pt x="7" y="21"/>
                  <a:pt x="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ṥľîďe">
            <a:extLst>
              <a:ext uri="{FF2B5EF4-FFF2-40B4-BE49-F238E27FC236}">
                <a16:creationId xmlns:a16="http://schemas.microsoft.com/office/drawing/2014/main" id="{26844210-E876-4D65-9714-D98945C1D272}"/>
              </a:ext>
            </a:extLst>
          </p:cNvPr>
          <p:cNvSpPr/>
          <p:nvPr/>
        </p:nvSpPr>
        <p:spPr bwMode="auto">
          <a:xfrm>
            <a:off x="7504965" y="5883413"/>
            <a:ext cx="93453" cy="119331"/>
          </a:xfrm>
          <a:custGeom>
            <a:avLst/>
            <a:gdLst>
              <a:gd name="T0" fmla="*/ 11 w 18"/>
              <a:gd name="T1" fmla="*/ 23 h 23"/>
              <a:gd name="T2" fmla="*/ 18 w 18"/>
              <a:gd name="T3" fmla="*/ 0 h 23"/>
              <a:gd name="T4" fmla="*/ 0 w 18"/>
              <a:gd name="T5" fmla="*/ 0 h 23"/>
              <a:gd name="T6" fmla="*/ 11 w 18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23"/>
                </a:moveTo>
                <a:cubicBezTo>
                  <a:pt x="15" y="17"/>
                  <a:pt x="18" y="9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5" y="17"/>
                  <a:pt x="11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iṡ1îdé">
            <a:extLst>
              <a:ext uri="{FF2B5EF4-FFF2-40B4-BE49-F238E27FC236}">
                <a16:creationId xmlns:a16="http://schemas.microsoft.com/office/drawing/2014/main" id="{B8289BA5-93F0-4E7C-BEA4-78D91CECBDC1}"/>
              </a:ext>
            </a:extLst>
          </p:cNvPr>
          <p:cNvSpPr/>
          <p:nvPr/>
        </p:nvSpPr>
        <p:spPr bwMode="auto">
          <a:xfrm>
            <a:off x="7504965" y="5733889"/>
            <a:ext cx="93453" cy="119331"/>
          </a:xfrm>
          <a:custGeom>
            <a:avLst/>
            <a:gdLst>
              <a:gd name="T0" fmla="*/ 11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11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0"/>
                </a:moveTo>
                <a:cubicBezTo>
                  <a:pt x="5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5" y="6"/>
                  <a:pt x="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îSlïḓe">
            <a:extLst>
              <a:ext uri="{FF2B5EF4-FFF2-40B4-BE49-F238E27FC236}">
                <a16:creationId xmlns:a16="http://schemas.microsoft.com/office/drawing/2014/main" id="{F88600C6-3498-4DCA-9990-E682A59E0D6C}"/>
              </a:ext>
            </a:extLst>
          </p:cNvPr>
          <p:cNvSpPr/>
          <p:nvPr/>
        </p:nvSpPr>
        <p:spPr bwMode="auto">
          <a:xfrm>
            <a:off x="7701934" y="5883413"/>
            <a:ext cx="81951" cy="166776"/>
          </a:xfrm>
          <a:custGeom>
            <a:avLst/>
            <a:gdLst>
              <a:gd name="T0" fmla="*/ 0 w 16"/>
              <a:gd name="T1" fmla="*/ 32 h 32"/>
              <a:gd name="T2" fmla="*/ 16 w 16"/>
              <a:gd name="T3" fmla="*/ 27 h 32"/>
              <a:gd name="T4" fmla="*/ 8 w 16"/>
              <a:gd name="T5" fmla="*/ 0 h 32"/>
              <a:gd name="T6" fmla="*/ 0 w 16"/>
              <a:gd name="T7" fmla="*/ 0 h 32"/>
              <a:gd name="T8" fmla="*/ 0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32"/>
                </a:moveTo>
                <a:cubicBezTo>
                  <a:pt x="6" y="32"/>
                  <a:pt x="12" y="30"/>
                  <a:pt x="16" y="27"/>
                </a:cubicBezTo>
                <a:cubicBezTo>
                  <a:pt x="12" y="20"/>
                  <a:pt x="9" y="11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ṧḻîḍe">
            <a:extLst>
              <a:ext uri="{FF2B5EF4-FFF2-40B4-BE49-F238E27FC236}">
                <a16:creationId xmlns:a16="http://schemas.microsoft.com/office/drawing/2014/main" id="{05668F71-6CA9-4F73-AE7C-2E9431D3BBB9}"/>
              </a:ext>
            </a:extLst>
          </p:cNvPr>
          <p:cNvSpPr/>
          <p:nvPr/>
        </p:nvSpPr>
        <p:spPr bwMode="auto">
          <a:xfrm>
            <a:off x="7230359" y="5562800"/>
            <a:ext cx="242976" cy="232912"/>
          </a:xfrm>
          <a:custGeom>
            <a:avLst/>
            <a:gdLst>
              <a:gd name="T0" fmla="*/ 34 w 47"/>
              <a:gd name="T1" fmla="*/ 27 h 45"/>
              <a:gd name="T2" fmla="*/ 32 w 47"/>
              <a:gd name="T3" fmla="*/ 5 h 45"/>
              <a:gd name="T4" fmla="*/ 19 w 47"/>
              <a:gd name="T5" fmla="*/ 0 h 45"/>
              <a:gd name="T6" fmla="*/ 19 w 47"/>
              <a:gd name="T7" fmla="*/ 15 h 45"/>
              <a:gd name="T8" fmla="*/ 30 w 47"/>
              <a:gd name="T9" fmla="*/ 15 h 45"/>
              <a:gd name="T10" fmla="*/ 30 w 47"/>
              <a:gd name="T11" fmla="*/ 21 h 45"/>
              <a:gd name="T12" fmla="*/ 30 w 47"/>
              <a:gd name="T13" fmla="*/ 21 h 45"/>
              <a:gd name="T14" fmla="*/ 30 w 47"/>
              <a:gd name="T15" fmla="*/ 21 h 45"/>
              <a:gd name="T16" fmla="*/ 19 w 47"/>
              <a:gd name="T17" fmla="*/ 21 h 45"/>
              <a:gd name="T18" fmla="*/ 19 w 47"/>
              <a:gd name="T19" fmla="*/ 36 h 45"/>
              <a:gd name="T20" fmla="*/ 28 w 47"/>
              <a:gd name="T21" fmla="*/ 33 h 45"/>
              <a:gd name="T22" fmla="*/ 41 w 47"/>
              <a:gd name="T23" fmla="*/ 45 h 45"/>
              <a:gd name="T24" fmla="*/ 47 w 47"/>
              <a:gd name="T25" fmla="*/ 40 h 45"/>
              <a:gd name="T26" fmla="*/ 34 w 47"/>
              <a:gd name="T27" fmla="*/ 27 h 45"/>
              <a:gd name="T28" fmla="*/ 19 w 47"/>
              <a:gd name="T29" fmla="*/ 0 h 45"/>
              <a:gd name="T30" fmla="*/ 7 w 47"/>
              <a:gd name="T31" fmla="*/ 5 h 45"/>
              <a:gd name="T32" fmla="*/ 7 w 47"/>
              <a:gd name="T33" fmla="*/ 30 h 45"/>
              <a:gd name="T34" fmla="*/ 19 w 47"/>
              <a:gd name="T35" fmla="*/ 36 h 45"/>
              <a:gd name="T36" fmla="*/ 19 w 47"/>
              <a:gd name="T37" fmla="*/ 21 h 45"/>
              <a:gd name="T38" fmla="*/ 8 w 47"/>
              <a:gd name="T39" fmla="*/ 21 h 45"/>
              <a:gd name="T40" fmla="*/ 8 w 47"/>
              <a:gd name="T41" fmla="*/ 15 h 45"/>
              <a:gd name="T42" fmla="*/ 19 w 47"/>
              <a:gd name="T43" fmla="*/ 15 h 45"/>
              <a:gd name="T44" fmla="*/ 19 w 47"/>
              <a:gd name="T4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34" y="27"/>
                </a:moveTo>
                <a:cubicBezTo>
                  <a:pt x="38" y="20"/>
                  <a:pt x="38" y="11"/>
                  <a:pt x="32" y="5"/>
                </a:cubicBezTo>
                <a:cubicBezTo>
                  <a:pt x="28" y="2"/>
                  <a:pt x="24" y="0"/>
                  <a:pt x="19" y="0"/>
                </a:cubicBezTo>
                <a:cubicBezTo>
                  <a:pt x="19" y="15"/>
                  <a:pt x="19" y="15"/>
                  <a:pt x="1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6"/>
                  <a:pt x="19" y="36"/>
                  <a:pt x="19" y="36"/>
                </a:cubicBezTo>
                <a:cubicBezTo>
                  <a:pt x="22" y="36"/>
                  <a:pt x="26" y="35"/>
                  <a:pt x="28" y="33"/>
                </a:cubicBezTo>
                <a:cubicBezTo>
                  <a:pt x="41" y="45"/>
                  <a:pt x="41" y="45"/>
                  <a:pt x="41" y="45"/>
                </a:cubicBezTo>
                <a:cubicBezTo>
                  <a:pt x="47" y="40"/>
                  <a:pt x="47" y="40"/>
                  <a:pt x="47" y="40"/>
                </a:cubicBezTo>
                <a:lnTo>
                  <a:pt x="34" y="27"/>
                </a:lnTo>
                <a:close/>
                <a:moveTo>
                  <a:pt x="19" y="0"/>
                </a:moveTo>
                <a:cubicBezTo>
                  <a:pt x="15" y="0"/>
                  <a:pt x="10" y="2"/>
                  <a:pt x="7" y="5"/>
                </a:cubicBezTo>
                <a:cubicBezTo>
                  <a:pt x="0" y="12"/>
                  <a:pt x="0" y="23"/>
                  <a:pt x="7" y="30"/>
                </a:cubicBezTo>
                <a:cubicBezTo>
                  <a:pt x="10" y="34"/>
                  <a:pt x="15" y="36"/>
                  <a:pt x="19" y="3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15"/>
                  <a:pt x="19" y="15"/>
                  <a:pt x="19" y="15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ïṥḻiḑé">
            <a:extLst>
              <a:ext uri="{FF2B5EF4-FFF2-40B4-BE49-F238E27FC236}">
                <a16:creationId xmlns:a16="http://schemas.microsoft.com/office/drawing/2014/main" id="{551F6354-8574-4974-A332-003965D4DEAE}"/>
              </a:ext>
            </a:extLst>
          </p:cNvPr>
          <p:cNvSpPr/>
          <p:nvPr/>
        </p:nvSpPr>
        <p:spPr bwMode="auto">
          <a:xfrm>
            <a:off x="8484058" y="6012808"/>
            <a:ext cx="35943" cy="25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íślîḓê">
            <a:extLst>
              <a:ext uri="{FF2B5EF4-FFF2-40B4-BE49-F238E27FC236}">
                <a16:creationId xmlns:a16="http://schemas.microsoft.com/office/drawing/2014/main" id="{8544ABA5-6732-42EE-9F16-6765D9539C4F}"/>
              </a:ext>
            </a:extLst>
          </p:cNvPr>
          <p:cNvSpPr/>
          <p:nvPr/>
        </p:nvSpPr>
        <p:spPr bwMode="auto">
          <a:xfrm>
            <a:off x="8426549" y="6153705"/>
            <a:ext cx="41694" cy="11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ṩ1iďè">
            <a:extLst>
              <a:ext uri="{FF2B5EF4-FFF2-40B4-BE49-F238E27FC236}">
                <a16:creationId xmlns:a16="http://schemas.microsoft.com/office/drawing/2014/main" id="{FD32EBE8-573F-4242-8FF9-2ED3799919F3}"/>
              </a:ext>
            </a:extLst>
          </p:cNvPr>
          <p:cNvSpPr/>
          <p:nvPr/>
        </p:nvSpPr>
        <p:spPr bwMode="auto">
          <a:xfrm>
            <a:off x="8374791" y="6050189"/>
            <a:ext cx="35943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ṩ1îḍé">
            <a:extLst>
              <a:ext uri="{FF2B5EF4-FFF2-40B4-BE49-F238E27FC236}">
                <a16:creationId xmlns:a16="http://schemas.microsoft.com/office/drawing/2014/main" id="{E619A8C2-CF81-4A2A-9DB3-804ACFB60428}"/>
              </a:ext>
            </a:extLst>
          </p:cNvPr>
          <p:cNvSpPr/>
          <p:nvPr/>
        </p:nvSpPr>
        <p:spPr bwMode="auto">
          <a:xfrm>
            <a:off x="8317281" y="6116325"/>
            <a:ext cx="37381" cy="15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îślîde">
            <a:extLst>
              <a:ext uri="{FF2B5EF4-FFF2-40B4-BE49-F238E27FC236}">
                <a16:creationId xmlns:a16="http://schemas.microsoft.com/office/drawing/2014/main" id="{A202D63F-F850-4401-8578-DA70D17D4CC7}"/>
              </a:ext>
            </a:extLst>
          </p:cNvPr>
          <p:cNvSpPr/>
          <p:nvPr/>
        </p:nvSpPr>
        <p:spPr bwMode="auto">
          <a:xfrm>
            <a:off x="8261210" y="6096196"/>
            <a:ext cx="41694" cy="171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$1íḑè">
            <a:extLst>
              <a:ext uri="{FF2B5EF4-FFF2-40B4-BE49-F238E27FC236}">
                <a16:creationId xmlns:a16="http://schemas.microsoft.com/office/drawing/2014/main" id="{C8BB95ED-2F03-466F-8026-8E70BAC90746}"/>
              </a:ext>
            </a:extLst>
          </p:cNvPr>
          <p:cNvSpPr/>
          <p:nvPr/>
        </p:nvSpPr>
        <p:spPr bwMode="auto">
          <a:xfrm>
            <a:off x="8484058" y="5986928"/>
            <a:ext cx="35943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sḷíḋê">
            <a:extLst>
              <a:ext uri="{FF2B5EF4-FFF2-40B4-BE49-F238E27FC236}">
                <a16:creationId xmlns:a16="http://schemas.microsoft.com/office/drawing/2014/main" id="{72D2EADA-956B-4F45-9C3F-E6BCDF130A47}"/>
              </a:ext>
            </a:extLst>
          </p:cNvPr>
          <p:cNvSpPr/>
          <p:nvPr/>
        </p:nvSpPr>
        <p:spPr bwMode="auto">
          <a:xfrm>
            <a:off x="8374791" y="6024310"/>
            <a:ext cx="35943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şlíḋè">
            <a:extLst>
              <a:ext uri="{FF2B5EF4-FFF2-40B4-BE49-F238E27FC236}">
                <a16:creationId xmlns:a16="http://schemas.microsoft.com/office/drawing/2014/main" id="{4A053C1F-72E4-4C78-ADF2-006773F2116D}"/>
              </a:ext>
            </a:extLst>
          </p:cNvPr>
          <p:cNvSpPr/>
          <p:nvPr/>
        </p:nvSpPr>
        <p:spPr bwMode="auto">
          <a:xfrm>
            <a:off x="8317281" y="6090445"/>
            <a:ext cx="37381" cy="21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isḻîde">
            <a:extLst>
              <a:ext uri="{FF2B5EF4-FFF2-40B4-BE49-F238E27FC236}">
                <a16:creationId xmlns:a16="http://schemas.microsoft.com/office/drawing/2014/main" id="{F0E4F1B1-751E-44EB-8FD7-F47387228147}"/>
              </a:ext>
            </a:extLst>
          </p:cNvPr>
          <p:cNvSpPr/>
          <p:nvPr/>
        </p:nvSpPr>
        <p:spPr bwMode="auto">
          <a:xfrm>
            <a:off x="8261210" y="6070317"/>
            <a:ext cx="41694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ś1íḍè">
            <a:extLst>
              <a:ext uri="{FF2B5EF4-FFF2-40B4-BE49-F238E27FC236}">
                <a16:creationId xmlns:a16="http://schemas.microsoft.com/office/drawing/2014/main" id="{96D1C162-6F81-4965-84E2-401814B93026}"/>
              </a:ext>
            </a:extLst>
          </p:cNvPr>
          <p:cNvSpPr/>
          <p:nvPr/>
        </p:nvSpPr>
        <p:spPr bwMode="auto">
          <a:xfrm>
            <a:off x="8426549" y="6122075"/>
            <a:ext cx="41694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ŝliḋé">
            <a:extLst>
              <a:ext uri="{FF2B5EF4-FFF2-40B4-BE49-F238E27FC236}">
                <a16:creationId xmlns:a16="http://schemas.microsoft.com/office/drawing/2014/main" id="{984EFB18-3344-4FC1-AB70-876EF26A840C}"/>
              </a:ext>
            </a:extLst>
          </p:cNvPr>
          <p:cNvSpPr/>
          <p:nvPr/>
        </p:nvSpPr>
        <p:spPr bwMode="auto">
          <a:xfrm>
            <a:off x="9281997" y="6106260"/>
            <a:ext cx="336429" cy="155275"/>
          </a:xfrm>
          <a:custGeom>
            <a:avLst/>
            <a:gdLst>
              <a:gd name="T0" fmla="*/ 209 w 234"/>
              <a:gd name="T1" fmla="*/ 15 h 108"/>
              <a:gd name="T2" fmla="*/ 191 w 234"/>
              <a:gd name="T3" fmla="*/ 108 h 108"/>
              <a:gd name="T4" fmla="*/ 198 w 234"/>
              <a:gd name="T5" fmla="*/ 15 h 108"/>
              <a:gd name="T6" fmla="*/ 202 w 234"/>
              <a:gd name="T7" fmla="*/ 47 h 108"/>
              <a:gd name="T8" fmla="*/ 191 w 234"/>
              <a:gd name="T9" fmla="*/ 76 h 108"/>
              <a:gd name="T10" fmla="*/ 176 w 234"/>
              <a:gd name="T11" fmla="*/ 108 h 108"/>
              <a:gd name="T12" fmla="*/ 176 w 234"/>
              <a:gd name="T13" fmla="*/ 108 h 108"/>
              <a:gd name="T14" fmla="*/ 187 w 234"/>
              <a:gd name="T15" fmla="*/ 36 h 108"/>
              <a:gd name="T16" fmla="*/ 180 w 234"/>
              <a:gd name="T17" fmla="*/ 65 h 108"/>
              <a:gd name="T18" fmla="*/ 176 w 234"/>
              <a:gd name="T19" fmla="*/ 108 h 108"/>
              <a:gd name="T20" fmla="*/ 176 w 234"/>
              <a:gd name="T21" fmla="*/ 0 h 108"/>
              <a:gd name="T22" fmla="*/ 162 w 234"/>
              <a:gd name="T23" fmla="*/ 65 h 108"/>
              <a:gd name="T24" fmla="*/ 166 w 234"/>
              <a:gd name="T25" fmla="*/ 15 h 108"/>
              <a:gd name="T26" fmla="*/ 162 w 234"/>
              <a:gd name="T27" fmla="*/ 108 h 108"/>
              <a:gd name="T28" fmla="*/ 162 w 234"/>
              <a:gd name="T29" fmla="*/ 0 h 108"/>
              <a:gd name="T30" fmla="*/ 148 w 234"/>
              <a:gd name="T31" fmla="*/ 36 h 108"/>
              <a:gd name="T32" fmla="*/ 151 w 234"/>
              <a:gd name="T33" fmla="*/ 65 h 108"/>
              <a:gd name="T34" fmla="*/ 148 w 234"/>
              <a:gd name="T35" fmla="*/ 108 h 108"/>
              <a:gd name="T36" fmla="*/ 148 w 234"/>
              <a:gd name="T37" fmla="*/ 0 h 108"/>
              <a:gd name="T38" fmla="*/ 129 w 234"/>
              <a:gd name="T39" fmla="*/ 65 h 108"/>
              <a:gd name="T40" fmla="*/ 137 w 234"/>
              <a:gd name="T41" fmla="*/ 15 h 108"/>
              <a:gd name="T42" fmla="*/ 129 w 234"/>
              <a:gd name="T43" fmla="*/ 108 h 108"/>
              <a:gd name="T44" fmla="*/ 129 w 234"/>
              <a:gd name="T45" fmla="*/ 0 h 108"/>
              <a:gd name="T46" fmla="*/ 115 w 234"/>
              <a:gd name="T47" fmla="*/ 36 h 108"/>
              <a:gd name="T48" fmla="*/ 122 w 234"/>
              <a:gd name="T49" fmla="*/ 65 h 108"/>
              <a:gd name="T50" fmla="*/ 115 w 234"/>
              <a:gd name="T51" fmla="*/ 108 h 108"/>
              <a:gd name="T52" fmla="*/ 115 w 234"/>
              <a:gd name="T53" fmla="*/ 0 h 108"/>
              <a:gd name="T54" fmla="*/ 101 w 234"/>
              <a:gd name="T55" fmla="*/ 65 h 108"/>
              <a:gd name="T56" fmla="*/ 104 w 234"/>
              <a:gd name="T57" fmla="*/ 15 h 108"/>
              <a:gd name="T58" fmla="*/ 101 w 234"/>
              <a:gd name="T59" fmla="*/ 108 h 108"/>
              <a:gd name="T60" fmla="*/ 101 w 234"/>
              <a:gd name="T61" fmla="*/ 0 h 108"/>
              <a:gd name="T62" fmla="*/ 86 w 234"/>
              <a:gd name="T63" fmla="*/ 36 h 108"/>
              <a:gd name="T64" fmla="*/ 90 w 234"/>
              <a:gd name="T65" fmla="*/ 65 h 108"/>
              <a:gd name="T66" fmla="*/ 86 w 234"/>
              <a:gd name="T67" fmla="*/ 108 h 108"/>
              <a:gd name="T68" fmla="*/ 86 w 234"/>
              <a:gd name="T69" fmla="*/ 0 h 108"/>
              <a:gd name="T70" fmla="*/ 68 w 234"/>
              <a:gd name="T71" fmla="*/ 65 h 108"/>
              <a:gd name="T72" fmla="*/ 75 w 234"/>
              <a:gd name="T73" fmla="*/ 15 h 108"/>
              <a:gd name="T74" fmla="*/ 68 w 234"/>
              <a:gd name="T75" fmla="*/ 108 h 108"/>
              <a:gd name="T76" fmla="*/ 68 w 234"/>
              <a:gd name="T77" fmla="*/ 0 h 108"/>
              <a:gd name="T78" fmla="*/ 54 w 234"/>
              <a:gd name="T79" fmla="*/ 36 h 108"/>
              <a:gd name="T80" fmla="*/ 61 w 234"/>
              <a:gd name="T81" fmla="*/ 65 h 108"/>
              <a:gd name="T82" fmla="*/ 54 w 234"/>
              <a:gd name="T83" fmla="*/ 108 h 108"/>
              <a:gd name="T84" fmla="*/ 54 w 234"/>
              <a:gd name="T85" fmla="*/ 0 h 108"/>
              <a:gd name="T86" fmla="*/ 39 w 234"/>
              <a:gd name="T87" fmla="*/ 65 h 108"/>
              <a:gd name="T88" fmla="*/ 43 w 234"/>
              <a:gd name="T89" fmla="*/ 15 h 108"/>
              <a:gd name="T90" fmla="*/ 39 w 234"/>
              <a:gd name="T91" fmla="*/ 108 h 108"/>
              <a:gd name="T92" fmla="*/ 39 w 234"/>
              <a:gd name="T93" fmla="*/ 65 h 108"/>
              <a:gd name="T94" fmla="*/ 39 w 234"/>
              <a:gd name="T95" fmla="*/ 0 h 108"/>
              <a:gd name="T96" fmla="*/ 25 w 234"/>
              <a:gd name="T97" fmla="*/ 36 h 108"/>
              <a:gd name="T98" fmla="*/ 14 w 234"/>
              <a:gd name="T99" fmla="*/ 36 h 108"/>
              <a:gd name="T100" fmla="*/ 0 w 234"/>
              <a:gd name="T10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4" h="108">
                <a:moveTo>
                  <a:pt x="209" y="108"/>
                </a:moveTo>
                <a:lnTo>
                  <a:pt x="234" y="108"/>
                </a:lnTo>
                <a:lnTo>
                  <a:pt x="234" y="0"/>
                </a:lnTo>
                <a:lnTo>
                  <a:pt x="209" y="0"/>
                </a:lnTo>
                <a:lnTo>
                  <a:pt x="209" y="15"/>
                </a:lnTo>
                <a:lnTo>
                  <a:pt x="216" y="15"/>
                </a:lnTo>
                <a:lnTo>
                  <a:pt x="216" y="36"/>
                </a:lnTo>
                <a:lnTo>
                  <a:pt x="209" y="36"/>
                </a:lnTo>
                <a:lnTo>
                  <a:pt x="209" y="108"/>
                </a:lnTo>
                <a:close/>
                <a:moveTo>
                  <a:pt x="191" y="108"/>
                </a:moveTo>
                <a:lnTo>
                  <a:pt x="209" y="108"/>
                </a:lnTo>
                <a:lnTo>
                  <a:pt x="209" y="36"/>
                </a:lnTo>
                <a:lnTo>
                  <a:pt x="198" y="36"/>
                </a:lnTo>
                <a:lnTo>
                  <a:pt x="198" y="15"/>
                </a:lnTo>
                <a:lnTo>
                  <a:pt x="198" y="15"/>
                </a:lnTo>
                <a:lnTo>
                  <a:pt x="209" y="15"/>
                </a:lnTo>
                <a:lnTo>
                  <a:pt x="209" y="0"/>
                </a:lnTo>
                <a:lnTo>
                  <a:pt x="191" y="0"/>
                </a:lnTo>
                <a:lnTo>
                  <a:pt x="191" y="47"/>
                </a:lnTo>
                <a:lnTo>
                  <a:pt x="202" y="47"/>
                </a:lnTo>
                <a:lnTo>
                  <a:pt x="202" y="65"/>
                </a:lnTo>
                <a:lnTo>
                  <a:pt x="202" y="65"/>
                </a:lnTo>
                <a:lnTo>
                  <a:pt x="191" y="65"/>
                </a:lnTo>
                <a:lnTo>
                  <a:pt x="191" y="76"/>
                </a:lnTo>
                <a:lnTo>
                  <a:pt x="191" y="76"/>
                </a:lnTo>
                <a:lnTo>
                  <a:pt x="191" y="98"/>
                </a:lnTo>
                <a:lnTo>
                  <a:pt x="191" y="98"/>
                </a:lnTo>
                <a:lnTo>
                  <a:pt x="191" y="98"/>
                </a:lnTo>
                <a:lnTo>
                  <a:pt x="191" y="108"/>
                </a:lnTo>
                <a:close/>
                <a:moveTo>
                  <a:pt x="176" y="108"/>
                </a:moveTo>
                <a:lnTo>
                  <a:pt x="191" y="108"/>
                </a:lnTo>
                <a:lnTo>
                  <a:pt x="191" y="98"/>
                </a:lnTo>
                <a:lnTo>
                  <a:pt x="176" y="98"/>
                </a:lnTo>
                <a:lnTo>
                  <a:pt x="176" y="108"/>
                </a:lnTo>
                <a:lnTo>
                  <a:pt x="176" y="108"/>
                </a:lnTo>
                <a:close/>
                <a:moveTo>
                  <a:pt x="191" y="0"/>
                </a:moveTo>
                <a:lnTo>
                  <a:pt x="176" y="0"/>
                </a:lnTo>
                <a:lnTo>
                  <a:pt x="176" y="15"/>
                </a:lnTo>
                <a:lnTo>
                  <a:pt x="187" y="15"/>
                </a:lnTo>
                <a:lnTo>
                  <a:pt x="187" y="36"/>
                </a:lnTo>
                <a:lnTo>
                  <a:pt x="176" y="36"/>
                </a:lnTo>
                <a:lnTo>
                  <a:pt x="176" y="76"/>
                </a:lnTo>
                <a:lnTo>
                  <a:pt x="191" y="76"/>
                </a:lnTo>
                <a:lnTo>
                  <a:pt x="191" y="65"/>
                </a:lnTo>
                <a:lnTo>
                  <a:pt x="180" y="65"/>
                </a:lnTo>
                <a:lnTo>
                  <a:pt x="180" y="47"/>
                </a:lnTo>
                <a:lnTo>
                  <a:pt x="191" y="47"/>
                </a:lnTo>
                <a:lnTo>
                  <a:pt x="191" y="0"/>
                </a:lnTo>
                <a:close/>
                <a:moveTo>
                  <a:pt x="162" y="108"/>
                </a:moveTo>
                <a:lnTo>
                  <a:pt x="176" y="108"/>
                </a:lnTo>
                <a:lnTo>
                  <a:pt x="176" y="98"/>
                </a:lnTo>
                <a:lnTo>
                  <a:pt x="162" y="98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76" y="0"/>
                </a:moveTo>
                <a:lnTo>
                  <a:pt x="162" y="0"/>
                </a:lnTo>
                <a:lnTo>
                  <a:pt x="162" y="47"/>
                </a:lnTo>
                <a:lnTo>
                  <a:pt x="173" y="47"/>
                </a:lnTo>
                <a:lnTo>
                  <a:pt x="173" y="65"/>
                </a:lnTo>
                <a:lnTo>
                  <a:pt x="162" y="65"/>
                </a:lnTo>
                <a:lnTo>
                  <a:pt x="162" y="76"/>
                </a:lnTo>
                <a:lnTo>
                  <a:pt x="176" y="76"/>
                </a:lnTo>
                <a:lnTo>
                  <a:pt x="176" y="36"/>
                </a:lnTo>
                <a:lnTo>
                  <a:pt x="166" y="36"/>
                </a:lnTo>
                <a:lnTo>
                  <a:pt x="166" y="15"/>
                </a:lnTo>
                <a:lnTo>
                  <a:pt x="166" y="15"/>
                </a:lnTo>
                <a:lnTo>
                  <a:pt x="176" y="15"/>
                </a:lnTo>
                <a:lnTo>
                  <a:pt x="176" y="0"/>
                </a:lnTo>
                <a:close/>
                <a:moveTo>
                  <a:pt x="148" y="108"/>
                </a:moveTo>
                <a:lnTo>
                  <a:pt x="162" y="108"/>
                </a:lnTo>
                <a:lnTo>
                  <a:pt x="162" y="98"/>
                </a:lnTo>
                <a:lnTo>
                  <a:pt x="148" y="98"/>
                </a:lnTo>
                <a:lnTo>
                  <a:pt x="148" y="108"/>
                </a:lnTo>
                <a:lnTo>
                  <a:pt x="148" y="108"/>
                </a:lnTo>
                <a:close/>
                <a:moveTo>
                  <a:pt x="162" y="0"/>
                </a:moveTo>
                <a:lnTo>
                  <a:pt x="148" y="0"/>
                </a:lnTo>
                <a:lnTo>
                  <a:pt x="148" y="15"/>
                </a:lnTo>
                <a:lnTo>
                  <a:pt x="155" y="15"/>
                </a:lnTo>
                <a:lnTo>
                  <a:pt x="155" y="36"/>
                </a:lnTo>
                <a:lnTo>
                  <a:pt x="148" y="36"/>
                </a:lnTo>
                <a:lnTo>
                  <a:pt x="148" y="76"/>
                </a:lnTo>
                <a:lnTo>
                  <a:pt x="162" y="76"/>
                </a:lnTo>
                <a:lnTo>
                  <a:pt x="162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47"/>
                </a:lnTo>
                <a:lnTo>
                  <a:pt x="162" y="47"/>
                </a:lnTo>
                <a:lnTo>
                  <a:pt x="162" y="0"/>
                </a:lnTo>
                <a:close/>
                <a:moveTo>
                  <a:pt x="129" y="108"/>
                </a:moveTo>
                <a:lnTo>
                  <a:pt x="148" y="108"/>
                </a:lnTo>
                <a:lnTo>
                  <a:pt x="148" y="98"/>
                </a:lnTo>
                <a:lnTo>
                  <a:pt x="129" y="98"/>
                </a:lnTo>
                <a:lnTo>
                  <a:pt x="129" y="108"/>
                </a:lnTo>
                <a:lnTo>
                  <a:pt x="129" y="108"/>
                </a:lnTo>
                <a:close/>
                <a:moveTo>
                  <a:pt x="148" y="0"/>
                </a:moveTo>
                <a:lnTo>
                  <a:pt x="129" y="0"/>
                </a:lnTo>
                <a:lnTo>
                  <a:pt x="129" y="47"/>
                </a:lnTo>
                <a:lnTo>
                  <a:pt x="140" y="47"/>
                </a:lnTo>
                <a:lnTo>
                  <a:pt x="140" y="65"/>
                </a:lnTo>
                <a:lnTo>
                  <a:pt x="129" y="65"/>
                </a:lnTo>
                <a:lnTo>
                  <a:pt x="129" y="76"/>
                </a:lnTo>
                <a:lnTo>
                  <a:pt x="148" y="76"/>
                </a:lnTo>
                <a:lnTo>
                  <a:pt x="148" y="36"/>
                </a:lnTo>
                <a:lnTo>
                  <a:pt x="137" y="36"/>
                </a:lnTo>
                <a:lnTo>
                  <a:pt x="137" y="15"/>
                </a:lnTo>
                <a:lnTo>
                  <a:pt x="137" y="15"/>
                </a:lnTo>
                <a:lnTo>
                  <a:pt x="148" y="15"/>
                </a:lnTo>
                <a:lnTo>
                  <a:pt x="148" y="0"/>
                </a:lnTo>
                <a:close/>
                <a:moveTo>
                  <a:pt x="115" y="108"/>
                </a:moveTo>
                <a:lnTo>
                  <a:pt x="129" y="108"/>
                </a:lnTo>
                <a:lnTo>
                  <a:pt x="129" y="98"/>
                </a:lnTo>
                <a:lnTo>
                  <a:pt x="115" y="98"/>
                </a:lnTo>
                <a:lnTo>
                  <a:pt x="115" y="108"/>
                </a:lnTo>
                <a:lnTo>
                  <a:pt x="115" y="108"/>
                </a:lnTo>
                <a:close/>
                <a:moveTo>
                  <a:pt x="129" y="0"/>
                </a:moveTo>
                <a:lnTo>
                  <a:pt x="115" y="0"/>
                </a:lnTo>
                <a:lnTo>
                  <a:pt x="115" y="15"/>
                </a:lnTo>
                <a:lnTo>
                  <a:pt x="126" y="15"/>
                </a:lnTo>
                <a:lnTo>
                  <a:pt x="126" y="36"/>
                </a:lnTo>
                <a:lnTo>
                  <a:pt x="115" y="36"/>
                </a:lnTo>
                <a:lnTo>
                  <a:pt x="115" y="76"/>
                </a:lnTo>
                <a:lnTo>
                  <a:pt x="129" y="76"/>
                </a:lnTo>
                <a:lnTo>
                  <a:pt x="129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47"/>
                </a:lnTo>
                <a:lnTo>
                  <a:pt x="129" y="47"/>
                </a:lnTo>
                <a:lnTo>
                  <a:pt x="129" y="0"/>
                </a:lnTo>
                <a:close/>
                <a:moveTo>
                  <a:pt x="101" y="108"/>
                </a:moveTo>
                <a:lnTo>
                  <a:pt x="115" y="108"/>
                </a:lnTo>
                <a:lnTo>
                  <a:pt x="115" y="98"/>
                </a:lnTo>
                <a:lnTo>
                  <a:pt x="101" y="98"/>
                </a:lnTo>
                <a:lnTo>
                  <a:pt x="101" y="108"/>
                </a:lnTo>
                <a:lnTo>
                  <a:pt x="101" y="108"/>
                </a:lnTo>
                <a:close/>
                <a:moveTo>
                  <a:pt x="115" y="0"/>
                </a:moveTo>
                <a:lnTo>
                  <a:pt x="101" y="0"/>
                </a:lnTo>
                <a:lnTo>
                  <a:pt x="101" y="47"/>
                </a:lnTo>
                <a:lnTo>
                  <a:pt x="111" y="47"/>
                </a:lnTo>
                <a:lnTo>
                  <a:pt x="111" y="65"/>
                </a:lnTo>
                <a:lnTo>
                  <a:pt x="101" y="65"/>
                </a:lnTo>
                <a:lnTo>
                  <a:pt x="101" y="76"/>
                </a:lnTo>
                <a:lnTo>
                  <a:pt x="115" y="76"/>
                </a:lnTo>
                <a:lnTo>
                  <a:pt x="115" y="36"/>
                </a:lnTo>
                <a:lnTo>
                  <a:pt x="104" y="36"/>
                </a:lnTo>
                <a:lnTo>
                  <a:pt x="104" y="15"/>
                </a:lnTo>
                <a:lnTo>
                  <a:pt x="104" y="15"/>
                </a:lnTo>
                <a:lnTo>
                  <a:pt x="115" y="15"/>
                </a:lnTo>
                <a:lnTo>
                  <a:pt x="115" y="0"/>
                </a:lnTo>
                <a:close/>
                <a:moveTo>
                  <a:pt x="86" y="108"/>
                </a:moveTo>
                <a:lnTo>
                  <a:pt x="101" y="108"/>
                </a:lnTo>
                <a:lnTo>
                  <a:pt x="101" y="98"/>
                </a:lnTo>
                <a:lnTo>
                  <a:pt x="86" y="98"/>
                </a:lnTo>
                <a:lnTo>
                  <a:pt x="86" y="108"/>
                </a:lnTo>
                <a:lnTo>
                  <a:pt x="86" y="108"/>
                </a:lnTo>
                <a:close/>
                <a:moveTo>
                  <a:pt x="101" y="0"/>
                </a:moveTo>
                <a:lnTo>
                  <a:pt x="86" y="0"/>
                </a:lnTo>
                <a:lnTo>
                  <a:pt x="86" y="15"/>
                </a:lnTo>
                <a:lnTo>
                  <a:pt x="93" y="15"/>
                </a:lnTo>
                <a:lnTo>
                  <a:pt x="93" y="36"/>
                </a:lnTo>
                <a:lnTo>
                  <a:pt x="86" y="36"/>
                </a:lnTo>
                <a:lnTo>
                  <a:pt x="86" y="76"/>
                </a:lnTo>
                <a:lnTo>
                  <a:pt x="101" y="76"/>
                </a:lnTo>
                <a:lnTo>
                  <a:pt x="101" y="65"/>
                </a:lnTo>
                <a:lnTo>
                  <a:pt x="90" y="65"/>
                </a:lnTo>
                <a:lnTo>
                  <a:pt x="90" y="65"/>
                </a:lnTo>
                <a:lnTo>
                  <a:pt x="90" y="47"/>
                </a:lnTo>
                <a:lnTo>
                  <a:pt x="101" y="47"/>
                </a:lnTo>
                <a:lnTo>
                  <a:pt x="101" y="0"/>
                </a:lnTo>
                <a:close/>
                <a:moveTo>
                  <a:pt x="68" y="108"/>
                </a:moveTo>
                <a:lnTo>
                  <a:pt x="86" y="108"/>
                </a:lnTo>
                <a:lnTo>
                  <a:pt x="86" y="98"/>
                </a:lnTo>
                <a:lnTo>
                  <a:pt x="68" y="98"/>
                </a:lnTo>
                <a:lnTo>
                  <a:pt x="68" y="108"/>
                </a:lnTo>
                <a:lnTo>
                  <a:pt x="68" y="108"/>
                </a:lnTo>
                <a:close/>
                <a:moveTo>
                  <a:pt x="86" y="0"/>
                </a:moveTo>
                <a:lnTo>
                  <a:pt x="68" y="0"/>
                </a:lnTo>
                <a:lnTo>
                  <a:pt x="68" y="47"/>
                </a:lnTo>
                <a:lnTo>
                  <a:pt x="79" y="47"/>
                </a:lnTo>
                <a:lnTo>
                  <a:pt x="79" y="65"/>
                </a:lnTo>
                <a:lnTo>
                  <a:pt x="68" y="65"/>
                </a:lnTo>
                <a:lnTo>
                  <a:pt x="68" y="76"/>
                </a:lnTo>
                <a:lnTo>
                  <a:pt x="86" y="76"/>
                </a:lnTo>
                <a:lnTo>
                  <a:pt x="86" y="36"/>
                </a:lnTo>
                <a:lnTo>
                  <a:pt x="75" y="36"/>
                </a:lnTo>
                <a:lnTo>
                  <a:pt x="75" y="15"/>
                </a:lnTo>
                <a:lnTo>
                  <a:pt x="75" y="15"/>
                </a:lnTo>
                <a:lnTo>
                  <a:pt x="86" y="15"/>
                </a:lnTo>
                <a:lnTo>
                  <a:pt x="86" y="0"/>
                </a:lnTo>
                <a:close/>
                <a:moveTo>
                  <a:pt x="54" y="108"/>
                </a:moveTo>
                <a:lnTo>
                  <a:pt x="68" y="108"/>
                </a:lnTo>
                <a:lnTo>
                  <a:pt x="68" y="98"/>
                </a:lnTo>
                <a:lnTo>
                  <a:pt x="54" y="98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68" y="0"/>
                </a:moveTo>
                <a:lnTo>
                  <a:pt x="54" y="0"/>
                </a:lnTo>
                <a:lnTo>
                  <a:pt x="54" y="15"/>
                </a:lnTo>
                <a:lnTo>
                  <a:pt x="65" y="15"/>
                </a:lnTo>
                <a:lnTo>
                  <a:pt x="65" y="36"/>
                </a:lnTo>
                <a:lnTo>
                  <a:pt x="54" y="36"/>
                </a:lnTo>
                <a:lnTo>
                  <a:pt x="54" y="76"/>
                </a:lnTo>
                <a:lnTo>
                  <a:pt x="68" y="76"/>
                </a:lnTo>
                <a:lnTo>
                  <a:pt x="68" y="65"/>
                </a:lnTo>
                <a:lnTo>
                  <a:pt x="61" y="65"/>
                </a:lnTo>
                <a:lnTo>
                  <a:pt x="61" y="65"/>
                </a:lnTo>
                <a:lnTo>
                  <a:pt x="61" y="47"/>
                </a:lnTo>
                <a:lnTo>
                  <a:pt x="68" y="47"/>
                </a:lnTo>
                <a:lnTo>
                  <a:pt x="68" y="0"/>
                </a:lnTo>
                <a:close/>
                <a:moveTo>
                  <a:pt x="39" y="108"/>
                </a:moveTo>
                <a:lnTo>
                  <a:pt x="54" y="108"/>
                </a:lnTo>
                <a:lnTo>
                  <a:pt x="54" y="98"/>
                </a:lnTo>
                <a:lnTo>
                  <a:pt x="39" y="98"/>
                </a:lnTo>
                <a:lnTo>
                  <a:pt x="39" y="108"/>
                </a:lnTo>
                <a:lnTo>
                  <a:pt x="39" y="108"/>
                </a:lnTo>
                <a:close/>
                <a:moveTo>
                  <a:pt x="54" y="0"/>
                </a:moveTo>
                <a:lnTo>
                  <a:pt x="39" y="0"/>
                </a:lnTo>
                <a:lnTo>
                  <a:pt x="39" y="47"/>
                </a:lnTo>
                <a:lnTo>
                  <a:pt x="50" y="47"/>
                </a:lnTo>
                <a:lnTo>
                  <a:pt x="50" y="65"/>
                </a:lnTo>
                <a:lnTo>
                  <a:pt x="39" y="65"/>
                </a:lnTo>
                <a:lnTo>
                  <a:pt x="39" y="76"/>
                </a:lnTo>
                <a:lnTo>
                  <a:pt x="54" y="76"/>
                </a:lnTo>
                <a:lnTo>
                  <a:pt x="54" y="36"/>
                </a:lnTo>
                <a:lnTo>
                  <a:pt x="43" y="36"/>
                </a:lnTo>
                <a:lnTo>
                  <a:pt x="43" y="15"/>
                </a:lnTo>
                <a:lnTo>
                  <a:pt x="43" y="15"/>
                </a:lnTo>
                <a:lnTo>
                  <a:pt x="54" y="15"/>
                </a:lnTo>
                <a:lnTo>
                  <a:pt x="54" y="0"/>
                </a:lnTo>
                <a:close/>
                <a:moveTo>
                  <a:pt x="25" y="108"/>
                </a:moveTo>
                <a:lnTo>
                  <a:pt x="39" y="108"/>
                </a:lnTo>
                <a:lnTo>
                  <a:pt x="39" y="98"/>
                </a:lnTo>
                <a:lnTo>
                  <a:pt x="39" y="98"/>
                </a:lnTo>
                <a:lnTo>
                  <a:pt x="39" y="76"/>
                </a:lnTo>
                <a:lnTo>
                  <a:pt x="39" y="76"/>
                </a:lnTo>
                <a:lnTo>
                  <a:pt x="39" y="65"/>
                </a:lnTo>
                <a:lnTo>
                  <a:pt x="29" y="65"/>
                </a:lnTo>
                <a:lnTo>
                  <a:pt x="29" y="65"/>
                </a:lnTo>
                <a:lnTo>
                  <a:pt x="29" y="47"/>
                </a:lnTo>
                <a:lnTo>
                  <a:pt x="39" y="47"/>
                </a:lnTo>
                <a:lnTo>
                  <a:pt x="39" y="0"/>
                </a:lnTo>
                <a:lnTo>
                  <a:pt x="25" y="0"/>
                </a:lnTo>
                <a:lnTo>
                  <a:pt x="25" y="15"/>
                </a:lnTo>
                <a:lnTo>
                  <a:pt x="36" y="15"/>
                </a:lnTo>
                <a:lnTo>
                  <a:pt x="36" y="36"/>
                </a:lnTo>
                <a:lnTo>
                  <a:pt x="25" y="36"/>
                </a:lnTo>
                <a:lnTo>
                  <a:pt x="25" y="108"/>
                </a:lnTo>
                <a:close/>
                <a:moveTo>
                  <a:pt x="0" y="108"/>
                </a:moveTo>
                <a:lnTo>
                  <a:pt x="25" y="108"/>
                </a:lnTo>
                <a:lnTo>
                  <a:pt x="25" y="36"/>
                </a:lnTo>
                <a:lnTo>
                  <a:pt x="14" y="36"/>
                </a:lnTo>
                <a:lnTo>
                  <a:pt x="14" y="15"/>
                </a:lnTo>
                <a:lnTo>
                  <a:pt x="14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śḷîďê">
            <a:extLst>
              <a:ext uri="{FF2B5EF4-FFF2-40B4-BE49-F238E27FC236}">
                <a16:creationId xmlns:a16="http://schemas.microsoft.com/office/drawing/2014/main" id="{02873696-5FE8-4672-B0D6-880933A1CD56}"/>
              </a:ext>
            </a:extLst>
          </p:cNvPr>
          <p:cNvSpPr/>
          <p:nvPr/>
        </p:nvSpPr>
        <p:spPr bwMode="auto">
          <a:xfrm>
            <a:off x="9343819" y="6034374"/>
            <a:ext cx="191218" cy="46007"/>
          </a:xfrm>
          <a:custGeom>
            <a:avLst/>
            <a:gdLst>
              <a:gd name="T0" fmla="*/ 0 w 37"/>
              <a:gd name="T1" fmla="*/ 5 h 9"/>
              <a:gd name="T2" fmla="*/ 3 w 37"/>
              <a:gd name="T3" fmla="*/ 9 h 9"/>
              <a:gd name="T4" fmla="*/ 19 w 37"/>
              <a:gd name="T5" fmla="*/ 5 h 9"/>
              <a:gd name="T6" fmla="*/ 35 w 37"/>
              <a:gd name="T7" fmla="*/ 9 h 9"/>
              <a:gd name="T8" fmla="*/ 37 w 37"/>
              <a:gd name="T9" fmla="*/ 5 h 9"/>
              <a:gd name="T10" fmla="*/ 19 w 37"/>
              <a:gd name="T11" fmla="*/ 0 h 9"/>
              <a:gd name="T12" fmla="*/ 0 w 37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9">
                <a:moveTo>
                  <a:pt x="0" y="5"/>
                </a:moveTo>
                <a:cubicBezTo>
                  <a:pt x="3" y="9"/>
                  <a:pt x="3" y="9"/>
                  <a:pt x="3" y="9"/>
                </a:cubicBezTo>
                <a:cubicBezTo>
                  <a:pt x="7" y="7"/>
                  <a:pt x="13" y="5"/>
                  <a:pt x="19" y="5"/>
                </a:cubicBezTo>
                <a:cubicBezTo>
                  <a:pt x="25" y="5"/>
                  <a:pt x="30" y="7"/>
                  <a:pt x="35" y="9"/>
                </a:cubicBezTo>
                <a:cubicBezTo>
                  <a:pt x="37" y="5"/>
                  <a:pt x="37" y="5"/>
                  <a:pt x="37" y="5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0"/>
                  <a:pt x="5" y="2"/>
                  <a:pt x="0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s1idè">
            <a:extLst>
              <a:ext uri="{FF2B5EF4-FFF2-40B4-BE49-F238E27FC236}">
                <a16:creationId xmlns:a16="http://schemas.microsoft.com/office/drawing/2014/main" id="{E7666CDE-1F52-4FA3-8907-D275C10F3A23}"/>
              </a:ext>
            </a:extLst>
          </p:cNvPr>
          <p:cNvSpPr/>
          <p:nvPr/>
        </p:nvSpPr>
        <p:spPr bwMode="auto">
          <a:xfrm>
            <a:off x="9312189" y="5982615"/>
            <a:ext cx="260229" cy="56071"/>
          </a:xfrm>
          <a:custGeom>
            <a:avLst/>
            <a:gdLst>
              <a:gd name="T0" fmla="*/ 50 w 50"/>
              <a:gd name="T1" fmla="*/ 6 h 11"/>
              <a:gd name="T2" fmla="*/ 25 w 50"/>
              <a:gd name="T3" fmla="*/ 0 h 11"/>
              <a:gd name="T4" fmla="*/ 0 w 50"/>
              <a:gd name="T5" fmla="*/ 6 h 11"/>
              <a:gd name="T6" fmla="*/ 2 w 50"/>
              <a:gd name="T7" fmla="*/ 11 h 11"/>
              <a:gd name="T8" fmla="*/ 25 w 50"/>
              <a:gd name="T9" fmla="*/ 5 h 11"/>
              <a:gd name="T10" fmla="*/ 47 w 50"/>
              <a:gd name="T11" fmla="*/ 11 h 11"/>
              <a:gd name="T12" fmla="*/ 50 w 50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1">
                <a:moveTo>
                  <a:pt x="50" y="6"/>
                </a:moveTo>
                <a:cubicBezTo>
                  <a:pt x="43" y="2"/>
                  <a:pt x="34" y="0"/>
                  <a:pt x="25" y="0"/>
                </a:cubicBezTo>
                <a:cubicBezTo>
                  <a:pt x="16" y="0"/>
                  <a:pt x="7" y="2"/>
                  <a:pt x="0" y="6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7"/>
                  <a:pt x="17" y="5"/>
                  <a:pt x="25" y="5"/>
                </a:cubicBezTo>
                <a:cubicBezTo>
                  <a:pt x="33" y="5"/>
                  <a:pt x="41" y="7"/>
                  <a:pt x="47" y="11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ś1ïḑê">
            <a:extLst>
              <a:ext uri="{FF2B5EF4-FFF2-40B4-BE49-F238E27FC236}">
                <a16:creationId xmlns:a16="http://schemas.microsoft.com/office/drawing/2014/main" id="{65971BAE-D173-42D7-865F-F200E46C57DB}"/>
              </a:ext>
            </a:extLst>
          </p:cNvPr>
          <p:cNvSpPr/>
          <p:nvPr/>
        </p:nvSpPr>
        <p:spPr bwMode="auto">
          <a:xfrm>
            <a:off x="8183029" y="2612585"/>
            <a:ext cx="191218" cy="192655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1iḋè">
            <a:extLst>
              <a:ext uri="{FF2B5EF4-FFF2-40B4-BE49-F238E27FC236}">
                <a16:creationId xmlns:a16="http://schemas.microsoft.com/office/drawing/2014/main" id="{3450F3B7-4F68-4281-A120-3D3020C3E14C}"/>
              </a:ext>
            </a:extLst>
          </p:cNvPr>
          <p:cNvSpPr/>
          <p:nvPr/>
        </p:nvSpPr>
        <p:spPr bwMode="auto">
          <a:xfrm>
            <a:off x="8390061" y="2680158"/>
            <a:ext cx="41694" cy="57510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şļídé">
            <a:extLst>
              <a:ext uri="{FF2B5EF4-FFF2-40B4-BE49-F238E27FC236}">
                <a16:creationId xmlns:a16="http://schemas.microsoft.com/office/drawing/2014/main" id="{4FED945C-7832-4063-AAA0-DE79CC43902D}"/>
              </a:ext>
            </a:extLst>
          </p:cNvPr>
          <p:cNvSpPr/>
          <p:nvPr/>
        </p:nvSpPr>
        <p:spPr bwMode="auto">
          <a:xfrm>
            <a:off x="8151398" y="2685909"/>
            <a:ext cx="21566" cy="15815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ḷîḑê">
            <a:extLst>
              <a:ext uri="{FF2B5EF4-FFF2-40B4-BE49-F238E27FC236}">
                <a16:creationId xmlns:a16="http://schemas.microsoft.com/office/drawing/2014/main" id="{0CFEDF6D-DF2D-45BF-B655-3121B7B3F9A9}"/>
              </a:ext>
            </a:extLst>
          </p:cNvPr>
          <p:cNvSpPr/>
          <p:nvPr/>
        </p:nvSpPr>
        <p:spPr bwMode="auto">
          <a:xfrm>
            <a:off x="8338303" y="2602521"/>
            <a:ext cx="47446" cy="47446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ślidê">
            <a:extLst>
              <a:ext uri="{FF2B5EF4-FFF2-40B4-BE49-F238E27FC236}">
                <a16:creationId xmlns:a16="http://schemas.microsoft.com/office/drawing/2014/main" id="{ECD9C9E0-9F67-470A-A751-EA2061AC8AE9}"/>
              </a:ext>
            </a:extLst>
          </p:cNvPr>
          <p:cNvSpPr/>
          <p:nvPr/>
        </p:nvSpPr>
        <p:spPr bwMode="auto">
          <a:xfrm>
            <a:off x="8338303" y="2763547"/>
            <a:ext cx="47446" cy="5175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š1îďe">
            <a:extLst>
              <a:ext uri="{FF2B5EF4-FFF2-40B4-BE49-F238E27FC236}">
                <a16:creationId xmlns:a16="http://schemas.microsoft.com/office/drawing/2014/main" id="{C5D33DBE-8AE9-4EFE-9057-5374AEEE609C}"/>
              </a:ext>
            </a:extLst>
          </p:cNvPr>
          <p:cNvSpPr/>
          <p:nvPr/>
        </p:nvSpPr>
        <p:spPr bwMode="auto">
          <a:xfrm>
            <a:off x="7970244" y="2711788"/>
            <a:ext cx="419816" cy="258791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ṥlíḓè">
            <a:extLst>
              <a:ext uri="{FF2B5EF4-FFF2-40B4-BE49-F238E27FC236}">
                <a16:creationId xmlns:a16="http://schemas.microsoft.com/office/drawing/2014/main" id="{6AE4C8FA-6727-4C85-8DA3-4A3DB9BC9D36}"/>
              </a:ext>
            </a:extLst>
          </p:cNvPr>
          <p:cNvSpPr/>
          <p:nvPr/>
        </p:nvSpPr>
        <p:spPr bwMode="auto">
          <a:xfrm>
            <a:off x="9540242" y="5147298"/>
            <a:ext cx="373808" cy="404001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ṧ1íḍe">
            <a:extLst>
              <a:ext uri="{FF2B5EF4-FFF2-40B4-BE49-F238E27FC236}">
                <a16:creationId xmlns:a16="http://schemas.microsoft.com/office/drawing/2014/main" id="{6D0EC955-754F-4CAD-918B-154BFE7C1C4E}"/>
              </a:ext>
            </a:extLst>
          </p:cNvPr>
          <p:cNvSpPr/>
          <p:nvPr/>
        </p:nvSpPr>
        <p:spPr bwMode="auto">
          <a:xfrm>
            <a:off x="8799814" y="5431968"/>
            <a:ext cx="332114" cy="24297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$1îḓé">
            <a:extLst>
              <a:ext uri="{FF2B5EF4-FFF2-40B4-BE49-F238E27FC236}">
                <a16:creationId xmlns:a16="http://schemas.microsoft.com/office/drawing/2014/main" id="{BE7CE6BD-3533-44A9-A6AD-ECD73EF9197A}"/>
              </a:ext>
            </a:extLst>
          </p:cNvPr>
          <p:cNvSpPr/>
          <p:nvPr/>
        </p:nvSpPr>
        <p:spPr bwMode="auto">
          <a:xfrm>
            <a:off x="9898237" y="2960515"/>
            <a:ext cx="320613" cy="186905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ṧḷiḋe">
            <a:extLst>
              <a:ext uri="{FF2B5EF4-FFF2-40B4-BE49-F238E27FC236}">
                <a16:creationId xmlns:a16="http://schemas.microsoft.com/office/drawing/2014/main" id="{45632632-CBE2-42AA-837B-8752047FDBC4}"/>
              </a:ext>
            </a:extLst>
          </p:cNvPr>
          <p:cNvSpPr/>
          <p:nvPr/>
        </p:nvSpPr>
        <p:spPr bwMode="auto">
          <a:xfrm>
            <a:off x="9866606" y="3125854"/>
            <a:ext cx="316300" cy="186905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ḷiḋè">
            <a:extLst>
              <a:ext uri="{FF2B5EF4-FFF2-40B4-BE49-F238E27FC236}">
                <a16:creationId xmlns:a16="http://schemas.microsoft.com/office/drawing/2014/main" id="{385DC301-5BEA-4348-A670-BE0698F03AF0}"/>
              </a:ext>
            </a:extLst>
          </p:cNvPr>
          <p:cNvSpPr/>
          <p:nvPr/>
        </p:nvSpPr>
        <p:spPr bwMode="auto">
          <a:xfrm>
            <a:off x="10545212" y="4504634"/>
            <a:ext cx="5752" cy="10065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ḻîdé">
            <a:extLst>
              <a:ext uri="{FF2B5EF4-FFF2-40B4-BE49-F238E27FC236}">
                <a16:creationId xmlns:a16="http://schemas.microsoft.com/office/drawing/2014/main" id="{B59DE9BA-900D-482C-AC84-E26F927778EF}"/>
              </a:ext>
            </a:extLst>
          </p:cNvPr>
          <p:cNvSpPr/>
          <p:nvPr/>
        </p:nvSpPr>
        <p:spPr bwMode="auto">
          <a:xfrm>
            <a:off x="10545212" y="4391054"/>
            <a:ext cx="31629" cy="93453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ļídê">
            <a:extLst>
              <a:ext uri="{FF2B5EF4-FFF2-40B4-BE49-F238E27FC236}">
                <a16:creationId xmlns:a16="http://schemas.microsoft.com/office/drawing/2014/main" id="{2255EEA0-9409-4A2E-B6CE-034C82E49797}"/>
              </a:ext>
            </a:extLst>
          </p:cNvPr>
          <p:cNvSpPr/>
          <p:nvPr/>
        </p:nvSpPr>
        <p:spPr bwMode="auto">
          <a:xfrm>
            <a:off x="10493455" y="4353674"/>
            <a:ext cx="63260" cy="130834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sḻiďê">
            <a:extLst>
              <a:ext uri="{FF2B5EF4-FFF2-40B4-BE49-F238E27FC236}">
                <a16:creationId xmlns:a16="http://schemas.microsoft.com/office/drawing/2014/main" id="{9FEB6444-C0E7-4855-A6B7-5363F98EFFFF}"/>
              </a:ext>
            </a:extLst>
          </p:cNvPr>
          <p:cNvSpPr/>
          <p:nvPr/>
        </p:nvSpPr>
        <p:spPr bwMode="auto">
          <a:xfrm>
            <a:off x="10405753" y="4504634"/>
            <a:ext cx="61822" cy="129395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ślíďe">
            <a:extLst>
              <a:ext uri="{FF2B5EF4-FFF2-40B4-BE49-F238E27FC236}">
                <a16:creationId xmlns:a16="http://schemas.microsoft.com/office/drawing/2014/main" id="{E486702E-C0B7-4AB3-A533-D3BC1A55DA26}"/>
              </a:ext>
            </a:extLst>
          </p:cNvPr>
          <p:cNvSpPr/>
          <p:nvPr/>
        </p:nvSpPr>
        <p:spPr bwMode="auto">
          <a:xfrm>
            <a:off x="10405753" y="4353674"/>
            <a:ext cx="61822" cy="130834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liḓé">
            <a:extLst>
              <a:ext uri="{FF2B5EF4-FFF2-40B4-BE49-F238E27FC236}">
                <a16:creationId xmlns:a16="http://schemas.microsoft.com/office/drawing/2014/main" id="{9A3417E6-77D2-45C1-8BA4-3A4E8C174DA1}"/>
              </a:ext>
            </a:extLst>
          </p:cNvPr>
          <p:cNvSpPr/>
          <p:nvPr/>
        </p:nvSpPr>
        <p:spPr bwMode="auto">
          <a:xfrm>
            <a:off x="10343931" y="4504634"/>
            <a:ext cx="71887" cy="93453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śļîdê">
            <a:extLst>
              <a:ext uri="{FF2B5EF4-FFF2-40B4-BE49-F238E27FC236}">
                <a16:creationId xmlns:a16="http://schemas.microsoft.com/office/drawing/2014/main" id="{B6BCBBCD-9B3E-4A05-9D31-6156EBC0B302}"/>
              </a:ext>
            </a:extLst>
          </p:cNvPr>
          <p:cNvSpPr/>
          <p:nvPr/>
        </p:nvSpPr>
        <p:spPr bwMode="auto">
          <a:xfrm>
            <a:off x="10343931" y="4391054"/>
            <a:ext cx="71887" cy="93453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ṣ1îḋé">
            <a:extLst>
              <a:ext uri="{FF2B5EF4-FFF2-40B4-BE49-F238E27FC236}">
                <a16:creationId xmlns:a16="http://schemas.microsoft.com/office/drawing/2014/main" id="{2C63DE64-4FE0-4175-A9FB-C20245F1D3F6}"/>
              </a:ext>
            </a:extLst>
          </p:cNvPr>
          <p:cNvSpPr/>
          <p:nvPr/>
        </p:nvSpPr>
        <p:spPr bwMode="auto">
          <a:xfrm>
            <a:off x="10493455" y="4504634"/>
            <a:ext cx="41694" cy="129395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ṩḷïde">
            <a:extLst>
              <a:ext uri="{FF2B5EF4-FFF2-40B4-BE49-F238E27FC236}">
                <a16:creationId xmlns:a16="http://schemas.microsoft.com/office/drawing/2014/main" id="{DB131BCA-E519-4802-9C46-D3A833E5AE71}"/>
              </a:ext>
            </a:extLst>
          </p:cNvPr>
          <p:cNvSpPr/>
          <p:nvPr/>
        </p:nvSpPr>
        <p:spPr bwMode="auto">
          <a:xfrm>
            <a:off x="9209565" y="4898572"/>
            <a:ext cx="71887" cy="71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ṡlïḍê">
            <a:extLst>
              <a:ext uri="{FF2B5EF4-FFF2-40B4-BE49-F238E27FC236}">
                <a16:creationId xmlns:a16="http://schemas.microsoft.com/office/drawing/2014/main" id="{041C1C95-C355-4C95-A9BA-51F7780180E0}"/>
              </a:ext>
            </a:extLst>
          </p:cNvPr>
          <p:cNvSpPr/>
          <p:nvPr/>
        </p:nvSpPr>
        <p:spPr bwMode="auto">
          <a:xfrm>
            <a:off x="8929209" y="5111355"/>
            <a:ext cx="155275" cy="155275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šļïdê">
            <a:extLst>
              <a:ext uri="{FF2B5EF4-FFF2-40B4-BE49-F238E27FC236}">
                <a16:creationId xmlns:a16="http://schemas.microsoft.com/office/drawing/2014/main" id="{FEDA4377-5669-4E3E-A09B-C7C3EE24AE59}"/>
              </a:ext>
            </a:extLst>
          </p:cNvPr>
          <p:cNvSpPr/>
          <p:nvPr/>
        </p:nvSpPr>
        <p:spPr bwMode="auto">
          <a:xfrm>
            <a:off x="8913394" y="5073974"/>
            <a:ext cx="186905" cy="67573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ślïḑê">
            <a:extLst>
              <a:ext uri="{FF2B5EF4-FFF2-40B4-BE49-F238E27FC236}">
                <a16:creationId xmlns:a16="http://schemas.microsoft.com/office/drawing/2014/main" id="{A2195A57-2F85-47DA-B5F5-4CB922D9834B}"/>
              </a:ext>
            </a:extLst>
          </p:cNvPr>
          <p:cNvSpPr/>
          <p:nvPr/>
        </p:nvSpPr>
        <p:spPr bwMode="auto">
          <a:xfrm>
            <a:off x="9213878" y="5111355"/>
            <a:ext cx="155275" cy="155275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ś1ïḋè">
            <a:extLst>
              <a:ext uri="{FF2B5EF4-FFF2-40B4-BE49-F238E27FC236}">
                <a16:creationId xmlns:a16="http://schemas.microsoft.com/office/drawing/2014/main" id="{BEDC4899-063C-4E00-9D37-C134F2E10A7C}"/>
              </a:ext>
            </a:extLst>
          </p:cNvPr>
          <p:cNvSpPr/>
          <p:nvPr/>
        </p:nvSpPr>
        <p:spPr bwMode="auto">
          <a:xfrm>
            <a:off x="9198063" y="5073974"/>
            <a:ext cx="186905" cy="67573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śḻîḋè">
            <a:extLst>
              <a:ext uri="{FF2B5EF4-FFF2-40B4-BE49-F238E27FC236}">
                <a16:creationId xmlns:a16="http://schemas.microsoft.com/office/drawing/2014/main" id="{B3150F97-8A8A-4404-836D-D6934725BACB}"/>
              </a:ext>
            </a:extLst>
          </p:cNvPr>
          <p:cNvSpPr/>
          <p:nvPr/>
        </p:nvSpPr>
        <p:spPr bwMode="auto">
          <a:xfrm>
            <a:off x="9058604" y="4940266"/>
            <a:ext cx="274606" cy="320613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ṩ1iḓè">
            <a:extLst>
              <a:ext uri="{FF2B5EF4-FFF2-40B4-BE49-F238E27FC236}">
                <a16:creationId xmlns:a16="http://schemas.microsoft.com/office/drawing/2014/main" id="{763621C0-7CB9-4AD1-960E-885AC2C95DEF}"/>
              </a:ext>
            </a:extLst>
          </p:cNvPr>
          <p:cNvSpPr/>
          <p:nvPr/>
        </p:nvSpPr>
        <p:spPr bwMode="auto">
          <a:xfrm>
            <a:off x="7763212" y="3002209"/>
            <a:ext cx="31629" cy="3594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ḻîḍè">
            <a:extLst>
              <a:ext uri="{FF2B5EF4-FFF2-40B4-BE49-F238E27FC236}">
                <a16:creationId xmlns:a16="http://schemas.microsoft.com/office/drawing/2014/main" id="{CD0E9EC2-5CCD-4BE5-84FA-DF16B8BA3266}"/>
              </a:ext>
            </a:extLst>
          </p:cNvPr>
          <p:cNvSpPr/>
          <p:nvPr/>
        </p:nvSpPr>
        <p:spPr bwMode="auto">
          <a:xfrm>
            <a:off x="8447570" y="5214872"/>
            <a:ext cx="171089" cy="171090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$ļíḋê">
            <a:extLst>
              <a:ext uri="{FF2B5EF4-FFF2-40B4-BE49-F238E27FC236}">
                <a16:creationId xmlns:a16="http://schemas.microsoft.com/office/drawing/2014/main" id="{59FA28B2-4EB0-49BA-A2CF-4F3B805234AF}"/>
              </a:ext>
            </a:extLst>
          </p:cNvPr>
          <p:cNvSpPr/>
          <p:nvPr/>
        </p:nvSpPr>
        <p:spPr bwMode="auto">
          <a:xfrm>
            <a:off x="8183029" y="5302573"/>
            <a:ext cx="352243" cy="248726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ḻïḓê">
            <a:extLst>
              <a:ext uri="{FF2B5EF4-FFF2-40B4-BE49-F238E27FC236}">
                <a16:creationId xmlns:a16="http://schemas.microsoft.com/office/drawing/2014/main" id="{FFC454DB-FEF7-421B-900B-313B12249E5B}"/>
              </a:ext>
            </a:extLst>
          </p:cNvPr>
          <p:cNvSpPr/>
          <p:nvPr/>
        </p:nvSpPr>
        <p:spPr bwMode="auto">
          <a:xfrm>
            <a:off x="7472792" y="3245185"/>
            <a:ext cx="280357" cy="31630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ślïḋe">
            <a:extLst>
              <a:ext uri="{FF2B5EF4-FFF2-40B4-BE49-F238E27FC236}">
                <a16:creationId xmlns:a16="http://schemas.microsoft.com/office/drawing/2014/main" id="{92FCED1D-8453-4DC1-9C3D-C93FD3C0F65C}"/>
              </a:ext>
            </a:extLst>
          </p:cNvPr>
          <p:cNvSpPr/>
          <p:nvPr/>
        </p:nvSpPr>
        <p:spPr bwMode="auto">
          <a:xfrm>
            <a:off x="9317394" y="2509069"/>
            <a:ext cx="399688" cy="322051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ṣļiḍé">
            <a:extLst>
              <a:ext uri="{FF2B5EF4-FFF2-40B4-BE49-F238E27FC236}">
                <a16:creationId xmlns:a16="http://schemas.microsoft.com/office/drawing/2014/main" id="{47A5C02B-A33E-4975-B372-5D2843E7F7D3}"/>
              </a:ext>
            </a:extLst>
          </p:cNvPr>
          <p:cNvSpPr/>
          <p:nvPr/>
        </p:nvSpPr>
        <p:spPr bwMode="auto">
          <a:xfrm>
            <a:off x="10483391" y="3903664"/>
            <a:ext cx="119331" cy="119331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ṡļïḑê">
            <a:extLst>
              <a:ext uri="{FF2B5EF4-FFF2-40B4-BE49-F238E27FC236}">
                <a16:creationId xmlns:a16="http://schemas.microsoft.com/office/drawing/2014/main" id="{F732E607-E952-4629-A1A1-1D0682D8B81F}"/>
              </a:ext>
            </a:extLst>
          </p:cNvPr>
          <p:cNvSpPr/>
          <p:nvPr/>
        </p:nvSpPr>
        <p:spPr bwMode="auto">
          <a:xfrm>
            <a:off x="10525085" y="3867720"/>
            <a:ext cx="31629" cy="25879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ṩḷîḓê">
            <a:extLst>
              <a:ext uri="{FF2B5EF4-FFF2-40B4-BE49-F238E27FC236}">
                <a16:creationId xmlns:a16="http://schemas.microsoft.com/office/drawing/2014/main" id="{8B43903C-70E3-4F6D-A990-46C2C6A69932}"/>
              </a:ext>
            </a:extLst>
          </p:cNvPr>
          <p:cNvSpPr/>
          <p:nvPr/>
        </p:nvSpPr>
        <p:spPr bwMode="auto">
          <a:xfrm>
            <a:off x="10608474" y="3945358"/>
            <a:ext cx="4313" cy="30193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ṡ1iḍe">
            <a:extLst>
              <a:ext uri="{FF2B5EF4-FFF2-40B4-BE49-F238E27FC236}">
                <a16:creationId xmlns:a16="http://schemas.microsoft.com/office/drawing/2014/main" id="{B7CF71AB-2820-4F83-BF1C-D3FF993F5DEC}"/>
              </a:ext>
            </a:extLst>
          </p:cNvPr>
          <p:cNvSpPr/>
          <p:nvPr/>
        </p:nvSpPr>
        <p:spPr bwMode="auto">
          <a:xfrm>
            <a:off x="10457511" y="3945358"/>
            <a:ext cx="15815" cy="1006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ṥḷíďè">
            <a:extLst>
              <a:ext uri="{FF2B5EF4-FFF2-40B4-BE49-F238E27FC236}">
                <a16:creationId xmlns:a16="http://schemas.microsoft.com/office/drawing/2014/main" id="{3982413C-22A9-4EC5-85B6-0E22051A258A}"/>
              </a:ext>
            </a:extLst>
          </p:cNvPr>
          <p:cNvSpPr/>
          <p:nvPr/>
        </p:nvSpPr>
        <p:spPr bwMode="auto">
          <a:xfrm>
            <a:off x="10576843" y="3893599"/>
            <a:ext cx="31629" cy="30193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ṩľïḓê">
            <a:extLst>
              <a:ext uri="{FF2B5EF4-FFF2-40B4-BE49-F238E27FC236}">
                <a16:creationId xmlns:a16="http://schemas.microsoft.com/office/drawing/2014/main" id="{33D433C6-88BF-4383-AF47-445BDA7EA00A}"/>
              </a:ext>
            </a:extLst>
          </p:cNvPr>
          <p:cNvSpPr/>
          <p:nvPr/>
        </p:nvSpPr>
        <p:spPr bwMode="auto">
          <a:xfrm>
            <a:off x="10576843" y="3997116"/>
            <a:ext cx="31629" cy="30193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sḷïḍê">
            <a:extLst>
              <a:ext uri="{FF2B5EF4-FFF2-40B4-BE49-F238E27FC236}">
                <a16:creationId xmlns:a16="http://schemas.microsoft.com/office/drawing/2014/main" id="{4A7917FA-E49F-41D7-A277-2BD2AFA32901}"/>
              </a:ext>
            </a:extLst>
          </p:cNvPr>
          <p:cNvSpPr/>
          <p:nvPr/>
        </p:nvSpPr>
        <p:spPr bwMode="auto">
          <a:xfrm>
            <a:off x="10473327" y="3893599"/>
            <a:ext cx="31629" cy="30193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ṡļidè">
            <a:extLst>
              <a:ext uri="{FF2B5EF4-FFF2-40B4-BE49-F238E27FC236}">
                <a16:creationId xmlns:a16="http://schemas.microsoft.com/office/drawing/2014/main" id="{0607CFC1-E73C-482F-B073-EA57EA0EDF45}"/>
              </a:ext>
            </a:extLst>
          </p:cNvPr>
          <p:cNvSpPr/>
          <p:nvPr/>
        </p:nvSpPr>
        <p:spPr bwMode="auto">
          <a:xfrm>
            <a:off x="10348244" y="3961173"/>
            <a:ext cx="260229" cy="159588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ṩļíḋê">
            <a:extLst>
              <a:ext uri="{FF2B5EF4-FFF2-40B4-BE49-F238E27FC236}">
                <a16:creationId xmlns:a16="http://schemas.microsoft.com/office/drawing/2014/main" id="{07E8A1DB-DD7C-43F9-BF7A-65FAFEE9A416}"/>
              </a:ext>
            </a:extLst>
          </p:cNvPr>
          <p:cNvSpPr/>
          <p:nvPr/>
        </p:nvSpPr>
        <p:spPr bwMode="auto">
          <a:xfrm>
            <a:off x="7695639" y="4956081"/>
            <a:ext cx="176840" cy="25304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šlíḑê">
            <a:extLst>
              <a:ext uri="{FF2B5EF4-FFF2-40B4-BE49-F238E27FC236}">
                <a16:creationId xmlns:a16="http://schemas.microsoft.com/office/drawing/2014/main" id="{CACA192A-8BFE-426F-A779-05620E1E8DEA}"/>
              </a:ext>
            </a:extLst>
          </p:cNvPr>
          <p:cNvSpPr/>
          <p:nvPr/>
        </p:nvSpPr>
        <p:spPr bwMode="auto">
          <a:xfrm>
            <a:off x="7882544" y="4981960"/>
            <a:ext cx="191218" cy="398250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ṥļiḓe">
            <a:extLst>
              <a:ext uri="{FF2B5EF4-FFF2-40B4-BE49-F238E27FC236}">
                <a16:creationId xmlns:a16="http://schemas.microsoft.com/office/drawing/2014/main" id="{98961073-D699-4D06-89D8-8B748597311A}"/>
              </a:ext>
            </a:extLst>
          </p:cNvPr>
          <p:cNvSpPr/>
          <p:nvPr/>
        </p:nvSpPr>
        <p:spPr bwMode="auto">
          <a:xfrm>
            <a:off x="10152714" y="5085476"/>
            <a:ext cx="30193" cy="107830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ḷïdé">
            <a:extLst>
              <a:ext uri="{FF2B5EF4-FFF2-40B4-BE49-F238E27FC236}">
                <a16:creationId xmlns:a16="http://schemas.microsoft.com/office/drawing/2014/main" id="{78613D10-E3CA-4319-B9CB-102D12217479}"/>
              </a:ext>
            </a:extLst>
          </p:cNvPr>
          <p:cNvSpPr/>
          <p:nvPr/>
        </p:nvSpPr>
        <p:spPr bwMode="auto">
          <a:xfrm>
            <a:off x="10152714" y="4872693"/>
            <a:ext cx="30193" cy="20128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ŝḻíḓê">
            <a:extLst>
              <a:ext uri="{FF2B5EF4-FFF2-40B4-BE49-F238E27FC236}">
                <a16:creationId xmlns:a16="http://schemas.microsoft.com/office/drawing/2014/main" id="{34BC9C5C-3E38-4009-9F7F-26A893FFFB27}"/>
              </a:ext>
            </a:extLst>
          </p:cNvPr>
          <p:cNvSpPr/>
          <p:nvPr/>
        </p:nvSpPr>
        <p:spPr bwMode="auto">
          <a:xfrm>
            <a:off x="10021880" y="4902884"/>
            <a:ext cx="286107" cy="208471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ṩļíḋè">
            <a:extLst>
              <a:ext uri="{FF2B5EF4-FFF2-40B4-BE49-F238E27FC236}">
                <a16:creationId xmlns:a16="http://schemas.microsoft.com/office/drawing/2014/main" id="{D761D3E5-C9E5-4481-BDA9-DDE1E0FCA6A9}"/>
              </a:ext>
            </a:extLst>
          </p:cNvPr>
          <p:cNvSpPr/>
          <p:nvPr/>
        </p:nvSpPr>
        <p:spPr bwMode="auto">
          <a:xfrm>
            <a:off x="8680482" y="2452997"/>
            <a:ext cx="378123" cy="300485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şlîďê">
            <a:extLst>
              <a:ext uri="{FF2B5EF4-FFF2-40B4-BE49-F238E27FC236}">
                <a16:creationId xmlns:a16="http://schemas.microsoft.com/office/drawing/2014/main" id="{B030A8A3-523B-47A8-AE98-F80874615220}"/>
              </a:ext>
            </a:extLst>
          </p:cNvPr>
          <p:cNvSpPr/>
          <p:nvPr/>
        </p:nvSpPr>
        <p:spPr bwMode="auto">
          <a:xfrm>
            <a:off x="7536052" y="3690880"/>
            <a:ext cx="304798" cy="300485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ṡľïdê">
            <a:extLst>
              <a:ext uri="{FF2B5EF4-FFF2-40B4-BE49-F238E27FC236}">
                <a16:creationId xmlns:a16="http://schemas.microsoft.com/office/drawing/2014/main" id="{55FF3708-53E1-4337-B993-A83CB1D0E4EA}"/>
              </a:ext>
            </a:extLst>
          </p:cNvPr>
          <p:cNvSpPr/>
          <p:nvPr/>
        </p:nvSpPr>
        <p:spPr bwMode="auto">
          <a:xfrm>
            <a:off x="7400905" y="4214214"/>
            <a:ext cx="15815" cy="25879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sļíḓe">
            <a:extLst>
              <a:ext uri="{FF2B5EF4-FFF2-40B4-BE49-F238E27FC236}">
                <a16:creationId xmlns:a16="http://schemas.microsoft.com/office/drawing/2014/main" id="{E4F84577-A809-432F-8185-95232794878E}"/>
              </a:ext>
            </a:extLst>
          </p:cNvPr>
          <p:cNvSpPr/>
          <p:nvPr/>
        </p:nvSpPr>
        <p:spPr bwMode="auto">
          <a:xfrm>
            <a:off x="7395154" y="4146639"/>
            <a:ext cx="57510" cy="63260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Sľidè">
            <a:extLst>
              <a:ext uri="{FF2B5EF4-FFF2-40B4-BE49-F238E27FC236}">
                <a16:creationId xmlns:a16="http://schemas.microsoft.com/office/drawing/2014/main" id="{E7E61752-B733-411C-AD15-DA29CFDFCF53}"/>
              </a:ext>
            </a:extLst>
          </p:cNvPr>
          <p:cNvSpPr/>
          <p:nvPr/>
        </p:nvSpPr>
        <p:spPr bwMode="auto">
          <a:xfrm>
            <a:off x="7504421" y="4194085"/>
            <a:ext cx="113581" cy="107830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ṣlíḓe">
            <a:extLst>
              <a:ext uri="{FF2B5EF4-FFF2-40B4-BE49-F238E27FC236}">
                <a16:creationId xmlns:a16="http://schemas.microsoft.com/office/drawing/2014/main" id="{4D19388E-CD4B-4154-B552-EE7235E64202}"/>
              </a:ext>
            </a:extLst>
          </p:cNvPr>
          <p:cNvSpPr/>
          <p:nvPr/>
        </p:nvSpPr>
        <p:spPr bwMode="auto">
          <a:xfrm>
            <a:off x="7462728" y="4146639"/>
            <a:ext cx="61822" cy="63260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ṣliḍê">
            <a:extLst>
              <a:ext uri="{FF2B5EF4-FFF2-40B4-BE49-F238E27FC236}">
                <a16:creationId xmlns:a16="http://schemas.microsoft.com/office/drawing/2014/main" id="{15C01F1C-E8AC-4C59-82B8-366B89B4FF36}"/>
              </a:ext>
            </a:extLst>
          </p:cNvPr>
          <p:cNvSpPr/>
          <p:nvPr/>
        </p:nvSpPr>
        <p:spPr bwMode="auto">
          <a:xfrm>
            <a:off x="7410969" y="4313416"/>
            <a:ext cx="258791" cy="211346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1ïḋé">
            <a:extLst>
              <a:ext uri="{FF2B5EF4-FFF2-40B4-BE49-F238E27FC236}">
                <a16:creationId xmlns:a16="http://schemas.microsoft.com/office/drawing/2014/main" id="{5B4940B1-2CBB-466F-9B8C-2C883B2C4B7A}"/>
              </a:ext>
            </a:extLst>
          </p:cNvPr>
          <p:cNvSpPr/>
          <p:nvPr/>
        </p:nvSpPr>
        <p:spPr bwMode="auto">
          <a:xfrm>
            <a:off x="10369810" y="3370267"/>
            <a:ext cx="103517" cy="103517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sḷïďé">
            <a:extLst>
              <a:ext uri="{FF2B5EF4-FFF2-40B4-BE49-F238E27FC236}">
                <a16:creationId xmlns:a16="http://schemas.microsoft.com/office/drawing/2014/main" id="{E243E4A0-69FF-46D1-A7BE-E883224C00CC}"/>
              </a:ext>
            </a:extLst>
          </p:cNvPr>
          <p:cNvSpPr/>
          <p:nvPr/>
        </p:nvSpPr>
        <p:spPr bwMode="auto">
          <a:xfrm>
            <a:off x="10338181" y="3525542"/>
            <a:ext cx="232912" cy="175402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śḷîḑe">
            <a:extLst>
              <a:ext uri="{FF2B5EF4-FFF2-40B4-BE49-F238E27FC236}">
                <a16:creationId xmlns:a16="http://schemas.microsoft.com/office/drawing/2014/main" id="{75771759-06D9-49E2-A4FA-2C791FA016A5}"/>
              </a:ext>
            </a:extLst>
          </p:cNvPr>
          <p:cNvSpPr/>
          <p:nvPr/>
        </p:nvSpPr>
        <p:spPr bwMode="auto">
          <a:xfrm>
            <a:off x="8648851" y="2815304"/>
            <a:ext cx="182591" cy="77637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ṣḷïḑè">
            <a:extLst>
              <a:ext uri="{FF2B5EF4-FFF2-40B4-BE49-F238E27FC236}">
                <a16:creationId xmlns:a16="http://schemas.microsoft.com/office/drawing/2014/main" id="{76291DDC-E990-4041-92D8-C067C213DF4C}"/>
              </a:ext>
            </a:extLst>
          </p:cNvPr>
          <p:cNvSpPr/>
          <p:nvPr/>
        </p:nvSpPr>
        <p:spPr bwMode="auto">
          <a:xfrm>
            <a:off x="8648851" y="2903006"/>
            <a:ext cx="441383" cy="222847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ṡļíḓè">
            <a:extLst>
              <a:ext uri="{FF2B5EF4-FFF2-40B4-BE49-F238E27FC236}">
                <a16:creationId xmlns:a16="http://schemas.microsoft.com/office/drawing/2014/main" id="{59694433-7072-409A-867B-87560C94DDEB}"/>
              </a:ext>
            </a:extLst>
          </p:cNvPr>
          <p:cNvSpPr/>
          <p:nvPr/>
        </p:nvSpPr>
        <p:spPr bwMode="auto">
          <a:xfrm>
            <a:off x="7908423" y="3110039"/>
            <a:ext cx="99202" cy="166777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$ḷïḑê">
            <a:extLst>
              <a:ext uri="{FF2B5EF4-FFF2-40B4-BE49-F238E27FC236}">
                <a16:creationId xmlns:a16="http://schemas.microsoft.com/office/drawing/2014/main" id="{95AC8A6C-8A26-4C64-8032-FBED7CE954C3}"/>
              </a:ext>
            </a:extLst>
          </p:cNvPr>
          <p:cNvSpPr/>
          <p:nvPr/>
        </p:nvSpPr>
        <p:spPr bwMode="auto">
          <a:xfrm>
            <a:off x="7882544" y="3261000"/>
            <a:ext cx="155275" cy="97765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ḷïdê">
            <a:extLst>
              <a:ext uri="{FF2B5EF4-FFF2-40B4-BE49-F238E27FC236}">
                <a16:creationId xmlns:a16="http://schemas.microsoft.com/office/drawing/2014/main" id="{398848B8-7A60-47FA-99D7-926C3791A755}"/>
              </a:ext>
            </a:extLst>
          </p:cNvPr>
          <p:cNvSpPr/>
          <p:nvPr/>
        </p:nvSpPr>
        <p:spPr bwMode="auto">
          <a:xfrm>
            <a:off x="9939931" y="3593115"/>
            <a:ext cx="316300" cy="159588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Sḷîďè">
            <a:extLst>
              <a:ext uri="{FF2B5EF4-FFF2-40B4-BE49-F238E27FC236}">
                <a16:creationId xmlns:a16="http://schemas.microsoft.com/office/drawing/2014/main" id="{9FEC3F72-617B-437F-BA41-4435AB7E123F}"/>
              </a:ext>
            </a:extLst>
          </p:cNvPr>
          <p:cNvSpPr/>
          <p:nvPr/>
        </p:nvSpPr>
        <p:spPr bwMode="auto">
          <a:xfrm>
            <a:off x="9939931" y="3764204"/>
            <a:ext cx="290420" cy="2587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ŝḻidê">
            <a:extLst>
              <a:ext uri="{FF2B5EF4-FFF2-40B4-BE49-F238E27FC236}">
                <a16:creationId xmlns:a16="http://schemas.microsoft.com/office/drawing/2014/main" id="{99B58EA8-2557-499B-B6A1-B97DEEBD6BA3}"/>
              </a:ext>
            </a:extLst>
          </p:cNvPr>
          <p:cNvSpPr/>
          <p:nvPr/>
        </p:nvSpPr>
        <p:spPr bwMode="auto">
          <a:xfrm>
            <a:off x="10007503" y="3452218"/>
            <a:ext cx="51759" cy="135147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Slîdê">
            <a:extLst>
              <a:ext uri="{FF2B5EF4-FFF2-40B4-BE49-F238E27FC236}">
                <a16:creationId xmlns:a16="http://schemas.microsoft.com/office/drawing/2014/main" id="{C41A9E01-3650-42AB-B117-0DAA84DEFDAF}"/>
              </a:ext>
            </a:extLst>
          </p:cNvPr>
          <p:cNvSpPr/>
          <p:nvPr/>
        </p:nvSpPr>
        <p:spPr bwMode="auto">
          <a:xfrm>
            <a:off x="10079390" y="3452218"/>
            <a:ext cx="51759" cy="135147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ŝľiḋé">
            <a:extLst>
              <a:ext uri="{FF2B5EF4-FFF2-40B4-BE49-F238E27FC236}">
                <a16:creationId xmlns:a16="http://schemas.microsoft.com/office/drawing/2014/main" id="{D5A09BD2-C47E-4629-AEA5-0A272C91E9E2}"/>
              </a:ext>
            </a:extLst>
          </p:cNvPr>
          <p:cNvSpPr/>
          <p:nvPr/>
        </p:nvSpPr>
        <p:spPr bwMode="auto">
          <a:xfrm>
            <a:off x="9265636" y="2934636"/>
            <a:ext cx="258791" cy="258791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ṥḷïḑé">
            <a:extLst>
              <a:ext uri="{FF2B5EF4-FFF2-40B4-BE49-F238E27FC236}">
                <a16:creationId xmlns:a16="http://schemas.microsoft.com/office/drawing/2014/main" id="{D56B7038-4887-4148-A3E0-B8D4D8BCEEE5}"/>
              </a:ext>
            </a:extLst>
          </p:cNvPr>
          <p:cNvSpPr/>
          <p:nvPr/>
        </p:nvSpPr>
        <p:spPr bwMode="auto">
          <a:xfrm>
            <a:off x="8525208" y="4820934"/>
            <a:ext cx="264541" cy="268854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$ļïdé">
            <a:extLst>
              <a:ext uri="{FF2B5EF4-FFF2-40B4-BE49-F238E27FC236}">
                <a16:creationId xmlns:a16="http://schemas.microsoft.com/office/drawing/2014/main" id="{59B7C9EB-8347-4C9D-9A91-01D0D50A44FF}"/>
              </a:ext>
            </a:extLst>
          </p:cNvPr>
          <p:cNvSpPr/>
          <p:nvPr/>
        </p:nvSpPr>
        <p:spPr bwMode="auto">
          <a:xfrm>
            <a:off x="8726489" y="5033718"/>
            <a:ext cx="83388" cy="81951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ľiďe">
            <a:extLst>
              <a:ext uri="{FF2B5EF4-FFF2-40B4-BE49-F238E27FC236}">
                <a16:creationId xmlns:a16="http://schemas.microsoft.com/office/drawing/2014/main" id="{0388411E-CAF9-4733-ABB1-D3783F67F6E9}"/>
              </a:ext>
            </a:extLst>
          </p:cNvPr>
          <p:cNvSpPr/>
          <p:nvPr/>
        </p:nvSpPr>
        <p:spPr bwMode="auto">
          <a:xfrm>
            <a:off x="10700488" y="4116447"/>
            <a:ext cx="41694" cy="40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ŝ1ïḓè">
            <a:extLst>
              <a:ext uri="{FF2B5EF4-FFF2-40B4-BE49-F238E27FC236}">
                <a16:creationId xmlns:a16="http://schemas.microsoft.com/office/drawing/2014/main" id="{8A60E0E8-2D1B-4F3B-9456-B25467E528E9}"/>
              </a:ext>
            </a:extLst>
          </p:cNvPr>
          <p:cNvSpPr/>
          <p:nvPr/>
        </p:nvSpPr>
        <p:spPr bwMode="auto">
          <a:xfrm>
            <a:off x="7904110" y="2612585"/>
            <a:ext cx="87701" cy="89140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$ḷïḓè">
            <a:extLst>
              <a:ext uri="{FF2B5EF4-FFF2-40B4-BE49-F238E27FC236}">
                <a16:creationId xmlns:a16="http://schemas.microsoft.com/office/drawing/2014/main" id="{D8D2D2E4-90C7-4561-B197-F0831E02B17F}"/>
              </a:ext>
            </a:extLst>
          </p:cNvPr>
          <p:cNvSpPr/>
          <p:nvPr/>
        </p:nvSpPr>
        <p:spPr bwMode="auto">
          <a:xfrm>
            <a:off x="7850913" y="5157362"/>
            <a:ext cx="21566" cy="5175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ṣḷiḓè">
            <a:extLst>
              <a:ext uri="{FF2B5EF4-FFF2-40B4-BE49-F238E27FC236}">
                <a16:creationId xmlns:a16="http://schemas.microsoft.com/office/drawing/2014/main" id="{4BECE577-B36B-4813-A798-385940B7F4F1}"/>
              </a:ext>
            </a:extLst>
          </p:cNvPr>
          <p:cNvSpPr/>
          <p:nvPr/>
        </p:nvSpPr>
        <p:spPr bwMode="auto">
          <a:xfrm>
            <a:off x="8172965" y="5535484"/>
            <a:ext cx="357994" cy="161025"/>
          </a:xfrm>
          <a:custGeom>
            <a:avLst/>
            <a:gdLst>
              <a:gd name="T0" fmla="*/ 54 w 69"/>
              <a:gd name="T1" fmla="*/ 31 h 31"/>
              <a:gd name="T2" fmla="*/ 69 w 69"/>
              <a:gd name="T3" fmla="*/ 31 h 31"/>
              <a:gd name="T4" fmla="*/ 69 w 69"/>
              <a:gd name="T5" fmla="*/ 12 h 31"/>
              <a:gd name="T6" fmla="*/ 61 w 69"/>
              <a:gd name="T7" fmla="*/ 12 h 31"/>
              <a:gd name="T8" fmla="*/ 61 w 69"/>
              <a:gd name="T9" fmla="*/ 6 h 31"/>
              <a:gd name="T10" fmla="*/ 54 w 69"/>
              <a:gd name="T11" fmla="*/ 3 h 31"/>
              <a:gd name="T12" fmla="*/ 54 w 69"/>
              <a:gd name="T13" fmla="*/ 18 h 31"/>
              <a:gd name="T14" fmla="*/ 60 w 69"/>
              <a:gd name="T15" fmla="*/ 18 h 31"/>
              <a:gd name="T16" fmla="*/ 60 w 69"/>
              <a:gd name="T17" fmla="*/ 26 h 31"/>
              <a:gd name="T18" fmla="*/ 60 w 69"/>
              <a:gd name="T19" fmla="*/ 26 h 31"/>
              <a:gd name="T20" fmla="*/ 54 w 69"/>
              <a:gd name="T21" fmla="*/ 26 h 31"/>
              <a:gd name="T22" fmla="*/ 54 w 69"/>
              <a:gd name="T23" fmla="*/ 31 h 31"/>
              <a:gd name="T24" fmla="*/ 45 w 69"/>
              <a:gd name="T25" fmla="*/ 0 h 31"/>
              <a:gd name="T26" fmla="*/ 45 w 69"/>
              <a:gd name="T27" fmla="*/ 12 h 31"/>
              <a:gd name="T28" fmla="*/ 34 w 69"/>
              <a:gd name="T29" fmla="*/ 12 h 31"/>
              <a:gd name="T30" fmla="*/ 34 w 69"/>
              <a:gd name="T31" fmla="*/ 18 h 31"/>
              <a:gd name="T32" fmla="*/ 40 w 69"/>
              <a:gd name="T33" fmla="*/ 18 h 31"/>
              <a:gd name="T34" fmla="*/ 40 w 69"/>
              <a:gd name="T35" fmla="*/ 26 h 31"/>
              <a:gd name="T36" fmla="*/ 40 w 69"/>
              <a:gd name="T37" fmla="*/ 26 h 31"/>
              <a:gd name="T38" fmla="*/ 34 w 69"/>
              <a:gd name="T39" fmla="*/ 26 h 31"/>
              <a:gd name="T40" fmla="*/ 34 w 69"/>
              <a:gd name="T41" fmla="*/ 31 h 31"/>
              <a:gd name="T42" fmla="*/ 54 w 69"/>
              <a:gd name="T43" fmla="*/ 31 h 31"/>
              <a:gd name="T44" fmla="*/ 54 w 69"/>
              <a:gd name="T45" fmla="*/ 26 h 31"/>
              <a:gd name="T46" fmla="*/ 48 w 69"/>
              <a:gd name="T47" fmla="*/ 26 h 31"/>
              <a:gd name="T48" fmla="*/ 48 w 69"/>
              <a:gd name="T49" fmla="*/ 18 h 31"/>
              <a:gd name="T50" fmla="*/ 54 w 69"/>
              <a:gd name="T51" fmla="*/ 18 h 31"/>
              <a:gd name="T52" fmla="*/ 54 w 69"/>
              <a:gd name="T53" fmla="*/ 3 h 31"/>
              <a:gd name="T54" fmla="*/ 45 w 69"/>
              <a:gd name="T55" fmla="*/ 0 h 31"/>
              <a:gd name="T56" fmla="*/ 34 w 69"/>
              <a:gd name="T57" fmla="*/ 12 h 31"/>
              <a:gd name="T58" fmla="*/ 15 w 69"/>
              <a:gd name="T59" fmla="*/ 12 h 31"/>
              <a:gd name="T60" fmla="*/ 15 w 69"/>
              <a:gd name="T61" fmla="*/ 18 h 31"/>
              <a:gd name="T62" fmla="*/ 21 w 69"/>
              <a:gd name="T63" fmla="*/ 18 h 31"/>
              <a:gd name="T64" fmla="*/ 21 w 69"/>
              <a:gd name="T65" fmla="*/ 26 h 31"/>
              <a:gd name="T66" fmla="*/ 21 w 69"/>
              <a:gd name="T67" fmla="*/ 26 h 31"/>
              <a:gd name="T68" fmla="*/ 15 w 69"/>
              <a:gd name="T69" fmla="*/ 26 h 31"/>
              <a:gd name="T70" fmla="*/ 15 w 69"/>
              <a:gd name="T71" fmla="*/ 31 h 31"/>
              <a:gd name="T72" fmla="*/ 34 w 69"/>
              <a:gd name="T73" fmla="*/ 31 h 31"/>
              <a:gd name="T74" fmla="*/ 34 w 69"/>
              <a:gd name="T75" fmla="*/ 26 h 31"/>
              <a:gd name="T76" fmla="*/ 29 w 69"/>
              <a:gd name="T77" fmla="*/ 26 h 31"/>
              <a:gd name="T78" fmla="*/ 29 w 69"/>
              <a:gd name="T79" fmla="*/ 18 h 31"/>
              <a:gd name="T80" fmla="*/ 34 w 69"/>
              <a:gd name="T81" fmla="*/ 18 h 31"/>
              <a:gd name="T82" fmla="*/ 34 w 69"/>
              <a:gd name="T83" fmla="*/ 12 h 31"/>
              <a:gd name="T84" fmla="*/ 15 w 69"/>
              <a:gd name="T85" fmla="*/ 12 h 31"/>
              <a:gd name="T86" fmla="*/ 0 w 69"/>
              <a:gd name="T87" fmla="*/ 12 h 31"/>
              <a:gd name="T88" fmla="*/ 0 w 69"/>
              <a:gd name="T89" fmla="*/ 31 h 31"/>
              <a:gd name="T90" fmla="*/ 15 w 69"/>
              <a:gd name="T91" fmla="*/ 31 h 31"/>
              <a:gd name="T92" fmla="*/ 15 w 69"/>
              <a:gd name="T93" fmla="*/ 26 h 31"/>
              <a:gd name="T94" fmla="*/ 9 w 69"/>
              <a:gd name="T95" fmla="*/ 26 h 31"/>
              <a:gd name="T96" fmla="*/ 9 w 69"/>
              <a:gd name="T97" fmla="*/ 18 h 31"/>
              <a:gd name="T98" fmla="*/ 15 w 69"/>
              <a:gd name="T99" fmla="*/ 18 h 31"/>
              <a:gd name="T100" fmla="*/ 15 w 69"/>
              <a:gd name="T101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" h="31">
                <a:moveTo>
                  <a:pt x="54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4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31"/>
                </a:lnTo>
                <a:close/>
                <a:moveTo>
                  <a:pt x="45" y="0"/>
                </a:moveTo>
                <a:cubicBezTo>
                  <a:pt x="45" y="12"/>
                  <a:pt x="45" y="12"/>
                  <a:pt x="4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4" y="26"/>
                  <a:pt x="54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3"/>
                  <a:pt x="54" y="3"/>
                  <a:pt x="54" y="3"/>
                </a:cubicBezTo>
                <a:cubicBezTo>
                  <a:pt x="51" y="2"/>
                  <a:pt x="48" y="1"/>
                  <a:pt x="45" y="0"/>
                </a:cubicBezTo>
                <a:close/>
                <a:moveTo>
                  <a:pt x="34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6"/>
                  <a:pt x="34" y="26"/>
                  <a:pt x="34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8"/>
                  <a:pt x="29" y="18"/>
                  <a:pt x="29" y="18"/>
                </a:cubicBezTo>
                <a:cubicBezTo>
                  <a:pt x="34" y="18"/>
                  <a:pt x="34" y="18"/>
                  <a:pt x="34" y="18"/>
                </a:cubicBezTo>
                <a:lnTo>
                  <a:pt x="34" y="12"/>
                </a:lnTo>
                <a:close/>
                <a:moveTo>
                  <a:pt x="1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8"/>
                  <a:pt x="9" y="18"/>
                  <a:pt x="9" y="18"/>
                </a:cubicBezTo>
                <a:cubicBezTo>
                  <a:pt x="15" y="18"/>
                  <a:pt x="15" y="18"/>
                  <a:pt x="15" y="18"/>
                </a:cubicBezTo>
                <a:lnTo>
                  <a:pt x="15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ṥ1iḑê">
            <a:extLst>
              <a:ext uri="{FF2B5EF4-FFF2-40B4-BE49-F238E27FC236}">
                <a16:creationId xmlns:a16="http://schemas.microsoft.com/office/drawing/2014/main" id="{6A921537-8B2E-4A77-87D8-590DEC3B547E}"/>
              </a:ext>
            </a:extLst>
          </p:cNvPr>
          <p:cNvSpPr/>
          <p:nvPr/>
        </p:nvSpPr>
        <p:spPr bwMode="auto">
          <a:xfrm>
            <a:off x="8085263" y="5706574"/>
            <a:ext cx="485951" cy="155275"/>
          </a:xfrm>
          <a:custGeom>
            <a:avLst/>
            <a:gdLst>
              <a:gd name="T0" fmla="*/ 328 w 338"/>
              <a:gd name="T1" fmla="*/ 108 h 108"/>
              <a:gd name="T2" fmla="*/ 338 w 338"/>
              <a:gd name="T3" fmla="*/ 0 h 108"/>
              <a:gd name="T4" fmla="*/ 0 w 338"/>
              <a:gd name="T5" fmla="*/ 0 h 108"/>
              <a:gd name="T6" fmla="*/ 39 w 338"/>
              <a:gd name="T7" fmla="*/ 108 h 108"/>
              <a:gd name="T8" fmla="*/ 328 w 3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108">
                <a:moveTo>
                  <a:pt x="328" y="108"/>
                </a:moveTo>
                <a:lnTo>
                  <a:pt x="338" y="0"/>
                </a:lnTo>
                <a:lnTo>
                  <a:pt x="0" y="0"/>
                </a:lnTo>
                <a:lnTo>
                  <a:pt x="39" y="108"/>
                </a:lnTo>
                <a:lnTo>
                  <a:pt x="328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s1îḋe">
            <a:extLst>
              <a:ext uri="{FF2B5EF4-FFF2-40B4-BE49-F238E27FC236}">
                <a16:creationId xmlns:a16="http://schemas.microsoft.com/office/drawing/2014/main" id="{59BE2C6F-9C55-4E71-862D-46EE8C0211D1}"/>
              </a:ext>
            </a:extLst>
          </p:cNvPr>
          <p:cNvSpPr/>
          <p:nvPr/>
        </p:nvSpPr>
        <p:spPr bwMode="auto">
          <a:xfrm>
            <a:off x="7291639" y="4592335"/>
            <a:ext cx="228599" cy="326365"/>
          </a:xfrm>
          <a:custGeom>
            <a:avLst/>
            <a:gdLst>
              <a:gd name="T0" fmla="*/ 41 w 44"/>
              <a:gd name="T1" fmla="*/ 0 h 63"/>
              <a:gd name="T2" fmla="*/ 0 w 44"/>
              <a:gd name="T3" fmla="*/ 43 h 63"/>
              <a:gd name="T4" fmla="*/ 5 w 44"/>
              <a:gd name="T5" fmla="*/ 63 h 63"/>
              <a:gd name="T6" fmla="*/ 5 w 44"/>
              <a:gd name="T7" fmla="*/ 52 h 63"/>
              <a:gd name="T8" fmla="*/ 7 w 44"/>
              <a:gd name="T9" fmla="*/ 46 h 63"/>
              <a:gd name="T10" fmla="*/ 7 w 44"/>
              <a:gd name="T11" fmla="*/ 43 h 63"/>
              <a:gd name="T12" fmla="*/ 43 w 44"/>
              <a:gd name="T13" fmla="*/ 7 h 63"/>
              <a:gd name="T14" fmla="*/ 44 w 44"/>
              <a:gd name="T15" fmla="*/ 7 h 63"/>
              <a:gd name="T16" fmla="*/ 41 w 44"/>
              <a:gd name="T1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63">
                <a:moveTo>
                  <a:pt x="41" y="0"/>
                </a:moveTo>
                <a:cubicBezTo>
                  <a:pt x="19" y="1"/>
                  <a:pt x="0" y="20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3" y="4"/>
                  <a:pt x="42" y="2"/>
                  <a:pt x="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šḻíḓé">
            <a:extLst>
              <a:ext uri="{FF2B5EF4-FFF2-40B4-BE49-F238E27FC236}">
                <a16:creationId xmlns:a16="http://schemas.microsoft.com/office/drawing/2014/main" id="{07875B23-10B4-444D-B0BE-CF522B7F08EE}"/>
              </a:ext>
            </a:extLst>
          </p:cNvPr>
          <p:cNvSpPr/>
          <p:nvPr/>
        </p:nvSpPr>
        <p:spPr bwMode="auto">
          <a:xfrm>
            <a:off x="7333333" y="4815183"/>
            <a:ext cx="99202" cy="176840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Sḷiḋè">
            <a:extLst>
              <a:ext uri="{FF2B5EF4-FFF2-40B4-BE49-F238E27FC236}">
                <a16:creationId xmlns:a16="http://schemas.microsoft.com/office/drawing/2014/main" id="{98A4F698-6C8B-4C84-81EF-63DBA4228CC1}"/>
              </a:ext>
            </a:extLst>
          </p:cNvPr>
          <p:cNvSpPr/>
          <p:nvPr/>
        </p:nvSpPr>
        <p:spPr bwMode="auto">
          <a:xfrm>
            <a:off x="7597874" y="4815183"/>
            <a:ext cx="93452" cy="176840"/>
          </a:xfrm>
          <a:custGeom>
            <a:avLst/>
            <a:gdLst>
              <a:gd name="T0" fmla="*/ 1 w 18"/>
              <a:gd name="T1" fmla="*/ 0 h 34"/>
              <a:gd name="T2" fmla="*/ 0 w 18"/>
              <a:gd name="T3" fmla="*/ 0 h 34"/>
              <a:gd name="T4" fmla="*/ 0 w 18"/>
              <a:gd name="T5" fmla="*/ 34 h 34"/>
              <a:gd name="T6" fmla="*/ 6 w 18"/>
              <a:gd name="T7" fmla="*/ 34 h 34"/>
              <a:gd name="T8" fmla="*/ 18 w 18"/>
              <a:gd name="T9" fmla="*/ 28 h 34"/>
              <a:gd name="T10" fmla="*/ 1 w 1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34"/>
                  <a:pt x="17" y="31"/>
                  <a:pt x="18" y="28"/>
                </a:cubicBezTo>
                <a:cubicBezTo>
                  <a:pt x="12" y="19"/>
                  <a:pt x="7" y="9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ľiḍè">
            <a:extLst>
              <a:ext uri="{FF2B5EF4-FFF2-40B4-BE49-F238E27FC236}">
                <a16:creationId xmlns:a16="http://schemas.microsoft.com/office/drawing/2014/main" id="{06749B10-A217-4ED9-9B61-B1CB6E3162CE}"/>
              </a:ext>
            </a:extLst>
          </p:cNvPr>
          <p:cNvSpPr/>
          <p:nvPr/>
        </p:nvSpPr>
        <p:spPr bwMode="auto">
          <a:xfrm>
            <a:off x="9420911" y="2266092"/>
            <a:ext cx="7332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ṩliḍè">
            <a:extLst>
              <a:ext uri="{FF2B5EF4-FFF2-40B4-BE49-F238E27FC236}">
                <a16:creationId xmlns:a16="http://schemas.microsoft.com/office/drawing/2014/main" id="{AA4F9B02-D0FD-4456-92D7-A8D987209E5C}"/>
              </a:ext>
            </a:extLst>
          </p:cNvPr>
          <p:cNvSpPr/>
          <p:nvPr/>
        </p:nvSpPr>
        <p:spPr bwMode="auto">
          <a:xfrm>
            <a:off x="9152057" y="2307786"/>
            <a:ext cx="388186" cy="264541"/>
          </a:xfrm>
          <a:custGeom>
            <a:avLst/>
            <a:gdLst>
              <a:gd name="T0" fmla="*/ 75 w 75"/>
              <a:gd name="T1" fmla="*/ 51 h 51"/>
              <a:gd name="T2" fmla="*/ 75 w 75"/>
              <a:gd name="T3" fmla="*/ 0 h 51"/>
              <a:gd name="T4" fmla="*/ 0 w 75"/>
              <a:gd name="T5" fmla="*/ 0 h 51"/>
              <a:gd name="T6" fmla="*/ 0 w 75"/>
              <a:gd name="T7" fmla="*/ 34 h 51"/>
              <a:gd name="T8" fmla="*/ 19 w 75"/>
              <a:gd name="T9" fmla="*/ 37 h 51"/>
              <a:gd name="T10" fmla="*/ 17 w 75"/>
              <a:gd name="T11" fmla="*/ 27 h 51"/>
              <a:gd name="T12" fmla="*/ 38 w 75"/>
              <a:gd name="T13" fmla="*/ 6 h 51"/>
              <a:gd name="T14" fmla="*/ 38 w 75"/>
              <a:gd name="T15" fmla="*/ 6 h 51"/>
              <a:gd name="T16" fmla="*/ 58 w 75"/>
              <a:gd name="T17" fmla="*/ 27 h 51"/>
              <a:gd name="T18" fmla="*/ 50 w 75"/>
              <a:gd name="T19" fmla="*/ 43 h 51"/>
              <a:gd name="T20" fmla="*/ 75 w 75"/>
              <a:gd name="T2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51">
                <a:moveTo>
                  <a:pt x="75" y="51"/>
                </a:moveTo>
                <a:cubicBezTo>
                  <a:pt x="75" y="0"/>
                  <a:pt x="75" y="0"/>
                  <a:pt x="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5"/>
                  <a:pt x="13" y="36"/>
                  <a:pt x="19" y="37"/>
                </a:cubicBezTo>
                <a:cubicBezTo>
                  <a:pt x="18" y="34"/>
                  <a:pt x="17" y="30"/>
                  <a:pt x="17" y="27"/>
                </a:cubicBezTo>
                <a:cubicBezTo>
                  <a:pt x="17" y="15"/>
                  <a:pt x="26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49" y="6"/>
                  <a:pt x="58" y="15"/>
                  <a:pt x="58" y="27"/>
                </a:cubicBezTo>
                <a:cubicBezTo>
                  <a:pt x="58" y="33"/>
                  <a:pt x="55" y="39"/>
                  <a:pt x="50" y="43"/>
                </a:cubicBezTo>
                <a:cubicBezTo>
                  <a:pt x="59" y="46"/>
                  <a:pt x="67" y="48"/>
                  <a:pt x="75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ś1iḑé">
            <a:extLst>
              <a:ext uri="{FF2B5EF4-FFF2-40B4-BE49-F238E27FC236}">
                <a16:creationId xmlns:a16="http://schemas.microsoft.com/office/drawing/2014/main" id="{4618E97D-1C13-4DB8-8800-8ACD71785124}"/>
              </a:ext>
            </a:extLst>
          </p:cNvPr>
          <p:cNvSpPr/>
          <p:nvPr/>
        </p:nvSpPr>
        <p:spPr bwMode="auto">
          <a:xfrm>
            <a:off x="9271387" y="2369609"/>
            <a:ext cx="149524" cy="150961"/>
          </a:xfrm>
          <a:custGeom>
            <a:avLst/>
            <a:gdLst>
              <a:gd name="T0" fmla="*/ 16 w 29"/>
              <a:gd name="T1" fmla="*/ 29 h 29"/>
              <a:gd name="T2" fmla="*/ 29 w 29"/>
              <a:gd name="T3" fmla="*/ 15 h 29"/>
              <a:gd name="T4" fmla="*/ 15 w 29"/>
              <a:gd name="T5" fmla="*/ 0 h 29"/>
              <a:gd name="T6" fmla="*/ 0 w 29"/>
              <a:gd name="T7" fmla="*/ 15 h 29"/>
              <a:gd name="T8" fmla="*/ 8 w 29"/>
              <a:gd name="T9" fmla="*/ 27 h 29"/>
              <a:gd name="T10" fmla="*/ 16 w 2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16" y="29"/>
                </a:moveTo>
                <a:cubicBezTo>
                  <a:pt x="23" y="28"/>
                  <a:pt x="29" y="22"/>
                  <a:pt x="29" y="15"/>
                </a:cubicBezTo>
                <a:cubicBezTo>
                  <a:pt x="29" y="7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4"/>
                  <a:pt x="8" y="27"/>
                </a:cubicBezTo>
                <a:cubicBezTo>
                  <a:pt x="10" y="27"/>
                  <a:pt x="13" y="28"/>
                  <a:pt x="16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S1ïḋê">
            <a:extLst>
              <a:ext uri="{FF2B5EF4-FFF2-40B4-BE49-F238E27FC236}">
                <a16:creationId xmlns:a16="http://schemas.microsoft.com/office/drawing/2014/main" id="{91B93717-F341-496E-AAE5-95C13DCB8351}"/>
              </a:ext>
            </a:extLst>
          </p:cNvPr>
          <p:cNvSpPr/>
          <p:nvPr/>
        </p:nvSpPr>
        <p:spPr bwMode="auto">
          <a:xfrm>
            <a:off x="7183809" y="3804461"/>
            <a:ext cx="253040" cy="222847"/>
          </a:xfrm>
          <a:custGeom>
            <a:avLst/>
            <a:gdLst>
              <a:gd name="T0" fmla="*/ 49 w 49"/>
              <a:gd name="T1" fmla="*/ 1 h 43"/>
              <a:gd name="T2" fmla="*/ 41 w 49"/>
              <a:gd name="T3" fmla="*/ 0 h 43"/>
              <a:gd name="T4" fmla="*/ 20 w 49"/>
              <a:gd name="T5" fmla="*/ 21 h 43"/>
              <a:gd name="T6" fmla="*/ 12 w 49"/>
              <a:gd name="T7" fmla="*/ 18 h 43"/>
              <a:gd name="T8" fmla="*/ 0 w 49"/>
              <a:gd name="T9" fmla="*/ 30 h 43"/>
              <a:gd name="T10" fmla="*/ 12 w 49"/>
              <a:gd name="T11" fmla="*/ 43 h 43"/>
              <a:gd name="T12" fmla="*/ 40 w 49"/>
              <a:gd name="T13" fmla="*/ 43 h 43"/>
              <a:gd name="T14" fmla="*/ 41 w 49"/>
              <a:gd name="T15" fmla="*/ 43 h 43"/>
              <a:gd name="T16" fmla="*/ 45 w 49"/>
              <a:gd name="T17" fmla="*/ 43 h 43"/>
              <a:gd name="T18" fmla="*/ 49 w 49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3">
                <a:moveTo>
                  <a:pt x="49" y="1"/>
                </a:moveTo>
                <a:cubicBezTo>
                  <a:pt x="47" y="0"/>
                  <a:pt x="44" y="0"/>
                  <a:pt x="41" y="0"/>
                </a:cubicBezTo>
                <a:cubicBezTo>
                  <a:pt x="29" y="0"/>
                  <a:pt x="20" y="9"/>
                  <a:pt x="20" y="21"/>
                </a:cubicBezTo>
                <a:cubicBezTo>
                  <a:pt x="18" y="19"/>
                  <a:pt x="15" y="18"/>
                  <a:pt x="12" y="18"/>
                </a:cubicBezTo>
                <a:cubicBezTo>
                  <a:pt x="5" y="18"/>
                  <a:pt x="0" y="23"/>
                  <a:pt x="0" y="30"/>
                </a:cubicBezTo>
                <a:cubicBezTo>
                  <a:pt x="0" y="37"/>
                  <a:pt x="5" y="43"/>
                  <a:pt x="12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29"/>
                  <a:pt x="47" y="15"/>
                  <a:pt x="4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sḻiḑê">
            <a:extLst>
              <a:ext uri="{FF2B5EF4-FFF2-40B4-BE49-F238E27FC236}">
                <a16:creationId xmlns:a16="http://schemas.microsoft.com/office/drawing/2014/main" id="{B8BAE790-D684-498E-AC78-4F4295008E31}"/>
              </a:ext>
            </a:extLst>
          </p:cNvPr>
          <p:cNvSpPr/>
          <p:nvPr/>
        </p:nvSpPr>
        <p:spPr bwMode="auto">
          <a:xfrm>
            <a:off x="7229816" y="4043122"/>
            <a:ext cx="31629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ṥľïḍê">
            <a:extLst>
              <a:ext uri="{FF2B5EF4-FFF2-40B4-BE49-F238E27FC236}">
                <a16:creationId xmlns:a16="http://schemas.microsoft.com/office/drawing/2014/main" id="{998E183D-40F7-4433-A4E0-18A4031160D3}"/>
              </a:ext>
            </a:extLst>
          </p:cNvPr>
          <p:cNvSpPr/>
          <p:nvPr/>
        </p:nvSpPr>
        <p:spPr bwMode="auto">
          <a:xfrm>
            <a:off x="7307453" y="4084817"/>
            <a:ext cx="31629" cy="6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Sḷîďê">
            <a:extLst>
              <a:ext uri="{FF2B5EF4-FFF2-40B4-BE49-F238E27FC236}">
                <a16:creationId xmlns:a16="http://schemas.microsoft.com/office/drawing/2014/main" id="{E4595FE6-F037-4809-8691-31B23314E667}"/>
              </a:ext>
            </a:extLst>
          </p:cNvPr>
          <p:cNvSpPr/>
          <p:nvPr/>
        </p:nvSpPr>
        <p:spPr bwMode="auto">
          <a:xfrm>
            <a:off x="7380777" y="4043122"/>
            <a:ext cx="30193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ṡľîḑè">
            <a:extLst>
              <a:ext uri="{FF2B5EF4-FFF2-40B4-BE49-F238E27FC236}">
                <a16:creationId xmlns:a16="http://schemas.microsoft.com/office/drawing/2014/main" id="{D86495CB-ED1B-4289-8B35-9282EBAF96C6}"/>
              </a:ext>
            </a:extLst>
          </p:cNvPr>
          <p:cNvSpPr/>
          <p:nvPr/>
        </p:nvSpPr>
        <p:spPr bwMode="auto">
          <a:xfrm>
            <a:off x="9737211" y="5587242"/>
            <a:ext cx="347930" cy="342179"/>
          </a:xfrm>
          <a:custGeom>
            <a:avLst/>
            <a:gdLst>
              <a:gd name="T0" fmla="*/ 34 w 67"/>
              <a:gd name="T1" fmla="*/ 4 h 66"/>
              <a:gd name="T2" fmla="*/ 37 w 67"/>
              <a:gd name="T3" fmla="*/ 5 h 66"/>
              <a:gd name="T4" fmla="*/ 38 w 67"/>
              <a:gd name="T5" fmla="*/ 0 h 66"/>
              <a:gd name="T6" fmla="*/ 48 w 67"/>
              <a:gd name="T7" fmla="*/ 3 h 66"/>
              <a:gd name="T8" fmla="*/ 47 w 67"/>
              <a:gd name="T9" fmla="*/ 8 h 66"/>
              <a:gd name="T10" fmla="*/ 56 w 67"/>
              <a:gd name="T11" fmla="*/ 15 h 66"/>
              <a:gd name="T12" fmla="*/ 60 w 67"/>
              <a:gd name="T13" fmla="*/ 13 h 66"/>
              <a:gd name="T14" fmla="*/ 65 w 67"/>
              <a:gd name="T15" fmla="*/ 22 h 66"/>
              <a:gd name="T16" fmla="*/ 61 w 67"/>
              <a:gd name="T17" fmla="*/ 24 h 66"/>
              <a:gd name="T18" fmla="*/ 62 w 67"/>
              <a:gd name="T19" fmla="*/ 36 h 66"/>
              <a:gd name="T20" fmla="*/ 67 w 67"/>
              <a:gd name="T21" fmla="*/ 38 h 66"/>
              <a:gd name="T22" fmla="*/ 64 w 67"/>
              <a:gd name="T23" fmla="*/ 48 h 66"/>
              <a:gd name="T24" fmla="*/ 59 w 67"/>
              <a:gd name="T25" fmla="*/ 46 h 66"/>
              <a:gd name="T26" fmla="*/ 52 w 67"/>
              <a:gd name="T27" fmla="*/ 56 h 66"/>
              <a:gd name="T28" fmla="*/ 54 w 67"/>
              <a:gd name="T29" fmla="*/ 60 h 66"/>
              <a:gd name="T30" fmla="*/ 45 w 67"/>
              <a:gd name="T31" fmla="*/ 65 h 66"/>
              <a:gd name="T32" fmla="*/ 42 w 67"/>
              <a:gd name="T33" fmla="*/ 60 h 66"/>
              <a:gd name="T34" fmla="*/ 34 w 67"/>
              <a:gd name="T35" fmla="*/ 62 h 66"/>
              <a:gd name="T36" fmla="*/ 34 w 67"/>
              <a:gd name="T37" fmla="*/ 54 h 66"/>
              <a:gd name="T38" fmla="*/ 54 w 67"/>
              <a:gd name="T39" fmla="*/ 39 h 66"/>
              <a:gd name="T40" fmla="*/ 40 w 67"/>
              <a:gd name="T41" fmla="*/ 13 h 66"/>
              <a:gd name="T42" fmla="*/ 34 w 67"/>
              <a:gd name="T43" fmla="*/ 12 h 66"/>
              <a:gd name="T44" fmla="*/ 34 w 67"/>
              <a:gd name="T45" fmla="*/ 4 h 66"/>
              <a:gd name="T46" fmla="*/ 16 w 67"/>
              <a:gd name="T47" fmla="*/ 11 h 66"/>
              <a:gd name="T48" fmla="*/ 13 w 67"/>
              <a:gd name="T49" fmla="*/ 6 h 66"/>
              <a:gd name="T50" fmla="*/ 23 w 67"/>
              <a:gd name="T51" fmla="*/ 1 h 66"/>
              <a:gd name="T52" fmla="*/ 25 w 67"/>
              <a:gd name="T53" fmla="*/ 6 h 66"/>
              <a:gd name="T54" fmla="*/ 34 w 67"/>
              <a:gd name="T55" fmla="*/ 4 h 66"/>
              <a:gd name="T56" fmla="*/ 34 w 67"/>
              <a:gd name="T57" fmla="*/ 12 h 66"/>
              <a:gd name="T58" fmla="*/ 13 w 67"/>
              <a:gd name="T59" fmla="*/ 27 h 66"/>
              <a:gd name="T60" fmla="*/ 27 w 67"/>
              <a:gd name="T61" fmla="*/ 53 h 66"/>
              <a:gd name="T62" fmla="*/ 27 w 67"/>
              <a:gd name="T63" fmla="*/ 53 h 66"/>
              <a:gd name="T64" fmla="*/ 34 w 67"/>
              <a:gd name="T65" fmla="*/ 54 h 66"/>
              <a:gd name="T66" fmla="*/ 34 w 67"/>
              <a:gd name="T67" fmla="*/ 62 h 66"/>
              <a:gd name="T68" fmla="*/ 30 w 67"/>
              <a:gd name="T69" fmla="*/ 62 h 66"/>
              <a:gd name="T70" fmla="*/ 29 w 67"/>
              <a:gd name="T71" fmla="*/ 66 h 66"/>
              <a:gd name="T72" fmla="*/ 19 w 67"/>
              <a:gd name="T73" fmla="*/ 63 h 66"/>
              <a:gd name="T74" fmla="*/ 20 w 67"/>
              <a:gd name="T75" fmla="*/ 59 h 66"/>
              <a:gd name="T76" fmla="*/ 11 w 67"/>
              <a:gd name="T77" fmla="*/ 51 h 66"/>
              <a:gd name="T78" fmla="*/ 7 w 67"/>
              <a:gd name="T79" fmla="*/ 53 h 66"/>
              <a:gd name="T80" fmla="*/ 2 w 67"/>
              <a:gd name="T81" fmla="*/ 44 h 66"/>
              <a:gd name="T82" fmla="*/ 6 w 67"/>
              <a:gd name="T83" fmla="*/ 42 h 66"/>
              <a:gd name="T84" fmla="*/ 5 w 67"/>
              <a:gd name="T85" fmla="*/ 30 h 66"/>
              <a:gd name="T86" fmla="*/ 0 w 67"/>
              <a:gd name="T87" fmla="*/ 28 h 66"/>
              <a:gd name="T88" fmla="*/ 3 w 67"/>
              <a:gd name="T89" fmla="*/ 18 h 66"/>
              <a:gd name="T90" fmla="*/ 8 w 67"/>
              <a:gd name="T91" fmla="*/ 20 h 66"/>
              <a:gd name="T92" fmla="*/ 16 w 67"/>
              <a:gd name="T9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66">
                <a:moveTo>
                  <a:pt x="34" y="4"/>
                </a:moveTo>
                <a:cubicBezTo>
                  <a:pt x="35" y="4"/>
                  <a:pt x="36" y="4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8"/>
                  <a:pt x="47" y="8"/>
                  <a:pt x="47" y="8"/>
                </a:cubicBezTo>
                <a:cubicBezTo>
                  <a:pt x="50" y="9"/>
                  <a:pt x="54" y="12"/>
                  <a:pt x="56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5" y="22"/>
                  <a:pt x="65" y="22"/>
                  <a:pt x="65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8"/>
                  <a:pt x="63" y="32"/>
                  <a:pt x="62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50"/>
                  <a:pt x="55" y="53"/>
                  <a:pt x="52" y="56"/>
                </a:cubicBezTo>
                <a:cubicBezTo>
                  <a:pt x="54" y="60"/>
                  <a:pt x="54" y="60"/>
                  <a:pt x="54" y="60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0"/>
                  <a:pt x="42" y="60"/>
                  <a:pt x="42" y="60"/>
                </a:cubicBezTo>
                <a:cubicBezTo>
                  <a:pt x="40" y="61"/>
                  <a:pt x="37" y="62"/>
                  <a:pt x="34" y="62"/>
                </a:cubicBezTo>
                <a:cubicBezTo>
                  <a:pt x="34" y="54"/>
                  <a:pt x="34" y="54"/>
                  <a:pt x="34" y="54"/>
                </a:cubicBezTo>
                <a:cubicBezTo>
                  <a:pt x="43" y="54"/>
                  <a:pt x="51" y="48"/>
                  <a:pt x="54" y="39"/>
                </a:cubicBezTo>
                <a:cubicBezTo>
                  <a:pt x="57" y="28"/>
                  <a:pt x="51" y="16"/>
                  <a:pt x="40" y="13"/>
                </a:cubicBezTo>
                <a:cubicBezTo>
                  <a:pt x="38" y="12"/>
                  <a:pt x="36" y="12"/>
                  <a:pt x="34" y="12"/>
                </a:cubicBezTo>
                <a:lnTo>
                  <a:pt x="34" y="4"/>
                </a:lnTo>
                <a:close/>
                <a:moveTo>
                  <a:pt x="16" y="11"/>
                </a:moveTo>
                <a:cubicBezTo>
                  <a:pt x="13" y="6"/>
                  <a:pt x="13" y="6"/>
                  <a:pt x="1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8" y="5"/>
                  <a:pt x="31" y="4"/>
                  <a:pt x="34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16" y="18"/>
                  <a:pt x="13" y="27"/>
                </a:cubicBezTo>
                <a:cubicBezTo>
                  <a:pt x="10" y="38"/>
                  <a:pt x="16" y="50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4"/>
                  <a:pt x="32" y="54"/>
                  <a:pt x="34" y="54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2"/>
                  <a:pt x="30" y="62"/>
                </a:cubicBezTo>
                <a:cubicBezTo>
                  <a:pt x="29" y="66"/>
                  <a:pt x="29" y="66"/>
                  <a:pt x="29" y="66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7"/>
                  <a:pt x="14" y="54"/>
                  <a:pt x="11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8"/>
                  <a:pt x="5" y="34"/>
                  <a:pt x="5" y="30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18"/>
                  <a:pt x="3" y="18"/>
                  <a:pt x="3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6"/>
                  <a:pt x="13" y="13"/>
                  <a:pt x="16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ṩľiḓe">
            <a:extLst>
              <a:ext uri="{FF2B5EF4-FFF2-40B4-BE49-F238E27FC236}">
                <a16:creationId xmlns:a16="http://schemas.microsoft.com/office/drawing/2014/main" id="{7ACCABDA-8422-4072-B2AB-881B304B9595}"/>
              </a:ext>
            </a:extLst>
          </p:cNvPr>
          <p:cNvSpPr/>
          <p:nvPr/>
        </p:nvSpPr>
        <p:spPr bwMode="auto">
          <a:xfrm>
            <a:off x="10582594" y="3971238"/>
            <a:ext cx="304798" cy="336429"/>
          </a:xfrm>
          <a:custGeom>
            <a:avLst/>
            <a:gdLst>
              <a:gd name="T0" fmla="*/ 27 w 59"/>
              <a:gd name="T1" fmla="*/ 65 h 65"/>
              <a:gd name="T2" fmla="*/ 59 w 59"/>
              <a:gd name="T3" fmla="*/ 33 h 65"/>
              <a:gd name="T4" fmla="*/ 27 w 59"/>
              <a:gd name="T5" fmla="*/ 0 h 65"/>
              <a:gd name="T6" fmla="*/ 27 w 59"/>
              <a:gd name="T7" fmla="*/ 0 h 65"/>
              <a:gd name="T8" fmla="*/ 27 w 59"/>
              <a:gd name="T9" fmla="*/ 23 h 65"/>
              <a:gd name="T10" fmla="*/ 43 w 59"/>
              <a:gd name="T11" fmla="*/ 16 h 65"/>
              <a:gd name="T12" fmla="*/ 33 w 59"/>
              <a:gd name="T13" fmla="*/ 39 h 65"/>
              <a:gd name="T14" fmla="*/ 27 w 59"/>
              <a:gd name="T15" fmla="*/ 42 h 65"/>
              <a:gd name="T16" fmla="*/ 27 w 59"/>
              <a:gd name="T17" fmla="*/ 65 h 65"/>
              <a:gd name="T18" fmla="*/ 27 w 59"/>
              <a:gd name="T19" fmla="*/ 0 h 65"/>
              <a:gd name="T20" fmla="*/ 1 w 59"/>
              <a:gd name="T21" fmla="*/ 12 h 65"/>
              <a:gd name="T22" fmla="*/ 1 w 59"/>
              <a:gd name="T23" fmla="*/ 18 h 65"/>
              <a:gd name="T24" fmla="*/ 0 w 59"/>
              <a:gd name="T25" fmla="*/ 51 h 65"/>
              <a:gd name="T26" fmla="*/ 27 w 59"/>
              <a:gd name="T27" fmla="*/ 65 h 65"/>
              <a:gd name="T28" fmla="*/ 27 w 59"/>
              <a:gd name="T29" fmla="*/ 42 h 65"/>
              <a:gd name="T30" fmla="*/ 10 w 59"/>
              <a:gd name="T31" fmla="*/ 49 h 65"/>
              <a:gd name="T32" fmla="*/ 20 w 59"/>
              <a:gd name="T33" fmla="*/ 26 h 65"/>
              <a:gd name="T34" fmla="*/ 20 w 59"/>
              <a:gd name="T35" fmla="*/ 26 h 65"/>
              <a:gd name="T36" fmla="*/ 27 w 59"/>
              <a:gd name="T37" fmla="*/ 23 h 65"/>
              <a:gd name="T38" fmla="*/ 27 w 59"/>
              <a:gd name="T3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5">
                <a:moveTo>
                  <a:pt x="27" y="65"/>
                </a:moveTo>
                <a:cubicBezTo>
                  <a:pt x="45" y="65"/>
                  <a:pt x="59" y="51"/>
                  <a:pt x="59" y="33"/>
                </a:cubicBezTo>
                <a:cubicBezTo>
                  <a:pt x="59" y="15"/>
                  <a:pt x="4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3"/>
                  <a:pt x="27" y="23"/>
                  <a:pt x="27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33" y="39"/>
                  <a:pt x="33" y="39"/>
                  <a:pt x="33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65"/>
                  <a:pt x="27" y="65"/>
                  <a:pt x="27" y="65"/>
                </a:cubicBezTo>
                <a:close/>
                <a:moveTo>
                  <a:pt x="27" y="0"/>
                </a:moveTo>
                <a:cubicBezTo>
                  <a:pt x="16" y="0"/>
                  <a:pt x="7" y="5"/>
                  <a:pt x="1" y="12"/>
                </a:cubicBezTo>
                <a:cubicBezTo>
                  <a:pt x="1" y="14"/>
                  <a:pt x="1" y="16"/>
                  <a:pt x="1" y="18"/>
                </a:cubicBezTo>
                <a:cubicBezTo>
                  <a:pt x="1" y="29"/>
                  <a:pt x="1" y="40"/>
                  <a:pt x="0" y="51"/>
                </a:cubicBezTo>
                <a:cubicBezTo>
                  <a:pt x="6" y="60"/>
                  <a:pt x="15" y="65"/>
                  <a:pt x="27" y="65"/>
                </a:cubicBezTo>
                <a:cubicBezTo>
                  <a:pt x="27" y="42"/>
                  <a:pt x="27" y="42"/>
                  <a:pt x="27" y="42"/>
                </a:cubicBezTo>
                <a:cubicBezTo>
                  <a:pt x="10" y="49"/>
                  <a:pt x="10" y="49"/>
                  <a:pt x="10" y="49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3"/>
                  <a:pt x="27" y="23"/>
                  <a:pt x="27" y="23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sľíḓè">
            <a:extLst>
              <a:ext uri="{FF2B5EF4-FFF2-40B4-BE49-F238E27FC236}">
                <a16:creationId xmlns:a16="http://schemas.microsoft.com/office/drawing/2014/main" id="{D95D0FAA-6DF1-4F4D-89DD-BA06B73FE5D9}"/>
              </a:ext>
            </a:extLst>
          </p:cNvPr>
          <p:cNvSpPr/>
          <p:nvPr/>
        </p:nvSpPr>
        <p:spPr bwMode="auto">
          <a:xfrm>
            <a:off x="8674732" y="2230150"/>
            <a:ext cx="300485" cy="258791"/>
          </a:xfrm>
          <a:custGeom>
            <a:avLst/>
            <a:gdLst>
              <a:gd name="T0" fmla="*/ 48 w 58"/>
              <a:gd name="T1" fmla="*/ 38 h 50"/>
              <a:gd name="T2" fmla="*/ 44 w 58"/>
              <a:gd name="T3" fmla="*/ 8 h 50"/>
              <a:gd name="T4" fmla="*/ 27 w 58"/>
              <a:gd name="T5" fmla="*/ 0 h 50"/>
              <a:gd name="T6" fmla="*/ 27 w 58"/>
              <a:gd name="T7" fmla="*/ 20 h 50"/>
              <a:gd name="T8" fmla="*/ 42 w 58"/>
              <a:gd name="T9" fmla="*/ 20 h 50"/>
              <a:gd name="T10" fmla="*/ 42 w 58"/>
              <a:gd name="T11" fmla="*/ 30 h 50"/>
              <a:gd name="T12" fmla="*/ 42 w 58"/>
              <a:gd name="T13" fmla="*/ 30 h 50"/>
              <a:gd name="T14" fmla="*/ 42 w 58"/>
              <a:gd name="T15" fmla="*/ 30 h 50"/>
              <a:gd name="T16" fmla="*/ 27 w 58"/>
              <a:gd name="T17" fmla="*/ 30 h 50"/>
              <a:gd name="T18" fmla="*/ 27 w 58"/>
              <a:gd name="T19" fmla="*/ 50 h 50"/>
              <a:gd name="T20" fmla="*/ 40 w 58"/>
              <a:gd name="T21" fmla="*/ 46 h 50"/>
              <a:gd name="T22" fmla="*/ 43 w 58"/>
              <a:gd name="T23" fmla="*/ 49 h 50"/>
              <a:gd name="T24" fmla="*/ 58 w 58"/>
              <a:gd name="T25" fmla="*/ 48 h 50"/>
              <a:gd name="T26" fmla="*/ 48 w 58"/>
              <a:gd name="T27" fmla="*/ 38 h 50"/>
              <a:gd name="T28" fmla="*/ 27 w 58"/>
              <a:gd name="T29" fmla="*/ 0 h 50"/>
              <a:gd name="T30" fmla="*/ 9 w 58"/>
              <a:gd name="T31" fmla="*/ 8 h 50"/>
              <a:gd name="T32" fmla="*/ 9 w 58"/>
              <a:gd name="T33" fmla="*/ 43 h 50"/>
              <a:gd name="T34" fmla="*/ 27 w 58"/>
              <a:gd name="T35" fmla="*/ 50 h 50"/>
              <a:gd name="T36" fmla="*/ 27 w 58"/>
              <a:gd name="T37" fmla="*/ 30 h 50"/>
              <a:gd name="T38" fmla="*/ 12 w 58"/>
              <a:gd name="T39" fmla="*/ 30 h 50"/>
              <a:gd name="T40" fmla="*/ 12 w 58"/>
              <a:gd name="T41" fmla="*/ 20 h 50"/>
              <a:gd name="T42" fmla="*/ 27 w 58"/>
              <a:gd name="T43" fmla="*/ 20 h 50"/>
              <a:gd name="T44" fmla="*/ 27 w 58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50">
                <a:moveTo>
                  <a:pt x="48" y="38"/>
                </a:moveTo>
                <a:cubicBezTo>
                  <a:pt x="54" y="29"/>
                  <a:pt x="53" y="16"/>
                  <a:pt x="44" y="8"/>
                </a:cubicBezTo>
                <a:cubicBezTo>
                  <a:pt x="40" y="3"/>
                  <a:pt x="33" y="0"/>
                  <a:pt x="27" y="0"/>
                </a:cubicBezTo>
                <a:cubicBezTo>
                  <a:pt x="27" y="20"/>
                  <a:pt x="27" y="20"/>
                  <a:pt x="27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50"/>
                  <a:pt x="27" y="50"/>
                  <a:pt x="27" y="50"/>
                </a:cubicBezTo>
                <a:cubicBezTo>
                  <a:pt x="31" y="50"/>
                  <a:pt x="36" y="49"/>
                  <a:pt x="40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8"/>
                  <a:pt x="53" y="48"/>
                  <a:pt x="58" y="48"/>
                </a:cubicBezTo>
                <a:lnTo>
                  <a:pt x="48" y="38"/>
                </a:lnTo>
                <a:close/>
                <a:moveTo>
                  <a:pt x="27" y="0"/>
                </a:moveTo>
                <a:cubicBezTo>
                  <a:pt x="21" y="0"/>
                  <a:pt x="14" y="3"/>
                  <a:pt x="9" y="8"/>
                </a:cubicBezTo>
                <a:cubicBezTo>
                  <a:pt x="0" y="17"/>
                  <a:pt x="0" y="33"/>
                  <a:pt x="9" y="43"/>
                </a:cubicBezTo>
                <a:cubicBezTo>
                  <a:pt x="14" y="47"/>
                  <a:pt x="21" y="50"/>
                  <a:pt x="27" y="50"/>
                </a:cubicBezTo>
                <a:cubicBezTo>
                  <a:pt x="27" y="30"/>
                  <a:pt x="27" y="30"/>
                  <a:pt x="2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0"/>
                  <a:pt x="12" y="20"/>
                  <a:pt x="12" y="20"/>
                </a:cubicBezTo>
                <a:cubicBezTo>
                  <a:pt x="27" y="20"/>
                  <a:pt x="27" y="20"/>
                  <a:pt x="27" y="20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ṥḻíḑê">
            <a:extLst>
              <a:ext uri="{FF2B5EF4-FFF2-40B4-BE49-F238E27FC236}">
                <a16:creationId xmlns:a16="http://schemas.microsoft.com/office/drawing/2014/main" id="{2CA9ADFF-801A-4296-8D5F-7586CE0F7731}"/>
              </a:ext>
            </a:extLst>
          </p:cNvPr>
          <p:cNvSpPr/>
          <p:nvPr/>
        </p:nvSpPr>
        <p:spPr bwMode="auto">
          <a:xfrm>
            <a:off x="10483392" y="4789304"/>
            <a:ext cx="99202" cy="992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sḻíḑè">
            <a:extLst>
              <a:ext uri="{FF2B5EF4-FFF2-40B4-BE49-F238E27FC236}">
                <a16:creationId xmlns:a16="http://schemas.microsoft.com/office/drawing/2014/main" id="{BE76434B-31DA-43E3-82E4-D51E52CA05AE}"/>
              </a:ext>
            </a:extLst>
          </p:cNvPr>
          <p:cNvSpPr/>
          <p:nvPr/>
        </p:nvSpPr>
        <p:spPr bwMode="auto">
          <a:xfrm>
            <a:off x="10441698" y="4743296"/>
            <a:ext cx="186905" cy="274606"/>
          </a:xfrm>
          <a:custGeom>
            <a:avLst/>
            <a:gdLst>
              <a:gd name="T0" fmla="*/ 36 w 36"/>
              <a:gd name="T1" fmla="*/ 0 h 53"/>
              <a:gd name="T2" fmla="*/ 18 w 36"/>
              <a:gd name="T3" fmla="*/ 0 h 53"/>
              <a:gd name="T4" fmla="*/ 18 w 36"/>
              <a:gd name="T5" fmla="*/ 4 h 53"/>
              <a:gd name="T6" fmla="*/ 18 w 36"/>
              <a:gd name="T7" fmla="*/ 4 h 53"/>
              <a:gd name="T8" fmla="*/ 32 w 36"/>
              <a:gd name="T9" fmla="*/ 18 h 53"/>
              <a:gd name="T10" fmla="*/ 18 w 36"/>
              <a:gd name="T11" fmla="*/ 32 h 53"/>
              <a:gd name="T12" fmla="*/ 18 w 36"/>
              <a:gd name="T13" fmla="*/ 32 h 53"/>
              <a:gd name="T14" fmla="*/ 18 w 36"/>
              <a:gd name="T15" fmla="*/ 32 h 53"/>
              <a:gd name="T16" fmla="*/ 18 w 36"/>
              <a:gd name="T17" fmla="*/ 38 h 53"/>
              <a:gd name="T18" fmla="*/ 18 w 36"/>
              <a:gd name="T19" fmla="*/ 38 h 53"/>
              <a:gd name="T20" fmla="*/ 22 w 36"/>
              <a:gd name="T21" fmla="*/ 43 h 53"/>
              <a:gd name="T22" fmla="*/ 18 w 36"/>
              <a:gd name="T23" fmla="*/ 48 h 53"/>
              <a:gd name="T24" fmla="*/ 18 w 36"/>
              <a:gd name="T25" fmla="*/ 48 h 53"/>
              <a:gd name="T26" fmla="*/ 18 w 36"/>
              <a:gd name="T27" fmla="*/ 48 h 53"/>
              <a:gd name="T28" fmla="*/ 18 w 36"/>
              <a:gd name="T29" fmla="*/ 53 h 53"/>
              <a:gd name="T30" fmla="*/ 36 w 36"/>
              <a:gd name="T31" fmla="*/ 53 h 53"/>
              <a:gd name="T32" fmla="*/ 36 w 36"/>
              <a:gd name="T33" fmla="*/ 0 h 53"/>
              <a:gd name="T34" fmla="*/ 18 w 36"/>
              <a:gd name="T35" fmla="*/ 0 h 53"/>
              <a:gd name="T36" fmla="*/ 0 w 36"/>
              <a:gd name="T37" fmla="*/ 0 h 53"/>
              <a:gd name="T38" fmla="*/ 0 w 36"/>
              <a:gd name="T39" fmla="*/ 53 h 53"/>
              <a:gd name="T40" fmla="*/ 18 w 36"/>
              <a:gd name="T41" fmla="*/ 53 h 53"/>
              <a:gd name="T42" fmla="*/ 18 w 36"/>
              <a:gd name="T43" fmla="*/ 48 h 53"/>
              <a:gd name="T44" fmla="*/ 13 w 36"/>
              <a:gd name="T45" fmla="*/ 43 h 53"/>
              <a:gd name="T46" fmla="*/ 18 w 36"/>
              <a:gd name="T47" fmla="*/ 38 h 53"/>
              <a:gd name="T48" fmla="*/ 18 w 36"/>
              <a:gd name="T49" fmla="*/ 32 h 53"/>
              <a:gd name="T50" fmla="*/ 4 w 36"/>
              <a:gd name="T51" fmla="*/ 18 h 53"/>
              <a:gd name="T52" fmla="*/ 18 w 36"/>
              <a:gd name="T53" fmla="*/ 4 h 53"/>
              <a:gd name="T54" fmla="*/ 18 w 36"/>
              <a:gd name="T5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" h="53">
                <a:moveTo>
                  <a:pt x="36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5" y="4"/>
                  <a:pt x="32" y="11"/>
                  <a:pt x="32" y="18"/>
                </a:cubicBezTo>
                <a:cubicBezTo>
                  <a:pt x="32" y="26"/>
                  <a:pt x="25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8"/>
                  <a:pt x="22" y="40"/>
                  <a:pt x="22" y="43"/>
                </a:cubicBezTo>
                <a:cubicBezTo>
                  <a:pt x="22" y="46"/>
                  <a:pt x="20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36" y="53"/>
                  <a:pt x="36" y="53"/>
                  <a:pt x="36" y="53"/>
                </a:cubicBezTo>
                <a:lnTo>
                  <a:pt x="36" y="0"/>
                </a:lnTo>
                <a:close/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5" y="48"/>
                  <a:pt x="13" y="46"/>
                  <a:pt x="13" y="43"/>
                </a:cubicBezTo>
                <a:cubicBezTo>
                  <a:pt x="13" y="40"/>
                  <a:pt x="15" y="38"/>
                  <a:pt x="18" y="38"/>
                </a:cubicBezTo>
                <a:cubicBezTo>
                  <a:pt x="18" y="32"/>
                  <a:pt x="18" y="32"/>
                  <a:pt x="18" y="32"/>
                </a:cubicBezTo>
                <a:cubicBezTo>
                  <a:pt x="10" y="32"/>
                  <a:pt x="4" y="26"/>
                  <a:pt x="4" y="18"/>
                </a:cubicBezTo>
                <a:cubicBezTo>
                  <a:pt x="4" y="11"/>
                  <a:pt x="10" y="4"/>
                  <a:pt x="18" y="4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1idê">
            <a:extLst>
              <a:ext uri="{FF2B5EF4-FFF2-40B4-BE49-F238E27FC236}">
                <a16:creationId xmlns:a16="http://schemas.microsoft.com/office/drawing/2014/main" id="{91162FA6-C7B0-479A-8B71-A95F89FF381E}"/>
              </a:ext>
            </a:extLst>
          </p:cNvPr>
          <p:cNvSpPr/>
          <p:nvPr/>
        </p:nvSpPr>
        <p:spPr bwMode="auto">
          <a:xfrm>
            <a:off x="10270608" y="4789304"/>
            <a:ext cx="145211" cy="228599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24 w 28"/>
              <a:gd name="T7" fmla="*/ 8 h 44"/>
              <a:gd name="T8" fmla="*/ 24 w 28"/>
              <a:gd name="T9" fmla="*/ 9 h 44"/>
              <a:gd name="T10" fmla="*/ 15 w 28"/>
              <a:gd name="T11" fmla="*/ 22 h 44"/>
              <a:gd name="T12" fmla="*/ 10 w 28"/>
              <a:gd name="T13" fmla="*/ 29 h 44"/>
              <a:gd name="T14" fmla="*/ 15 w 28"/>
              <a:gd name="T15" fmla="*/ 34 h 44"/>
              <a:gd name="T16" fmla="*/ 10 w 28"/>
              <a:gd name="T17" fmla="*/ 39 h 44"/>
              <a:gd name="T18" fmla="*/ 10 w 28"/>
              <a:gd name="T19" fmla="*/ 39 h 44"/>
              <a:gd name="T20" fmla="*/ 6 w 28"/>
              <a:gd name="T21" fmla="*/ 36 h 44"/>
              <a:gd name="T22" fmla="*/ 0 w 28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0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5" y="5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15"/>
                  <a:pt x="20" y="20"/>
                  <a:pt x="15" y="22"/>
                </a:cubicBezTo>
                <a:cubicBezTo>
                  <a:pt x="13" y="25"/>
                  <a:pt x="12" y="27"/>
                  <a:pt x="10" y="29"/>
                </a:cubicBezTo>
                <a:cubicBezTo>
                  <a:pt x="13" y="30"/>
                  <a:pt x="15" y="32"/>
                  <a:pt x="15" y="34"/>
                </a:cubicBezTo>
                <a:cubicBezTo>
                  <a:pt x="15" y="37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38"/>
                  <a:pt x="6" y="36"/>
                </a:cubicBezTo>
                <a:cubicBezTo>
                  <a:pt x="4" y="39"/>
                  <a:pt x="2" y="41"/>
                  <a:pt x="0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šļîḓe">
            <a:extLst>
              <a:ext uri="{FF2B5EF4-FFF2-40B4-BE49-F238E27FC236}">
                <a16:creationId xmlns:a16="http://schemas.microsoft.com/office/drawing/2014/main" id="{CD45CB8A-796B-4A24-899F-552CADFEECB0}"/>
              </a:ext>
            </a:extLst>
          </p:cNvPr>
          <p:cNvSpPr/>
          <p:nvPr/>
        </p:nvSpPr>
        <p:spPr bwMode="auto">
          <a:xfrm>
            <a:off x="10302238" y="3110039"/>
            <a:ext cx="139459" cy="73324"/>
          </a:xfrm>
          <a:custGeom>
            <a:avLst/>
            <a:gdLst>
              <a:gd name="T0" fmla="*/ 22 w 27"/>
              <a:gd name="T1" fmla="*/ 9 h 14"/>
              <a:gd name="T2" fmla="*/ 0 w 27"/>
              <a:gd name="T3" fmla="*/ 9 h 14"/>
              <a:gd name="T4" fmla="*/ 4 w 27"/>
              <a:gd name="T5" fmla="*/ 14 h 14"/>
              <a:gd name="T6" fmla="*/ 27 w 27"/>
              <a:gd name="T7" fmla="*/ 14 h 14"/>
              <a:gd name="T8" fmla="*/ 27 w 27"/>
              <a:gd name="T9" fmla="*/ 0 h 14"/>
              <a:gd name="T10" fmla="*/ 22 w 27"/>
              <a:gd name="T11" fmla="*/ 0 h 14"/>
              <a:gd name="T12" fmla="*/ 22 w 27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4">
                <a:moveTo>
                  <a:pt x="22" y="9"/>
                </a:move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2"/>
                  <a:pt x="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0"/>
                  <a:pt x="22" y="0"/>
                  <a:pt x="22" y="0"/>
                </a:cubicBezTo>
                <a:lnTo>
                  <a:pt x="22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ṥḷiḍè">
            <a:extLst>
              <a:ext uri="{FF2B5EF4-FFF2-40B4-BE49-F238E27FC236}">
                <a16:creationId xmlns:a16="http://schemas.microsoft.com/office/drawing/2014/main" id="{7DA435AB-1512-4AC6-A691-A63B804FECFE}"/>
              </a:ext>
            </a:extLst>
          </p:cNvPr>
          <p:cNvSpPr/>
          <p:nvPr/>
        </p:nvSpPr>
        <p:spPr bwMode="auto">
          <a:xfrm>
            <a:off x="10192970" y="2892942"/>
            <a:ext cx="212784" cy="242977"/>
          </a:xfrm>
          <a:custGeom>
            <a:avLst/>
            <a:gdLst>
              <a:gd name="T0" fmla="*/ 5 w 41"/>
              <a:gd name="T1" fmla="*/ 27 h 47"/>
              <a:gd name="T2" fmla="*/ 5 w 41"/>
              <a:gd name="T3" fmla="*/ 30 h 47"/>
              <a:gd name="T4" fmla="*/ 18 w 41"/>
              <a:gd name="T5" fmla="*/ 47 h 47"/>
              <a:gd name="T6" fmla="*/ 33 w 41"/>
              <a:gd name="T7" fmla="*/ 47 h 47"/>
              <a:gd name="T8" fmla="*/ 33 w 41"/>
              <a:gd name="T9" fmla="*/ 27 h 47"/>
              <a:gd name="T10" fmla="*/ 41 w 41"/>
              <a:gd name="T11" fmla="*/ 27 h 47"/>
              <a:gd name="T12" fmla="*/ 19 w 41"/>
              <a:gd name="T13" fmla="*/ 0 h 47"/>
              <a:gd name="T14" fmla="*/ 0 w 41"/>
              <a:gd name="T15" fmla="*/ 24 h 47"/>
              <a:gd name="T16" fmla="*/ 3 w 41"/>
              <a:gd name="T17" fmla="*/ 27 h 47"/>
              <a:gd name="T18" fmla="*/ 5 w 41"/>
              <a:gd name="T19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7">
                <a:moveTo>
                  <a:pt x="5" y="27"/>
                </a:moveTo>
                <a:cubicBezTo>
                  <a:pt x="5" y="30"/>
                  <a:pt x="5" y="30"/>
                  <a:pt x="5" y="30"/>
                </a:cubicBezTo>
                <a:cubicBezTo>
                  <a:pt x="10" y="35"/>
                  <a:pt x="14" y="41"/>
                  <a:pt x="18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6"/>
                  <a:pt x="3" y="27"/>
                </a:cubicBezTo>
                <a:lnTo>
                  <a:pt x="5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líḋè">
            <a:extLst>
              <a:ext uri="{FF2B5EF4-FFF2-40B4-BE49-F238E27FC236}">
                <a16:creationId xmlns:a16="http://schemas.microsoft.com/office/drawing/2014/main" id="{A476AC01-2268-4272-8AC9-A75274F75C97}"/>
              </a:ext>
            </a:extLst>
          </p:cNvPr>
          <p:cNvSpPr/>
          <p:nvPr/>
        </p:nvSpPr>
        <p:spPr bwMode="auto">
          <a:xfrm>
            <a:off x="10571093" y="3457968"/>
            <a:ext cx="264541" cy="419817"/>
          </a:xfrm>
          <a:custGeom>
            <a:avLst/>
            <a:gdLst>
              <a:gd name="T0" fmla="*/ 51 w 51"/>
              <a:gd name="T1" fmla="*/ 81 h 81"/>
              <a:gd name="T2" fmla="*/ 45 w 51"/>
              <a:gd name="T3" fmla="*/ 1 h 81"/>
              <a:gd name="T4" fmla="*/ 40 w 51"/>
              <a:gd name="T5" fmla="*/ 0 h 81"/>
              <a:gd name="T6" fmla="*/ 45 w 51"/>
              <a:gd name="T7" fmla="*/ 7 h 81"/>
              <a:gd name="T8" fmla="*/ 45 w 51"/>
              <a:gd name="T9" fmla="*/ 53 h 81"/>
              <a:gd name="T10" fmla="*/ 40 w 51"/>
              <a:gd name="T11" fmla="*/ 58 h 81"/>
              <a:gd name="T12" fmla="*/ 45 w 51"/>
              <a:gd name="T13" fmla="*/ 65 h 81"/>
              <a:gd name="T14" fmla="*/ 40 w 51"/>
              <a:gd name="T15" fmla="*/ 65 h 81"/>
              <a:gd name="T16" fmla="*/ 45 w 51"/>
              <a:gd name="T17" fmla="*/ 69 h 81"/>
              <a:gd name="T18" fmla="*/ 45 w 51"/>
              <a:gd name="T19" fmla="*/ 76 h 81"/>
              <a:gd name="T20" fmla="*/ 40 w 51"/>
              <a:gd name="T21" fmla="*/ 81 h 81"/>
              <a:gd name="T22" fmla="*/ 35 w 51"/>
              <a:gd name="T23" fmla="*/ 1 h 81"/>
              <a:gd name="T24" fmla="*/ 25 w 51"/>
              <a:gd name="T25" fmla="*/ 7 h 81"/>
              <a:gd name="T26" fmla="*/ 40 w 51"/>
              <a:gd name="T27" fmla="*/ 0 h 81"/>
              <a:gd name="T28" fmla="*/ 25 w 51"/>
              <a:gd name="T29" fmla="*/ 81 h 81"/>
              <a:gd name="T30" fmla="*/ 40 w 51"/>
              <a:gd name="T31" fmla="*/ 76 h 81"/>
              <a:gd name="T32" fmla="*/ 35 w 51"/>
              <a:gd name="T33" fmla="*/ 69 h 81"/>
              <a:gd name="T34" fmla="*/ 40 w 51"/>
              <a:gd name="T35" fmla="*/ 65 h 81"/>
              <a:gd name="T36" fmla="*/ 35 w 51"/>
              <a:gd name="T37" fmla="*/ 58 h 81"/>
              <a:gd name="T38" fmla="*/ 40 w 51"/>
              <a:gd name="T39" fmla="*/ 53 h 81"/>
              <a:gd name="T40" fmla="*/ 25 w 51"/>
              <a:gd name="T41" fmla="*/ 58 h 81"/>
              <a:gd name="T42" fmla="*/ 30 w 51"/>
              <a:gd name="T43" fmla="*/ 65 h 81"/>
              <a:gd name="T44" fmla="*/ 25 w 51"/>
              <a:gd name="T45" fmla="*/ 65 h 81"/>
              <a:gd name="T46" fmla="*/ 30 w 51"/>
              <a:gd name="T47" fmla="*/ 69 h 81"/>
              <a:gd name="T48" fmla="*/ 30 w 51"/>
              <a:gd name="T49" fmla="*/ 76 h 81"/>
              <a:gd name="T50" fmla="*/ 25 w 51"/>
              <a:gd name="T51" fmla="*/ 81 h 81"/>
              <a:gd name="T52" fmla="*/ 10 w 51"/>
              <a:gd name="T53" fmla="*/ 1 h 81"/>
              <a:gd name="T54" fmla="*/ 25 w 51"/>
              <a:gd name="T55" fmla="*/ 7 h 81"/>
              <a:gd name="T56" fmla="*/ 10 w 51"/>
              <a:gd name="T57" fmla="*/ 81 h 81"/>
              <a:gd name="T58" fmla="*/ 25 w 51"/>
              <a:gd name="T59" fmla="*/ 76 h 81"/>
              <a:gd name="T60" fmla="*/ 20 w 51"/>
              <a:gd name="T61" fmla="*/ 69 h 81"/>
              <a:gd name="T62" fmla="*/ 25 w 51"/>
              <a:gd name="T63" fmla="*/ 65 h 81"/>
              <a:gd name="T64" fmla="*/ 20 w 51"/>
              <a:gd name="T65" fmla="*/ 58 h 81"/>
              <a:gd name="T66" fmla="*/ 25 w 51"/>
              <a:gd name="T67" fmla="*/ 53 h 81"/>
              <a:gd name="T68" fmla="*/ 10 w 51"/>
              <a:gd name="T69" fmla="*/ 58 h 81"/>
              <a:gd name="T70" fmla="*/ 15 w 51"/>
              <a:gd name="T71" fmla="*/ 65 h 81"/>
              <a:gd name="T72" fmla="*/ 10 w 51"/>
              <a:gd name="T73" fmla="*/ 65 h 81"/>
              <a:gd name="T74" fmla="*/ 15 w 51"/>
              <a:gd name="T75" fmla="*/ 69 h 81"/>
              <a:gd name="T76" fmla="*/ 15 w 51"/>
              <a:gd name="T77" fmla="*/ 76 h 81"/>
              <a:gd name="T78" fmla="*/ 10 w 51"/>
              <a:gd name="T79" fmla="*/ 81 h 81"/>
              <a:gd name="T80" fmla="*/ 0 w 51"/>
              <a:gd name="T81" fmla="*/ 1 h 81"/>
              <a:gd name="T82" fmla="*/ 1 w 51"/>
              <a:gd name="T83" fmla="*/ 81 h 81"/>
              <a:gd name="T84" fmla="*/ 10 w 51"/>
              <a:gd name="T85" fmla="*/ 76 h 81"/>
              <a:gd name="T86" fmla="*/ 5 w 51"/>
              <a:gd name="T87" fmla="*/ 69 h 81"/>
              <a:gd name="T88" fmla="*/ 10 w 51"/>
              <a:gd name="T89" fmla="*/ 65 h 81"/>
              <a:gd name="T90" fmla="*/ 5 w 51"/>
              <a:gd name="T91" fmla="*/ 58 h 81"/>
              <a:gd name="T92" fmla="*/ 10 w 51"/>
              <a:gd name="T93" fmla="*/ 53 h 81"/>
              <a:gd name="T94" fmla="*/ 5 w 51"/>
              <a:gd name="T95" fmla="*/ 7 h 81"/>
              <a:gd name="T96" fmla="*/ 10 w 51"/>
              <a:gd name="T97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81">
                <a:moveTo>
                  <a:pt x="40" y="81"/>
                </a:moveTo>
                <a:cubicBezTo>
                  <a:pt x="51" y="81"/>
                  <a:pt x="51" y="81"/>
                  <a:pt x="51" y="81"/>
                </a:cubicBezTo>
                <a:cubicBezTo>
                  <a:pt x="51" y="1"/>
                  <a:pt x="51" y="1"/>
                  <a:pt x="51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0" y="69"/>
                  <a:pt x="40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0" y="76"/>
                  <a:pt x="40" y="76"/>
                  <a:pt x="40" y="76"/>
                </a:cubicBezTo>
                <a:lnTo>
                  <a:pt x="40" y="81"/>
                </a:lnTo>
                <a:close/>
                <a:moveTo>
                  <a:pt x="35" y="0"/>
                </a:moveTo>
                <a:cubicBezTo>
                  <a:pt x="35" y="1"/>
                  <a:pt x="35" y="1"/>
                  <a:pt x="3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25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76"/>
                  <a:pt x="40" y="76"/>
                  <a:pt x="40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9"/>
                  <a:pt x="35" y="69"/>
                  <a:pt x="35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5"/>
                  <a:pt x="40" y="65"/>
                  <a:pt x="40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58"/>
                  <a:pt x="35" y="58"/>
                  <a:pt x="3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3"/>
                  <a:pt x="40" y="53"/>
                  <a:pt x="4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8"/>
                  <a:pt x="25" y="58"/>
                  <a:pt x="25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9"/>
                  <a:pt x="25" y="69"/>
                  <a:pt x="25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5" y="76"/>
                  <a:pt x="25" y="76"/>
                  <a:pt x="25" y="76"/>
                </a:cubicBezTo>
                <a:lnTo>
                  <a:pt x="25" y="81"/>
                </a:lnTo>
                <a:close/>
                <a:moveTo>
                  <a:pt x="25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1"/>
                  <a:pt x="25" y="1"/>
                  <a:pt x="25" y="1"/>
                </a:cubicBezTo>
                <a:close/>
                <a:moveTo>
                  <a:pt x="10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9"/>
                  <a:pt x="20" y="69"/>
                  <a:pt x="20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5"/>
                  <a:pt x="25" y="65"/>
                  <a:pt x="25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8"/>
                  <a:pt x="10" y="58"/>
                  <a:pt x="1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0" y="76"/>
                  <a:pt x="10" y="76"/>
                  <a:pt x="10" y="76"/>
                </a:cubicBezTo>
                <a:lnTo>
                  <a:pt x="10" y="81"/>
                </a:lnTo>
                <a:close/>
                <a:moveTo>
                  <a:pt x="1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1" y="78"/>
                  <a:pt x="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9"/>
                  <a:pt x="5" y="69"/>
                  <a:pt x="5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5"/>
                  <a:pt x="10" y="65"/>
                  <a:pt x="10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58"/>
                  <a:pt x="5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3"/>
                  <a:pt x="10" y="53"/>
                  <a:pt x="10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7"/>
                  <a:pt x="5" y="7"/>
                  <a:pt x="5" y="7"/>
                </a:cubicBezTo>
                <a:cubicBezTo>
                  <a:pt x="10" y="7"/>
                  <a:pt x="10" y="7"/>
                  <a:pt x="10" y="7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śḻîḑè">
            <a:extLst>
              <a:ext uri="{FF2B5EF4-FFF2-40B4-BE49-F238E27FC236}">
                <a16:creationId xmlns:a16="http://schemas.microsoft.com/office/drawing/2014/main" id="{858CFEC6-5D28-4CB9-8709-D31B5E80EE74}"/>
              </a:ext>
            </a:extLst>
          </p:cNvPr>
          <p:cNvSpPr/>
          <p:nvPr/>
        </p:nvSpPr>
        <p:spPr bwMode="auto">
          <a:xfrm>
            <a:off x="9747275" y="2572329"/>
            <a:ext cx="166777" cy="71887"/>
          </a:xfrm>
          <a:custGeom>
            <a:avLst/>
            <a:gdLst>
              <a:gd name="T0" fmla="*/ 0 w 116"/>
              <a:gd name="T1" fmla="*/ 28 h 50"/>
              <a:gd name="T2" fmla="*/ 44 w 116"/>
              <a:gd name="T3" fmla="*/ 50 h 50"/>
              <a:gd name="T4" fmla="*/ 116 w 116"/>
              <a:gd name="T5" fmla="*/ 50 h 50"/>
              <a:gd name="T6" fmla="*/ 15 w 116"/>
              <a:gd name="T7" fmla="*/ 0 h 50"/>
              <a:gd name="T8" fmla="*/ 0 w 116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50">
                <a:moveTo>
                  <a:pt x="0" y="28"/>
                </a:moveTo>
                <a:lnTo>
                  <a:pt x="44" y="50"/>
                </a:lnTo>
                <a:lnTo>
                  <a:pt x="116" y="50"/>
                </a:lnTo>
                <a:lnTo>
                  <a:pt x="15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Sḻide">
            <a:extLst>
              <a:ext uri="{FF2B5EF4-FFF2-40B4-BE49-F238E27FC236}">
                <a16:creationId xmlns:a16="http://schemas.microsoft.com/office/drawing/2014/main" id="{0C97D9DE-1BA8-4314-882B-0537DA79C9D9}"/>
              </a:ext>
            </a:extLst>
          </p:cNvPr>
          <p:cNvSpPr/>
          <p:nvPr/>
        </p:nvSpPr>
        <p:spPr bwMode="auto">
          <a:xfrm>
            <a:off x="9747275" y="2654279"/>
            <a:ext cx="409752" cy="207032"/>
          </a:xfrm>
          <a:custGeom>
            <a:avLst/>
            <a:gdLst>
              <a:gd name="T0" fmla="*/ 56 w 79"/>
              <a:gd name="T1" fmla="*/ 40 h 40"/>
              <a:gd name="T2" fmla="*/ 64 w 79"/>
              <a:gd name="T3" fmla="*/ 40 h 40"/>
              <a:gd name="T4" fmla="*/ 64 w 79"/>
              <a:gd name="T5" fmla="*/ 32 h 40"/>
              <a:gd name="T6" fmla="*/ 79 w 79"/>
              <a:gd name="T7" fmla="*/ 32 h 40"/>
              <a:gd name="T8" fmla="*/ 79 w 79"/>
              <a:gd name="T9" fmla="*/ 8 h 40"/>
              <a:gd name="T10" fmla="*/ 64 w 79"/>
              <a:gd name="T11" fmla="*/ 8 h 40"/>
              <a:gd name="T12" fmla="*/ 64 w 79"/>
              <a:gd name="T13" fmla="*/ 0 h 40"/>
              <a:gd name="T14" fmla="*/ 37 w 79"/>
              <a:gd name="T15" fmla="*/ 0 h 40"/>
              <a:gd name="T16" fmla="*/ 17 w 79"/>
              <a:gd name="T17" fmla="*/ 0 h 40"/>
              <a:gd name="T18" fmla="*/ 0 w 79"/>
              <a:gd name="T19" fmla="*/ 0 h 40"/>
              <a:gd name="T20" fmla="*/ 0 w 79"/>
              <a:gd name="T21" fmla="*/ 2 h 40"/>
              <a:gd name="T22" fmla="*/ 24 w 79"/>
              <a:gd name="T23" fmla="*/ 16 h 40"/>
              <a:gd name="T24" fmla="*/ 48 w 79"/>
              <a:gd name="T25" fmla="*/ 16 h 40"/>
              <a:gd name="T26" fmla="*/ 48 w 79"/>
              <a:gd name="T27" fmla="*/ 25 h 40"/>
              <a:gd name="T28" fmla="*/ 36 w 79"/>
              <a:gd name="T29" fmla="*/ 25 h 40"/>
              <a:gd name="T30" fmla="*/ 56 w 79"/>
              <a:gd name="T3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40">
                <a:moveTo>
                  <a:pt x="56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2"/>
                  <a:pt x="64" y="32"/>
                  <a:pt x="64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8"/>
                  <a:pt x="79" y="8"/>
                  <a:pt x="7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8" y="6"/>
                  <a:pt x="16" y="11"/>
                  <a:pt x="2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3" y="30"/>
                  <a:pt x="50" y="35"/>
                  <a:pt x="56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s1îdê">
            <a:extLst>
              <a:ext uri="{FF2B5EF4-FFF2-40B4-BE49-F238E27FC236}">
                <a16:creationId xmlns:a16="http://schemas.microsoft.com/office/drawing/2014/main" id="{257E38C3-32EF-4365-B1CB-E115C2CBA59D}"/>
              </a:ext>
            </a:extLst>
          </p:cNvPr>
          <p:cNvSpPr/>
          <p:nvPr/>
        </p:nvSpPr>
        <p:spPr bwMode="auto">
          <a:xfrm>
            <a:off x="8690546" y="5784210"/>
            <a:ext cx="347930" cy="93453"/>
          </a:xfrm>
          <a:custGeom>
            <a:avLst/>
            <a:gdLst>
              <a:gd name="T0" fmla="*/ 33 w 242"/>
              <a:gd name="T1" fmla="*/ 65 h 65"/>
              <a:gd name="T2" fmla="*/ 36 w 242"/>
              <a:gd name="T3" fmla="*/ 65 h 65"/>
              <a:gd name="T4" fmla="*/ 202 w 242"/>
              <a:gd name="T5" fmla="*/ 65 h 65"/>
              <a:gd name="T6" fmla="*/ 206 w 242"/>
              <a:gd name="T7" fmla="*/ 65 h 65"/>
              <a:gd name="T8" fmla="*/ 242 w 242"/>
              <a:gd name="T9" fmla="*/ 0 h 65"/>
              <a:gd name="T10" fmla="*/ 238 w 242"/>
              <a:gd name="T11" fmla="*/ 0 h 65"/>
              <a:gd name="T12" fmla="*/ 206 w 242"/>
              <a:gd name="T13" fmla="*/ 0 h 65"/>
              <a:gd name="T14" fmla="*/ 177 w 242"/>
              <a:gd name="T15" fmla="*/ 0 h 65"/>
              <a:gd name="T16" fmla="*/ 65 w 242"/>
              <a:gd name="T17" fmla="*/ 0 h 65"/>
              <a:gd name="T18" fmla="*/ 36 w 242"/>
              <a:gd name="T19" fmla="*/ 0 h 65"/>
              <a:gd name="T20" fmla="*/ 0 w 242"/>
              <a:gd name="T21" fmla="*/ 0 h 65"/>
              <a:gd name="T22" fmla="*/ 33 w 242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" h="65">
                <a:moveTo>
                  <a:pt x="33" y="65"/>
                </a:moveTo>
                <a:lnTo>
                  <a:pt x="36" y="65"/>
                </a:lnTo>
                <a:lnTo>
                  <a:pt x="202" y="65"/>
                </a:lnTo>
                <a:lnTo>
                  <a:pt x="206" y="65"/>
                </a:lnTo>
                <a:lnTo>
                  <a:pt x="242" y="0"/>
                </a:lnTo>
                <a:lnTo>
                  <a:pt x="238" y="0"/>
                </a:lnTo>
                <a:lnTo>
                  <a:pt x="206" y="0"/>
                </a:lnTo>
                <a:lnTo>
                  <a:pt x="177" y="0"/>
                </a:lnTo>
                <a:lnTo>
                  <a:pt x="65" y="0"/>
                </a:lnTo>
                <a:lnTo>
                  <a:pt x="36" y="0"/>
                </a:lnTo>
                <a:lnTo>
                  <a:pt x="0" y="0"/>
                </a:lnTo>
                <a:lnTo>
                  <a:pt x="33" y="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şḷîdê">
            <a:extLst>
              <a:ext uri="{FF2B5EF4-FFF2-40B4-BE49-F238E27FC236}">
                <a16:creationId xmlns:a16="http://schemas.microsoft.com/office/drawing/2014/main" id="{5A7987D6-DAF2-45CA-91A6-51625F8A2564}"/>
              </a:ext>
            </a:extLst>
          </p:cNvPr>
          <p:cNvSpPr/>
          <p:nvPr/>
        </p:nvSpPr>
        <p:spPr bwMode="auto">
          <a:xfrm>
            <a:off x="8686233" y="5805776"/>
            <a:ext cx="346492" cy="165338"/>
          </a:xfrm>
          <a:custGeom>
            <a:avLst/>
            <a:gdLst>
              <a:gd name="T0" fmla="*/ 0 w 67"/>
              <a:gd name="T1" fmla="*/ 32 h 32"/>
              <a:gd name="T2" fmla="*/ 67 w 67"/>
              <a:gd name="T3" fmla="*/ 32 h 32"/>
              <a:gd name="T4" fmla="*/ 67 w 67"/>
              <a:gd name="T5" fmla="*/ 0 h 32"/>
              <a:gd name="T6" fmla="*/ 60 w 67"/>
              <a:gd name="T7" fmla="*/ 15 h 32"/>
              <a:gd name="T8" fmla="*/ 59 w 67"/>
              <a:gd name="T9" fmla="*/ 16 h 32"/>
              <a:gd name="T10" fmla="*/ 58 w 67"/>
              <a:gd name="T11" fmla="*/ 16 h 32"/>
              <a:gd name="T12" fmla="*/ 56 w 67"/>
              <a:gd name="T13" fmla="*/ 16 h 32"/>
              <a:gd name="T14" fmla="*/ 39 w 67"/>
              <a:gd name="T15" fmla="*/ 16 h 32"/>
              <a:gd name="T16" fmla="*/ 39 w 67"/>
              <a:gd name="T17" fmla="*/ 17 h 32"/>
              <a:gd name="T18" fmla="*/ 39 w 67"/>
              <a:gd name="T19" fmla="*/ 20 h 32"/>
              <a:gd name="T20" fmla="*/ 34 w 67"/>
              <a:gd name="T21" fmla="*/ 22 h 32"/>
              <a:gd name="T22" fmla="*/ 30 w 67"/>
              <a:gd name="T23" fmla="*/ 20 h 32"/>
              <a:gd name="T24" fmla="*/ 29 w 67"/>
              <a:gd name="T25" fmla="*/ 17 h 32"/>
              <a:gd name="T26" fmla="*/ 29 w 67"/>
              <a:gd name="T27" fmla="*/ 16 h 32"/>
              <a:gd name="T28" fmla="*/ 12 w 67"/>
              <a:gd name="T29" fmla="*/ 16 h 32"/>
              <a:gd name="T30" fmla="*/ 10 w 67"/>
              <a:gd name="T31" fmla="*/ 16 h 32"/>
              <a:gd name="T32" fmla="*/ 9 w 67"/>
              <a:gd name="T33" fmla="*/ 16 h 32"/>
              <a:gd name="T34" fmla="*/ 8 w 67"/>
              <a:gd name="T35" fmla="*/ 15 h 32"/>
              <a:gd name="T36" fmla="*/ 0 w 67"/>
              <a:gd name="T37" fmla="*/ 1 h 32"/>
              <a:gd name="T38" fmla="*/ 0 w 67"/>
              <a:gd name="T3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32">
                <a:moveTo>
                  <a:pt x="0" y="32"/>
                </a:moveTo>
                <a:cubicBezTo>
                  <a:pt x="67" y="32"/>
                  <a:pt x="67" y="32"/>
                  <a:pt x="67" y="32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8"/>
                  <a:pt x="39" y="19"/>
                  <a:pt x="39" y="20"/>
                </a:cubicBezTo>
                <a:cubicBezTo>
                  <a:pt x="38" y="21"/>
                  <a:pt x="36" y="22"/>
                  <a:pt x="34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29" y="19"/>
                  <a:pt x="29" y="18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0" y="1"/>
                  <a:pt x="0" y="1"/>
                  <a:pt x="0" y="1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šḷîdè">
            <a:extLst>
              <a:ext uri="{FF2B5EF4-FFF2-40B4-BE49-F238E27FC236}">
                <a16:creationId xmlns:a16="http://schemas.microsoft.com/office/drawing/2014/main" id="{04F3BB5A-15AD-47A6-86A5-2967BC63719E}"/>
              </a:ext>
            </a:extLst>
          </p:cNvPr>
          <p:cNvSpPr/>
          <p:nvPr/>
        </p:nvSpPr>
        <p:spPr bwMode="auto">
          <a:xfrm>
            <a:off x="8742305" y="5660567"/>
            <a:ext cx="244413" cy="113581"/>
          </a:xfrm>
          <a:custGeom>
            <a:avLst/>
            <a:gdLst>
              <a:gd name="T0" fmla="*/ 47 w 47"/>
              <a:gd name="T1" fmla="*/ 22 h 22"/>
              <a:gd name="T2" fmla="*/ 47 w 47"/>
              <a:gd name="T3" fmla="*/ 10 h 22"/>
              <a:gd name="T4" fmla="*/ 38 w 47"/>
              <a:gd name="T5" fmla="*/ 0 h 22"/>
              <a:gd name="T6" fmla="*/ 9 w 47"/>
              <a:gd name="T7" fmla="*/ 0 h 22"/>
              <a:gd name="T8" fmla="*/ 0 w 47"/>
              <a:gd name="T9" fmla="*/ 10 h 22"/>
              <a:gd name="T10" fmla="*/ 0 w 47"/>
              <a:gd name="T11" fmla="*/ 22 h 22"/>
              <a:gd name="T12" fmla="*/ 8 w 47"/>
              <a:gd name="T13" fmla="*/ 22 h 22"/>
              <a:gd name="T14" fmla="*/ 8 w 47"/>
              <a:gd name="T15" fmla="*/ 10 h 22"/>
              <a:gd name="T16" fmla="*/ 9 w 47"/>
              <a:gd name="T17" fmla="*/ 8 h 22"/>
              <a:gd name="T18" fmla="*/ 38 w 47"/>
              <a:gd name="T19" fmla="*/ 8 h 22"/>
              <a:gd name="T20" fmla="*/ 39 w 47"/>
              <a:gd name="T21" fmla="*/ 10 h 22"/>
              <a:gd name="T22" fmla="*/ 39 w 47"/>
              <a:gd name="T23" fmla="*/ 22 h 22"/>
              <a:gd name="T24" fmla="*/ 47 w 47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22">
                <a:moveTo>
                  <a:pt x="47" y="22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5"/>
                  <a:pt x="43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22"/>
                  <a:pt x="39" y="22"/>
                  <a:pt x="39" y="22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ṥļïḋé">
            <a:extLst>
              <a:ext uri="{FF2B5EF4-FFF2-40B4-BE49-F238E27FC236}">
                <a16:creationId xmlns:a16="http://schemas.microsoft.com/office/drawing/2014/main" id="{067786BB-6701-4BC1-90D4-0761048DC590}"/>
              </a:ext>
            </a:extLst>
          </p:cNvPr>
          <p:cNvSpPr/>
          <p:nvPr/>
        </p:nvSpPr>
        <p:spPr bwMode="auto">
          <a:xfrm>
            <a:off x="7768964" y="2478876"/>
            <a:ext cx="362307" cy="362307"/>
          </a:xfrm>
          <a:custGeom>
            <a:avLst/>
            <a:gdLst>
              <a:gd name="T0" fmla="*/ 35 w 70"/>
              <a:gd name="T1" fmla="*/ 70 h 70"/>
              <a:gd name="T2" fmla="*/ 46 w 70"/>
              <a:gd name="T3" fmla="*/ 68 h 70"/>
              <a:gd name="T4" fmla="*/ 63 w 70"/>
              <a:gd name="T5" fmla="*/ 55 h 70"/>
              <a:gd name="T6" fmla="*/ 70 w 70"/>
              <a:gd name="T7" fmla="*/ 35 h 70"/>
              <a:gd name="T8" fmla="*/ 35 w 70"/>
              <a:gd name="T9" fmla="*/ 0 h 70"/>
              <a:gd name="T10" fmla="*/ 35 w 70"/>
              <a:gd name="T11" fmla="*/ 24 h 70"/>
              <a:gd name="T12" fmla="*/ 45 w 70"/>
              <a:gd name="T13" fmla="*/ 35 h 70"/>
              <a:gd name="T14" fmla="*/ 35 w 70"/>
              <a:gd name="T15" fmla="*/ 45 h 70"/>
              <a:gd name="T16" fmla="*/ 35 w 70"/>
              <a:gd name="T17" fmla="*/ 70 h 70"/>
              <a:gd name="T18" fmla="*/ 35 w 70"/>
              <a:gd name="T19" fmla="*/ 0 h 70"/>
              <a:gd name="T20" fmla="*/ 0 w 70"/>
              <a:gd name="T21" fmla="*/ 35 h 70"/>
              <a:gd name="T22" fmla="*/ 35 w 70"/>
              <a:gd name="T23" fmla="*/ 70 h 70"/>
              <a:gd name="T24" fmla="*/ 35 w 70"/>
              <a:gd name="T25" fmla="*/ 70 h 70"/>
              <a:gd name="T26" fmla="*/ 35 w 70"/>
              <a:gd name="T27" fmla="*/ 45 h 70"/>
              <a:gd name="T28" fmla="*/ 35 w 70"/>
              <a:gd name="T29" fmla="*/ 45 h 70"/>
              <a:gd name="T30" fmla="*/ 35 w 70"/>
              <a:gd name="T31" fmla="*/ 45 h 70"/>
              <a:gd name="T32" fmla="*/ 25 w 70"/>
              <a:gd name="T33" fmla="*/ 35 h 70"/>
              <a:gd name="T34" fmla="*/ 35 w 70"/>
              <a:gd name="T35" fmla="*/ 24 h 70"/>
              <a:gd name="T36" fmla="*/ 35 w 70"/>
              <a:gd name="T37" fmla="*/ 24 h 70"/>
              <a:gd name="T38" fmla="*/ 35 w 70"/>
              <a:gd name="T3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39" y="70"/>
                  <a:pt x="43" y="69"/>
                  <a:pt x="46" y="68"/>
                </a:cubicBezTo>
                <a:cubicBezTo>
                  <a:pt x="52" y="63"/>
                  <a:pt x="57" y="59"/>
                  <a:pt x="63" y="55"/>
                </a:cubicBezTo>
                <a:cubicBezTo>
                  <a:pt x="67" y="49"/>
                  <a:pt x="70" y="42"/>
                  <a:pt x="70" y="35"/>
                </a:cubicBezTo>
                <a:cubicBezTo>
                  <a:pt x="70" y="15"/>
                  <a:pt x="54" y="0"/>
                  <a:pt x="35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5" y="29"/>
                  <a:pt x="45" y="35"/>
                </a:cubicBezTo>
                <a:cubicBezTo>
                  <a:pt x="45" y="40"/>
                  <a:pt x="40" y="45"/>
                  <a:pt x="35" y="45"/>
                </a:cubicBezTo>
                <a:lnTo>
                  <a:pt x="35" y="70"/>
                </a:lnTo>
                <a:close/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9" y="45"/>
                  <a:pt x="25" y="40"/>
                  <a:pt x="25" y="35"/>
                </a:cubicBezTo>
                <a:cubicBezTo>
                  <a:pt x="25" y="29"/>
                  <a:pt x="29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şlidê">
            <a:extLst>
              <a:ext uri="{FF2B5EF4-FFF2-40B4-BE49-F238E27FC236}">
                <a16:creationId xmlns:a16="http://schemas.microsoft.com/office/drawing/2014/main" id="{EABFAD75-3F27-40C0-A4CB-7AA37F04B026}"/>
              </a:ext>
            </a:extLst>
          </p:cNvPr>
          <p:cNvSpPr/>
          <p:nvPr/>
        </p:nvSpPr>
        <p:spPr bwMode="auto">
          <a:xfrm>
            <a:off x="7602187" y="2918821"/>
            <a:ext cx="301923" cy="254478"/>
          </a:xfrm>
          <a:custGeom>
            <a:avLst/>
            <a:gdLst>
              <a:gd name="T0" fmla="*/ 15 w 58"/>
              <a:gd name="T1" fmla="*/ 49 h 49"/>
              <a:gd name="T2" fmla="*/ 17 w 58"/>
              <a:gd name="T3" fmla="*/ 49 h 49"/>
              <a:gd name="T4" fmla="*/ 21 w 58"/>
              <a:gd name="T5" fmla="*/ 43 h 49"/>
              <a:gd name="T6" fmla="*/ 15 w 58"/>
              <a:gd name="T7" fmla="*/ 43 h 49"/>
              <a:gd name="T8" fmla="*/ 15 w 58"/>
              <a:gd name="T9" fmla="*/ 49 h 49"/>
              <a:gd name="T10" fmla="*/ 15 w 58"/>
              <a:gd name="T11" fmla="*/ 31 h 49"/>
              <a:gd name="T12" fmla="*/ 19 w 58"/>
              <a:gd name="T13" fmla="*/ 25 h 49"/>
              <a:gd name="T14" fmla="*/ 27 w 58"/>
              <a:gd name="T15" fmla="*/ 36 h 49"/>
              <a:gd name="T16" fmla="*/ 35 w 58"/>
              <a:gd name="T17" fmla="*/ 26 h 49"/>
              <a:gd name="T18" fmla="*/ 41 w 58"/>
              <a:gd name="T19" fmla="*/ 16 h 49"/>
              <a:gd name="T20" fmla="*/ 41 w 58"/>
              <a:gd name="T21" fmla="*/ 16 h 49"/>
              <a:gd name="T22" fmla="*/ 42 w 58"/>
              <a:gd name="T23" fmla="*/ 17 h 49"/>
              <a:gd name="T24" fmla="*/ 58 w 58"/>
              <a:gd name="T25" fmla="*/ 0 h 49"/>
              <a:gd name="T26" fmla="*/ 15 w 58"/>
              <a:gd name="T27" fmla="*/ 0 h 49"/>
              <a:gd name="T28" fmla="*/ 15 w 58"/>
              <a:gd name="T29" fmla="*/ 7 h 49"/>
              <a:gd name="T30" fmla="*/ 20 w 58"/>
              <a:gd name="T31" fmla="*/ 12 h 49"/>
              <a:gd name="T32" fmla="*/ 15 w 58"/>
              <a:gd name="T33" fmla="*/ 17 h 49"/>
              <a:gd name="T34" fmla="*/ 15 w 58"/>
              <a:gd name="T35" fmla="*/ 31 h 49"/>
              <a:gd name="T36" fmla="*/ 0 w 58"/>
              <a:gd name="T37" fmla="*/ 49 h 49"/>
              <a:gd name="T38" fmla="*/ 15 w 58"/>
              <a:gd name="T39" fmla="*/ 49 h 49"/>
              <a:gd name="T40" fmla="*/ 15 w 58"/>
              <a:gd name="T41" fmla="*/ 43 h 49"/>
              <a:gd name="T42" fmla="*/ 5 w 58"/>
              <a:gd name="T43" fmla="*/ 43 h 49"/>
              <a:gd name="T44" fmla="*/ 5 w 58"/>
              <a:gd name="T45" fmla="*/ 43 h 49"/>
              <a:gd name="T46" fmla="*/ 15 w 58"/>
              <a:gd name="T47" fmla="*/ 31 h 49"/>
              <a:gd name="T48" fmla="*/ 15 w 58"/>
              <a:gd name="T49" fmla="*/ 17 h 49"/>
              <a:gd name="T50" fmla="*/ 15 w 58"/>
              <a:gd name="T51" fmla="*/ 17 h 49"/>
              <a:gd name="T52" fmla="*/ 9 w 58"/>
              <a:gd name="T53" fmla="*/ 12 h 49"/>
              <a:gd name="T54" fmla="*/ 15 w 58"/>
              <a:gd name="T55" fmla="*/ 7 h 49"/>
              <a:gd name="T56" fmla="*/ 15 w 58"/>
              <a:gd name="T57" fmla="*/ 7 h 49"/>
              <a:gd name="T58" fmla="*/ 15 w 58"/>
              <a:gd name="T59" fmla="*/ 7 h 49"/>
              <a:gd name="T60" fmla="*/ 15 w 58"/>
              <a:gd name="T61" fmla="*/ 0 h 49"/>
              <a:gd name="T62" fmla="*/ 0 w 58"/>
              <a:gd name="T63" fmla="*/ 0 h 49"/>
              <a:gd name="T64" fmla="*/ 0 w 58"/>
              <a:gd name="T6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49">
                <a:moveTo>
                  <a:pt x="15" y="49"/>
                </a:moveTo>
                <a:cubicBezTo>
                  <a:pt x="17" y="49"/>
                  <a:pt x="17" y="49"/>
                  <a:pt x="17" y="49"/>
                </a:cubicBezTo>
                <a:cubicBezTo>
                  <a:pt x="18" y="47"/>
                  <a:pt x="20" y="45"/>
                  <a:pt x="21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1"/>
                </a:moveTo>
                <a:cubicBezTo>
                  <a:pt x="19" y="25"/>
                  <a:pt x="19" y="25"/>
                  <a:pt x="19" y="25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2"/>
                  <a:pt x="32" y="29"/>
                  <a:pt x="35" y="2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1"/>
                  <a:pt x="53" y="6"/>
                  <a:pt x="5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7"/>
                  <a:pt x="20" y="9"/>
                  <a:pt x="20" y="12"/>
                </a:cubicBezTo>
                <a:cubicBezTo>
                  <a:pt x="20" y="15"/>
                  <a:pt x="18" y="17"/>
                  <a:pt x="15" y="17"/>
                </a:cubicBezTo>
                <a:lnTo>
                  <a:pt x="15" y="31"/>
                </a:lnTo>
                <a:close/>
                <a:moveTo>
                  <a:pt x="0" y="4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3"/>
                  <a:pt x="15" y="43"/>
                  <a:pt x="1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9" y="15"/>
                  <a:pt x="9" y="12"/>
                </a:cubicBezTo>
                <a:cubicBezTo>
                  <a:pt x="9" y="9"/>
                  <a:pt x="12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0"/>
                  <a:pt x="0" y="0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śļîdè">
            <a:extLst>
              <a:ext uri="{FF2B5EF4-FFF2-40B4-BE49-F238E27FC236}">
                <a16:creationId xmlns:a16="http://schemas.microsoft.com/office/drawing/2014/main" id="{4942CB1B-451D-4CCF-8009-2CFCFCD35452}"/>
              </a:ext>
            </a:extLst>
          </p:cNvPr>
          <p:cNvSpPr/>
          <p:nvPr/>
        </p:nvSpPr>
        <p:spPr bwMode="auto">
          <a:xfrm>
            <a:off x="8270730" y="2353793"/>
            <a:ext cx="192655" cy="274606"/>
          </a:xfrm>
          <a:custGeom>
            <a:avLst/>
            <a:gdLst>
              <a:gd name="T0" fmla="*/ 37 w 37"/>
              <a:gd name="T1" fmla="*/ 35 h 53"/>
              <a:gd name="T2" fmla="*/ 37 w 37"/>
              <a:gd name="T3" fmla="*/ 0 h 53"/>
              <a:gd name="T4" fmla="*/ 19 w 37"/>
              <a:gd name="T5" fmla="*/ 0 h 53"/>
              <a:gd name="T6" fmla="*/ 0 w 37"/>
              <a:gd name="T7" fmla="*/ 49 h 53"/>
              <a:gd name="T8" fmla="*/ 10 w 37"/>
              <a:gd name="T9" fmla="*/ 53 h 53"/>
              <a:gd name="T10" fmla="*/ 34 w 37"/>
              <a:gd name="T11" fmla="*/ 43 h 53"/>
              <a:gd name="T12" fmla="*/ 37 w 37"/>
              <a:gd name="T13" fmla="*/ 3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3">
                <a:moveTo>
                  <a:pt x="37" y="35"/>
                </a:moveTo>
                <a:cubicBezTo>
                  <a:pt x="37" y="0"/>
                  <a:pt x="37" y="0"/>
                  <a:pt x="3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0" y="53"/>
                  <a:pt x="10" y="53"/>
                  <a:pt x="10" y="53"/>
                </a:cubicBezTo>
                <a:cubicBezTo>
                  <a:pt x="18" y="50"/>
                  <a:pt x="26" y="46"/>
                  <a:pt x="34" y="43"/>
                </a:cubicBezTo>
                <a:lnTo>
                  <a:pt x="37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ŝ1íḓe">
            <a:extLst>
              <a:ext uri="{FF2B5EF4-FFF2-40B4-BE49-F238E27FC236}">
                <a16:creationId xmlns:a16="http://schemas.microsoft.com/office/drawing/2014/main" id="{7D449EA8-A966-4DA7-AFBD-186F324735BC}"/>
              </a:ext>
            </a:extLst>
          </p:cNvPr>
          <p:cNvSpPr/>
          <p:nvPr/>
        </p:nvSpPr>
        <p:spPr bwMode="auto">
          <a:xfrm>
            <a:off x="8479201" y="2353793"/>
            <a:ext cx="35942" cy="99202"/>
          </a:xfrm>
          <a:custGeom>
            <a:avLst/>
            <a:gdLst>
              <a:gd name="T0" fmla="*/ 0 w 7"/>
              <a:gd name="T1" fmla="*/ 19 h 19"/>
              <a:gd name="T2" fmla="*/ 6 w 7"/>
              <a:gd name="T3" fmla="*/ 0 h 19"/>
              <a:gd name="T4" fmla="*/ 7 w 7"/>
              <a:gd name="T5" fmla="*/ 0 h 19"/>
              <a:gd name="T6" fmla="*/ 0 w 7"/>
              <a:gd name="T7" fmla="*/ 0 h 19"/>
              <a:gd name="T8" fmla="*/ 0 w 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9"/>
                </a:moveTo>
                <a:cubicBezTo>
                  <a:pt x="6" y="15"/>
                  <a:pt x="6" y="7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0" y="0"/>
                  <a:pt x="0" y="0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$lïḍé">
            <a:extLst>
              <a:ext uri="{FF2B5EF4-FFF2-40B4-BE49-F238E27FC236}">
                <a16:creationId xmlns:a16="http://schemas.microsoft.com/office/drawing/2014/main" id="{3A9440F8-C712-4C57-A23E-D0543A38F179}"/>
              </a:ext>
            </a:extLst>
          </p:cNvPr>
          <p:cNvSpPr/>
          <p:nvPr/>
        </p:nvSpPr>
        <p:spPr bwMode="auto">
          <a:xfrm>
            <a:off x="8479201" y="2353793"/>
            <a:ext cx="159588" cy="212784"/>
          </a:xfrm>
          <a:custGeom>
            <a:avLst/>
            <a:gdLst>
              <a:gd name="T0" fmla="*/ 9 w 31"/>
              <a:gd name="T1" fmla="*/ 0 h 41"/>
              <a:gd name="T2" fmla="*/ 9 w 31"/>
              <a:gd name="T3" fmla="*/ 0 h 41"/>
              <a:gd name="T4" fmla="*/ 0 w 31"/>
              <a:gd name="T5" fmla="*/ 21 h 41"/>
              <a:gd name="T6" fmla="*/ 0 w 31"/>
              <a:gd name="T7" fmla="*/ 35 h 41"/>
              <a:gd name="T8" fmla="*/ 2 w 31"/>
              <a:gd name="T9" fmla="*/ 41 h 41"/>
              <a:gd name="T10" fmla="*/ 31 w 31"/>
              <a:gd name="T11" fmla="*/ 32 h 41"/>
              <a:gd name="T12" fmla="*/ 18 w 31"/>
              <a:gd name="T13" fmla="*/ 0 h 41"/>
              <a:gd name="T14" fmla="*/ 9 w 31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41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8"/>
                  <a:pt x="8" y="18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11" y="37"/>
                  <a:pt x="21" y="35"/>
                  <a:pt x="31" y="32"/>
                </a:cubicBezTo>
                <a:cubicBezTo>
                  <a:pt x="18" y="0"/>
                  <a:pt x="18" y="0"/>
                  <a:pt x="18" y="0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ṧ1íḓè">
            <a:extLst>
              <a:ext uri="{FF2B5EF4-FFF2-40B4-BE49-F238E27FC236}">
                <a16:creationId xmlns:a16="http://schemas.microsoft.com/office/drawing/2014/main" id="{9C134F8F-3734-4DF8-991F-3FF4F4329F1C}"/>
              </a:ext>
            </a:extLst>
          </p:cNvPr>
          <p:cNvSpPr/>
          <p:nvPr/>
        </p:nvSpPr>
        <p:spPr bwMode="auto">
          <a:xfrm>
            <a:off x="8369933" y="2317851"/>
            <a:ext cx="201282" cy="25879"/>
          </a:xfrm>
          <a:custGeom>
            <a:avLst/>
            <a:gdLst>
              <a:gd name="T0" fmla="*/ 140 w 140"/>
              <a:gd name="T1" fmla="*/ 0 h 18"/>
              <a:gd name="T2" fmla="*/ 0 w 140"/>
              <a:gd name="T3" fmla="*/ 0 h 18"/>
              <a:gd name="T4" fmla="*/ 0 w 140"/>
              <a:gd name="T5" fmla="*/ 18 h 18"/>
              <a:gd name="T6" fmla="*/ 65 w 140"/>
              <a:gd name="T7" fmla="*/ 18 h 18"/>
              <a:gd name="T8" fmla="*/ 76 w 140"/>
              <a:gd name="T9" fmla="*/ 18 h 18"/>
              <a:gd name="T10" fmla="*/ 140 w 140"/>
              <a:gd name="T11" fmla="*/ 18 h 18"/>
              <a:gd name="T12" fmla="*/ 140 w 14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18">
                <a:moveTo>
                  <a:pt x="140" y="0"/>
                </a:moveTo>
                <a:lnTo>
                  <a:pt x="0" y="0"/>
                </a:lnTo>
                <a:lnTo>
                  <a:pt x="0" y="18"/>
                </a:lnTo>
                <a:lnTo>
                  <a:pt x="65" y="18"/>
                </a:lnTo>
                <a:lnTo>
                  <a:pt x="76" y="18"/>
                </a:lnTo>
                <a:lnTo>
                  <a:pt x="140" y="1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śḻíḓe">
            <a:extLst>
              <a:ext uri="{FF2B5EF4-FFF2-40B4-BE49-F238E27FC236}">
                <a16:creationId xmlns:a16="http://schemas.microsoft.com/office/drawing/2014/main" id="{B3449839-4CDE-42A3-A4DF-65EBCCD00A20}"/>
              </a:ext>
            </a:extLst>
          </p:cNvPr>
          <p:cNvSpPr/>
          <p:nvPr/>
        </p:nvSpPr>
        <p:spPr bwMode="auto">
          <a:xfrm>
            <a:off x="7571994" y="5235000"/>
            <a:ext cx="290420" cy="171089"/>
          </a:xfrm>
          <a:custGeom>
            <a:avLst/>
            <a:gdLst>
              <a:gd name="T0" fmla="*/ 32 w 56"/>
              <a:gd name="T1" fmla="*/ 0 h 33"/>
              <a:gd name="T2" fmla="*/ 32 w 56"/>
              <a:gd name="T3" fmla="*/ 6 h 33"/>
              <a:gd name="T4" fmla="*/ 0 w 56"/>
              <a:gd name="T5" fmla="*/ 33 h 33"/>
              <a:gd name="T6" fmla="*/ 32 w 56"/>
              <a:gd name="T7" fmla="*/ 27 h 33"/>
              <a:gd name="T8" fmla="*/ 32 w 56"/>
              <a:gd name="T9" fmla="*/ 32 h 33"/>
              <a:gd name="T10" fmla="*/ 56 w 56"/>
              <a:gd name="T11" fmla="*/ 16 h 33"/>
              <a:gd name="T12" fmla="*/ 32 w 5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3">
                <a:moveTo>
                  <a:pt x="32" y="0"/>
                </a:moveTo>
                <a:cubicBezTo>
                  <a:pt x="32" y="6"/>
                  <a:pt x="32" y="6"/>
                  <a:pt x="32" y="6"/>
                </a:cubicBezTo>
                <a:cubicBezTo>
                  <a:pt x="4" y="6"/>
                  <a:pt x="0" y="33"/>
                  <a:pt x="0" y="33"/>
                </a:cubicBezTo>
                <a:cubicBezTo>
                  <a:pt x="0" y="33"/>
                  <a:pt x="9" y="27"/>
                  <a:pt x="32" y="27"/>
                </a:cubicBezTo>
                <a:cubicBezTo>
                  <a:pt x="32" y="32"/>
                  <a:pt x="32" y="32"/>
                  <a:pt x="32" y="32"/>
                </a:cubicBezTo>
                <a:cubicBezTo>
                  <a:pt x="56" y="16"/>
                  <a:pt x="56" y="16"/>
                  <a:pt x="56" y="16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ṥḻïḍê">
            <a:extLst>
              <a:ext uri="{FF2B5EF4-FFF2-40B4-BE49-F238E27FC236}">
                <a16:creationId xmlns:a16="http://schemas.microsoft.com/office/drawing/2014/main" id="{5B232058-530A-4A4C-BF29-3532F44204EA}"/>
              </a:ext>
            </a:extLst>
          </p:cNvPr>
          <p:cNvSpPr/>
          <p:nvPr/>
        </p:nvSpPr>
        <p:spPr bwMode="auto">
          <a:xfrm>
            <a:off x="7546116" y="5385961"/>
            <a:ext cx="284670" cy="171089"/>
          </a:xfrm>
          <a:custGeom>
            <a:avLst/>
            <a:gdLst>
              <a:gd name="T0" fmla="*/ 24 w 55"/>
              <a:gd name="T1" fmla="*/ 33 h 33"/>
              <a:gd name="T2" fmla="*/ 24 w 55"/>
              <a:gd name="T3" fmla="*/ 28 h 33"/>
              <a:gd name="T4" fmla="*/ 55 w 55"/>
              <a:gd name="T5" fmla="*/ 0 h 33"/>
              <a:gd name="T6" fmla="*/ 24 w 55"/>
              <a:gd name="T7" fmla="*/ 7 h 33"/>
              <a:gd name="T8" fmla="*/ 24 w 55"/>
              <a:gd name="T9" fmla="*/ 1 h 33"/>
              <a:gd name="T10" fmla="*/ 0 w 55"/>
              <a:gd name="T11" fmla="*/ 17 h 33"/>
              <a:gd name="T12" fmla="*/ 24 w 55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3">
                <a:moveTo>
                  <a:pt x="24" y="33"/>
                </a:moveTo>
                <a:cubicBezTo>
                  <a:pt x="24" y="28"/>
                  <a:pt x="24" y="28"/>
                  <a:pt x="24" y="28"/>
                </a:cubicBezTo>
                <a:cubicBezTo>
                  <a:pt x="52" y="28"/>
                  <a:pt x="55" y="0"/>
                  <a:pt x="55" y="0"/>
                </a:cubicBezTo>
                <a:cubicBezTo>
                  <a:pt x="55" y="0"/>
                  <a:pt x="47" y="7"/>
                  <a:pt x="24" y="7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17"/>
                  <a:pt x="0" y="17"/>
                  <a:pt x="0" y="17"/>
                </a:cubicBezTo>
                <a:lnTo>
                  <a:pt x="24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ṡḷíḍè">
            <a:extLst>
              <a:ext uri="{FF2B5EF4-FFF2-40B4-BE49-F238E27FC236}">
                <a16:creationId xmlns:a16="http://schemas.microsoft.com/office/drawing/2014/main" id="{357C5ABB-1D79-4C16-BF06-DF4BCE9C2A45}"/>
              </a:ext>
            </a:extLst>
          </p:cNvPr>
          <p:cNvSpPr/>
          <p:nvPr/>
        </p:nvSpPr>
        <p:spPr bwMode="auto">
          <a:xfrm>
            <a:off x="9737211" y="2307786"/>
            <a:ext cx="238662" cy="238664"/>
          </a:xfrm>
          <a:custGeom>
            <a:avLst/>
            <a:gdLst>
              <a:gd name="T0" fmla="*/ 34 w 46"/>
              <a:gd name="T1" fmla="*/ 43 h 46"/>
              <a:gd name="T2" fmla="*/ 43 w 46"/>
              <a:gd name="T3" fmla="*/ 34 h 46"/>
              <a:gd name="T4" fmla="*/ 45 w 46"/>
              <a:gd name="T5" fmla="*/ 27 h 46"/>
              <a:gd name="T6" fmla="*/ 45 w 46"/>
              <a:gd name="T7" fmla="*/ 18 h 46"/>
              <a:gd name="T8" fmla="*/ 43 w 46"/>
              <a:gd name="T9" fmla="*/ 11 h 46"/>
              <a:gd name="T10" fmla="*/ 34 w 46"/>
              <a:gd name="T11" fmla="*/ 3 h 46"/>
              <a:gd name="T12" fmla="*/ 31 w 46"/>
              <a:gd name="T13" fmla="*/ 1 h 46"/>
              <a:gd name="T14" fmla="*/ 24 w 46"/>
              <a:gd name="T15" fmla="*/ 0 h 46"/>
              <a:gd name="T16" fmla="*/ 25 w 46"/>
              <a:gd name="T17" fmla="*/ 2 h 46"/>
              <a:gd name="T18" fmla="*/ 28 w 46"/>
              <a:gd name="T19" fmla="*/ 2 h 46"/>
              <a:gd name="T20" fmla="*/ 31 w 46"/>
              <a:gd name="T21" fmla="*/ 3 h 46"/>
              <a:gd name="T22" fmla="*/ 30 w 46"/>
              <a:gd name="T23" fmla="*/ 3 h 46"/>
              <a:gd name="T24" fmla="*/ 26 w 46"/>
              <a:gd name="T25" fmla="*/ 5 h 46"/>
              <a:gd name="T26" fmla="*/ 27 w 46"/>
              <a:gd name="T27" fmla="*/ 7 h 46"/>
              <a:gd name="T28" fmla="*/ 29 w 46"/>
              <a:gd name="T29" fmla="*/ 8 h 46"/>
              <a:gd name="T30" fmla="*/ 32 w 46"/>
              <a:gd name="T31" fmla="*/ 4 h 46"/>
              <a:gd name="T32" fmla="*/ 35 w 46"/>
              <a:gd name="T33" fmla="*/ 5 h 46"/>
              <a:gd name="T34" fmla="*/ 37 w 46"/>
              <a:gd name="T35" fmla="*/ 6 h 46"/>
              <a:gd name="T36" fmla="*/ 38 w 46"/>
              <a:gd name="T37" fmla="*/ 9 h 46"/>
              <a:gd name="T38" fmla="*/ 37 w 46"/>
              <a:gd name="T39" fmla="*/ 11 h 46"/>
              <a:gd name="T40" fmla="*/ 36 w 46"/>
              <a:gd name="T41" fmla="*/ 9 h 46"/>
              <a:gd name="T42" fmla="*/ 33 w 46"/>
              <a:gd name="T43" fmla="*/ 10 h 46"/>
              <a:gd name="T44" fmla="*/ 35 w 46"/>
              <a:gd name="T45" fmla="*/ 11 h 46"/>
              <a:gd name="T46" fmla="*/ 30 w 46"/>
              <a:gd name="T47" fmla="*/ 13 h 46"/>
              <a:gd name="T48" fmla="*/ 28 w 46"/>
              <a:gd name="T49" fmla="*/ 15 h 46"/>
              <a:gd name="T50" fmla="*/ 25 w 46"/>
              <a:gd name="T51" fmla="*/ 17 h 46"/>
              <a:gd name="T52" fmla="*/ 26 w 46"/>
              <a:gd name="T53" fmla="*/ 27 h 46"/>
              <a:gd name="T54" fmla="*/ 29 w 46"/>
              <a:gd name="T55" fmla="*/ 28 h 46"/>
              <a:gd name="T56" fmla="*/ 31 w 46"/>
              <a:gd name="T57" fmla="*/ 28 h 46"/>
              <a:gd name="T58" fmla="*/ 36 w 46"/>
              <a:gd name="T59" fmla="*/ 31 h 46"/>
              <a:gd name="T60" fmla="*/ 38 w 46"/>
              <a:gd name="T61" fmla="*/ 33 h 46"/>
              <a:gd name="T62" fmla="*/ 41 w 46"/>
              <a:gd name="T63" fmla="*/ 34 h 46"/>
              <a:gd name="T64" fmla="*/ 26 w 46"/>
              <a:gd name="T65" fmla="*/ 40 h 46"/>
              <a:gd name="T66" fmla="*/ 0 w 46"/>
              <a:gd name="T67" fmla="*/ 19 h 46"/>
              <a:gd name="T68" fmla="*/ 0 w 46"/>
              <a:gd name="T69" fmla="*/ 28 h 46"/>
              <a:gd name="T70" fmla="*/ 4 w 46"/>
              <a:gd name="T71" fmla="*/ 37 h 46"/>
              <a:gd name="T72" fmla="*/ 14 w 46"/>
              <a:gd name="T73" fmla="*/ 44 h 46"/>
              <a:gd name="T74" fmla="*/ 23 w 46"/>
              <a:gd name="T75" fmla="*/ 36 h 46"/>
              <a:gd name="T76" fmla="*/ 22 w 46"/>
              <a:gd name="T77" fmla="*/ 33 h 46"/>
              <a:gd name="T78" fmla="*/ 23 w 46"/>
              <a:gd name="T79" fmla="*/ 29 h 46"/>
              <a:gd name="T80" fmla="*/ 21 w 46"/>
              <a:gd name="T81" fmla="*/ 28 h 46"/>
              <a:gd name="T82" fmla="*/ 18 w 46"/>
              <a:gd name="T83" fmla="*/ 26 h 46"/>
              <a:gd name="T84" fmla="*/ 13 w 46"/>
              <a:gd name="T85" fmla="*/ 24 h 46"/>
              <a:gd name="T86" fmla="*/ 11 w 46"/>
              <a:gd name="T87" fmla="*/ 20 h 46"/>
              <a:gd name="T88" fmla="*/ 10 w 46"/>
              <a:gd name="T89" fmla="*/ 20 h 46"/>
              <a:gd name="T90" fmla="*/ 9 w 46"/>
              <a:gd name="T91" fmla="*/ 21 h 46"/>
              <a:gd name="T92" fmla="*/ 8 w 46"/>
              <a:gd name="T93" fmla="*/ 17 h 46"/>
              <a:gd name="T94" fmla="*/ 8 w 46"/>
              <a:gd name="T95" fmla="*/ 13 h 46"/>
              <a:gd name="T96" fmla="*/ 10 w 46"/>
              <a:gd name="T97" fmla="*/ 9 h 46"/>
              <a:gd name="T98" fmla="*/ 9 w 46"/>
              <a:gd name="T99" fmla="*/ 6 h 46"/>
              <a:gd name="T100" fmla="*/ 20 w 46"/>
              <a:gd name="T101" fmla="*/ 1 h 46"/>
              <a:gd name="T102" fmla="*/ 24 w 46"/>
              <a:gd name="T103" fmla="*/ 0 h 46"/>
              <a:gd name="T104" fmla="*/ 14 w 46"/>
              <a:gd name="T105" fmla="*/ 1 h 46"/>
              <a:gd name="T106" fmla="*/ 6 w 46"/>
              <a:gd name="T107" fmla="*/ 6 h 46"/>
              <a:gd name="T108" fmla="*/ 1 w 46"/>
              <a:gd name="T109" fmla="*/ 14 h 46"/>
              <a:gd name="T110" fmla="*/ 24 w 46"/>
              <a:gd name="T111" fmla="*/ 29 h 46"/>
              <a:gd name="T112" fmla="*/ 21 w 46"/>
              <a:gd name="T113" fmla="*/ 25 h 46"/>
              <a:gd name="T114" fmla="*/ 20 w 46"/>
              <a:gd name="T115" fmla="*/ 23 h 46"/>
              <a:gd name="T116" fmla="*/ 16 w 46"/>
              <a:gd name="T117" fmla="*/ 24 h 46"/>
              <a:gd name="T118" fmla="*/ 18 w 46"/>
              <a:gd name="T119" fmla="*/ 19 h 46"/>
              <a:gd name="T120" fmla="*/ 22 w 46"/>
              <a:gd name="T121" fmla="*/ 19 h 46"/>
              <a:gd name="T122" fmla="*/ 24 w 46"/>
              <a:gd name="T123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46">
                <a:moveTo>
                  <a:pt x="24" y="46"/>
                </a:moveTo>
                <a:cubicBezTo>
                  <a:pt x="25" y="46"/>
                  <a:pt x="27" y="45"/>
                  <a:pt x="28" y="45"/>
                </a:cubicBezTo>
                <a:cubicBezTo>
                  <a:pt x="29" y="45"/>
                  <a:pt x="29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4" y="43"/>
                  <a:pt x="34" y="43"/>
                </a:cubicBezTo>
                <a:cubicBezTo>
                  <a:pt x="36" y="42"/>
                  <a:pt x="37" y="41"/>
                  <a:pt x="38" y="40"/>
                </a:cubicBezTo>
                <a:cubicBezTo>
                  <a:pt x="38" y="40"/>
                  <a:pt x="39" y="39"/>
                  <a:pt x="39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0" y="37"/>
                  <a:pt x="41" y="37"/>
                </a:cubicBezTo>
                <a:cubicBezTo>
                  <a:pt x="41" y="36"/>
                  <a:pt x="42" y="36"/>
                  <a:pt x="42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8"/>
                  <a:pt x="45" y="28"/>
                  <a:pt x="45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3"/>
                  <a:pt x="43" y="13"/>
                </a:cubicBezTo>
                <a:cubicBezTo>
                  <a:pt x="43" y="13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2" y="10"/>
                  <a:pt x="41" y="9"/>
                  <a:pt x="41" y="8"/>
                </a:cubicBezTo>
                <a:cubicBezTo>
                  <a:pt x="40" y="8"/>
                  <a:pt x="40" y="8"/>
                  <a:pt x="40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6" y="4"/>
                  <a:pt x="35" y="3"/>
                  <a:pt x="34" y="3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1"/>
                  <a:pt x="28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2" y="3"/>
                  <a:pt x="32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6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6"/>
                  <a:pt x="26" y="6"/>
                </a:cubicBezTo>
                <a:cubicBezTo>
                  <a:pt x="26" y="6"/>
                  <a:pt x="26" y="7"/>
                  <a:pt x="27" y="7"/>
                </a:cubicBezTo>
                <a:cubicBezTo>
                  <a:pt x="27" y="7"/>
                  <a:pt x="27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5"/>
                  <a:pt x="36" y="5"/>
                </a:cubicBezTo>
                <a:cubicBezTo>
                  <a:pt x="36" y="6"/>
                  <a:pt x="36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7"/>
                  <a:pt x="37" y="7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6" y="10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9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3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7" y="27"/>
                </a:cubicBezTo>
                <a:cubicBezTo>
                  <a:pt x="27" y="27"/>
                  <a:pt x="26" y="27"/>
                  <a:pt x="26" y="27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8" y="28"/>
                </a:cubicBezTo>
                <a:cubicBezTo>
                  <a:pt x="28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9"/>
                  <a:pt x="33" y="43"/>
                  <a:pt x="28" y="44"/>
                </a:cubicBezTo>
                <a:cubicBezTo>
                  <a:pt x="28" y="44"/>
                  <a:pt x="28" y="44"/>
                  <a:pt x="28" y="43"/>
                </a:cubicBezTo>
                <a:cubicBezTo>
                  <a:pt x="28" y="43"/>
                  <a:pt x="28" y="42"/>
                  <a:pt x="28" y="42"/>
                </a:cubicBezTo>
                <a:cubicBezTo>
                  <a:pt x="28" y="42"/>
                  <a:pt x="27" y="41"/>
                  <a:pt x="27" y="41"/>
                </a:cubicBezTo>
                <a:cubicBezTo>
                  <a:pt x="27" y="41"/>
                  <a:pt x="27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8"/>
                  <a:pt x="24" y="38"/>
                </a:cubicBezTo>
                <a:lnTo>
                  <a:pt x="24" y="46"/>
                </a:lnTo>
                <a:close/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1" y="31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3" y="34"/>
                </a:cubicBezTo>
                <a:cubicBezTo>
                  <a:pt x="3" y="35"/>
                  <a:pt x="4" y="36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8" y="41"/>
                  <a:pt x="10" y="42"/>
                  <a:pt x="11" y="43"/>
                </a:cubicBezTo>
                <a:cubicBezTo>
                  <a:pt x="11" y="43"/>
                  <a:pt x="12" y="43"/>
                  <a:pt x="12" y="43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4"/>
                  <a:pt x="15" y="44"/>
                  <a:pt x="15" y="45"/>
                </a:cubicBezTo>
                <a:cubicBezTo>
                  <a:pt x="18" y="45"/>
                  <a:pt x="20" y="46"/>
                  <a:pt x="23" y="46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8"/>
                  <a:pt x="21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7"/>
                </a:cubicBezTo>
                <a:cubicBezTo>
                  <a:pt x="20" y="27"/>
                  <a:pt x="20" y="27"/>
                  <a:pt x="19" y="26"/>
                </a:cubicBezTo>
                <a:cubicBezTo>
                  <a:pt x="19" y="26"/>
                  <a:pt x="19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2" y="3"/>
                  <a:pt x="15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0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1" y="2"/>
                  <a:pt x="11" y="3"/>
                </a:cubicBezTo>
                <a:cubicBezTo>
                  <a:pt x="10" y="3"/>
                  <a:pt x="9" y="4"/>
                  <a:pt x="7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5" y="8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lose/>
                <a:moveTo>
                  <a:pt x="24" y="1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20" y="24"/>
                  <a:pt x="20" y="24"/>
                </a:cubicBezTo>
                <a:cubicBezTo>
                  <a:pt x="20" y="24"/>
                  <a:pt x="20" y="24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5" y="22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8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šḷíde">
            <a:extLst>
              <a:ext uri="{FF2B5EF4-FFF2-40B4-BE49-F238E27FC236}">
                <a16:creationId xmlns:a16="http://schemas.microsoft.com/office/drawing/2014/main" id="{91271702-47B7-4D14-8D0B-8164C761CA29}"/>
              </a:ext>
            </a:extLst>
          </p:cNvPr>
          <p:cNvSpPr/>
          <p:nvPr/>
        </p:nvSpPr>
        <p:spPr bwMode="auto">
          <a:xfrm>
            <a:off x="7339082" y="3095661"/>
            <a:ext cx="133708" cy="217097"/>
          </a:xfrm>
          <a:custGeom>
            <a:avLst/>
            <a:gdLst>
              <a:gd name="T0" fmla="*/ 0 w 26"/>
              <a:gd name="T1" fmla="*/ 29 h 42"/>
              <a:gd name="T2" fmla="*/ 0 w 26"/>
              <a:gd name="T3" fmla="*/ 35 h 42"/>
              <a:gd name="T4" fmla="*/ 8 w 26"/>
              <a:gd name="T5" fmla="*/ 42 h 42"/>
              <a:gd name="T6" fmla="*/ 18 w 26"/>
              <a:gd name="T7" fmla="*/ 42 h 42"/>
              <a:gd name="T8" fmla="*/ 26 w 26"/>
              <a:gd name="T9" fmla="*/ 35 h 42"/>
              <a:gd name="T10" fmla="*/ 26 w 26"/>
              <a:gd name="T11" fmla="*/ 29 h 42"/>
              <a:gd name="T12" fmla="*/ 17 w 26"/>
              <a:gd name="T13" fmla="*/ 29 h 42"/>
              <a:gd name="T14" fmla="*/ 17 w 26"/>
              <a:gd name="T15" fmla="*/ 24 h 42"/>
              <a:gd name="T16" fmla="*/ 26 w 26"/>
              <a:gd name="T17" fmla="*/ 24 h 42"/>
              <a:gd name="T18" fmla="*/ 26 w 26"/>
              <a:gd name="T19" fmla="*/ 16 h 42"/>
              <a:gd name="T20" fmla="*/ 17 w 26"/>
              <a:gd name="T21" fmla="*/ 16 h 42"/>
              <a:gd name="T22" fmla="*/ 17 w 26"/>
              <a:gd name="T23" fmla="*/ 10 h 42"/>
              <a:gd name="T24" fmla="*/ 26 w 26"/>
              <a:gd name="T25" fmla="*/ 10 h 42"/>
              <a:gd name="T26" fmla="*/ 26 w 26"/>
              <a:gd name="T27" fmla="*/ 7 h 42"/>
              <a:gd name="T28" fmla="*/ 18 w 26"/>
              <a:gd name="T29" fmla="*/ 0 h 42"/>
              <a:gd name="T30" fmla="*/ 8 w 26"/>
              <a:gd name="T31" fmla="*/ 0 h 42"/>
              <a:gd name="T32" fmla="*/ 0 w 26"/>
              <a:gd name="T33" fmla="*/ 7 h 42"/>
              <a:gd name="T34" fmla="*/ 0 w 26"/>
              <a:gd name="T35" fmla="*/ 10 h 42"/>
              <a:gd name="T36" fmla="*/ 9 w 26"/>
              <a:gd name="T37" fmla="*/ 10 h 42"/>
              <a:gd name="T38" fmla="*/ 9 w 26"/>
              <a:gd name="T39" fmla="*/ 16 h 42"/>
              <a:gd name="T40" fmla="*/ 0 w 26"/>
              <a:gd name="T41" fmla="*/ 16 h 42"/>
              <a:gd name="T42" fmla="*/ 0 w 26"/>
              <a:gd name="T43" fmla="*/ 24 h 42"/>
              <a:gd name="T44" fmla="*/ 9 w 26"/>
              <a:gd name="T45" fmla="*/ 24 h 42"/>
              <a:gd name="T46" fmla="*/ 9 w 26"/>
              <a:gd name="T47" fmla="*/ 29 h 42"/>
              <a:gd name="T48" fmla="*/ 0 w 26"/>
              <a:gd name="T4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42">
                <a:moveTo>
                  <a:pt x="0" y="29"/>
                </a:move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2"/>
                  <a:pt x="26" y="39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4"/>
                  <a:pt x="17" y="24"/>
                  <a:pt x="1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0"/>
                  <a:pt x="17" y="10"/>
                  <a:pt x="1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2" y="0"/>
                  <a:pt x="1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9"/>
                  <a:pt x="9" y="29"/>
                  <a:pt x="9" y="29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şľîḍe">
            <a:extLst>
              <a:ext uri="{FF2B5EF4-FFF2-40B4-BE49-F238E27FC236}">
                <a16:creationId xmlns:a16="http://schemas.microsoft.com/office/drawing/2014/main" id="{C17C8540-F390-48DC-B56B-7116AC709589}"/>
              </a:ext>
            </a:extLst>
          </p:cNvPr>
          <p:cNvSpPr/>
          <p:nvPr/>
        </p:nvSpPr>
        <p:spPr bwMode="auto">
          <a:xfrm>
            <a:off x="7301702" y="3292630"/>
            <a:ext cx="208471" cy="133708"/>
          </a:xfrm>
          <a:custGeom>
            <a:avLst/>
            <a:gdLst>
              <a:gd name="T0" fmla="*/ 0 w 40"/>
              <a:gd name="T1" fmla="*/ 1 h 26"/>
              <a:gd name="T2" fmla="*/ 13 w 40"/>
              <a:gd name="T3" fmla="*/ 12 h 26"/>
              <a:gd name="T4" fmla="*/ 17 w 40"/>
              <a:gd name="T5" fmla="*/ 12 h 26"/>
              <a:gd name="T6" fmla="*/ 17 w 40"/>
              <a:gd name="T7" fmla="*/ 20 h 26"/>
              <a:gd name="T8" fmla="*/ 12 w 40"/>
              <a:gd name="T9" fmla="*/ 20 h 26"/>
              <a:gd name="T10" fmla="*/ 12 w 40"/>
              <a:gd name="T11" fmla="*/ 26 h 26"/>
              <a:gd name="T12" fmla="*/ 28 w 40"/>
              <a:gd name="T13" fmla="*/ 26 h 26"/>
              <a:gd name="T14" fmla="*/ 28 w 40"/>
              <a:gd name="T15" fmla="*/ 20 h 26"/>
              <a:gd name="T16" fmla="*/ 23 w 40"/>
              <a:gd name="T17" fmla="*/ 20 h 26"/>
              <a:gd name="T18" fmla="*/ 23 w 40"/>
              <a:gd name="T19" fmla="*/ 12 h 26"/>
              <a:gd name="T20" fmla="*/ 27 w 40"/>
              <a:gd name="T21" fmla="*/ 12 h 26"/>
              <a:gd name="T22" fmla="*/ 40 w 40"/>
              <a:gd name="T23" fmla="*/ 1 h 26"/>
              <a:gd name="T24" fmla="*/ 35 w 40"/>
              <a:gd name="T25" fmla="*/ 0 h 26"/>
              <a:gd name="T26" fmla="*/ 27 w 40"/>
              <a:gd name="T27" fmla="*/ 7 h 26"/>
              <a:gd name="T28" fmla="*/ 13 w 40"/>
              <a:gd name="T29" fmla="*/ 7 h 26"/>
              <a:gd name="T30" fmla="*/ 5 w 40"/>
              <a:gd name="T31" fmla="*/ 0 h 26"/>
              <a:gd name="T32" fmla="*/ 0 w 40"/>
              <a:gd name="T3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6">
                <a:moveTo>
                  <a:pt x="0" y="1"/>
                </a:moveTo>
                <a:cubicBezTo>
                  <a:pt x="1" y="7"/>
                  <a:pt x="7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2"/>
                  <a:pt x="39" y="6"/>
                  <a:pt x="40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1" y="7"/>
                  <a:pt x="2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0" y="7"/>
                  <a:pt x="6" y="4"/>
                  <a:pt x="5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šļiḋé">
            <a:extLst>
              <a:ext uri="{FF2B5EF4-FFF2-40B4-BE49-F238E27FC236}">
                <a16:creationId xmlns:a16="http://schemas.microsoft.com/office/drawing/2014/main" id="{10363C34-B034-498E-AD87-C3A3CB04CAA2}"/>
              </a:ext>
            </a:extLst>
          </p:cNvPr>
          <p:cNvSpPr/>
          <p:nvPr/>
        </p:nvSpPr>
        <p:spPr bwMode="auto">
          <a:xfrm>
            <a:off x="7100421" y="4204150"/>
            <a:ext cx="186905" cy="294734"/>
          </a:xfrm>
          <a:custGeom>
            <a:avLst/>
            <a:gdLst>
              <a:gd name="T0" fmla="*/ 130 w 130"/>
              <a:gd name="T1" fmla="*/ 205 h 205"/>
              <a:gd name="T2" fmla="*/ 115 w 130"/>
              <a:gd name="T3" fmla="*/ 4 h 205"/>
              <a:gd name="T4" fmla="*/ 101 w 130"/>
              <a:gd name="T5" fmla="*/ 0 h 205"/>
              <a:gd name="T6" fmla="*/ 115 w 130"/>
              <a:gd name="T7" fmla="*/ 14 h 205"/>
              <a:gd name="T8" fmla="*/ 115 w 130"/>
              <a:gd name="T9" fmla="*/ 133 h 205"/>
              <a:gd name="T10" fmla="*/ 101 w 130"/>
              <a:gd name="T11" fmla="*/ 148 h 205"/>
              <a:gd name="T12" fmla="*/ 115 w 130"/>
              <a:gd name="T13" fmla="*/ 162 h 205"/>
              <a:gd name="T14" fmla="*/ 101 w 130"/>
              <a:gd name="T15" fmla="*/ 162 h 205"/>
              <a:gd name="T16" fmla="*/ 115 w 130"/>
              <a:gd name="T17" fmla="*/ 173 h 205"/>
              <a:gd name="T18" fmla="*/ 115 w 130"/>
              <a:gd name="T19" fmla="*/ 191 h 205"/>
              <a:gd name="T20" fmla="*/ 101 w 130"/>
              <a:gd name="T21" fmla="*/ 205 h 205"/>
              <a:gd name="T22" fmla="*/ 90 w 130"/>
              <a:gd name="T23" fmla="*/ 4 h 205"/>
              <a:gd name="T24" fmla="*/ 65 w 130"/>
              <a:gd name="T25" fmla="*/ 14 h 205"/>
              <a:gd name="T26" fmla="*/ 101 w 130"/>
              <a:gd name="T27" fmla="*/ 0 h 205"/>
              <a:gd name="T28" fmla="*/ 90 w 130"/>
              <a:gd name="T29" fmla="*/ 0 h 205"/>
              <a:gd name="T30" fmla="*/ 101 w 130"/>
              <a:gd name="T31" fmla="*/ 205 h 205"/>
              <a:gd name="T32" fmla="*/ 90 w 130"/>
              <a:gd name="T33" fmla="*/ 191 h 205"/>
              <a:gd name="T34" fmla="*/ 101 w 130"/>
              <a:gd name="T35" fmla="*/ 173 h 205"/>
              <a:gd name="T36" fmla="*/ 90 w 130"/>
              <a:gd name="T37" fmla="*/ 162 h 205"/>
              <a:gd name="T38" fmla="*/ 101 w 130"/>
              <a:gd name="T39" fmla="*/ 148 h 205"/>
              <a:gd name="T40" fmla="*/ 65 w 130"/>
              <a:gd name="T41" fmla="*/ 133 h 205"/>
              <a:gd name="T42" fmla="*/ 76 w 130"/>
              <a:gd name="T43" fmla="*/ 148 h 205"/>
              <a:gd name="T44" fmla="*/ 76 w 130"/>
              <a:gd name="T45" fmla="*/ 162 h 205"/>
              <a:gd name="T46" fmla="*/ 65 w 130"/>
              <a:gd name="T47" fmla="*/ 173 h 205"/>
              <a:gd name="T48" fmla="*/ 76 w 130"/>
              <a:gd name="T49" fmla="*/ 191 h 205"/>
              <a:gd name="T50" fmla="*/ 65 w 130"/>
              <a:gd name="T51" fmla="*/ 191 h 205"/>
              <a:gd name="T52" fmla="*/ 65 w 130"/>
              <a:gd name="T53" fmla="*/ 4 h 205"/>
              <a:gd name="T54" fmla="*/ 25 w 130"/>
              <a:gd name="T55" fmla="*/ 14 h 205"/>
              <a:gd name="T56" fmla="*/ 65 w 130"/>
              <a:gd name="T57" fmla="*/ 4 h 205"/>
              <a:gd name="T58" fmla="*/ 25 w 130"/>
              <a:gd name="T59" fmla="*/ 205 h 205"/>
              <a:gd name="T60" fmla="*/ 65 w 130"/>
              <a:gd name="T61" fmla="*/ 191 h 205"/>
              <a:gd name="T62" fmla="*/ 50 w 130"/>
              <a:gd name="T63" fmla="*/ 173 h 205"/>
              <a:gd name="T64" fmla="*/ 65 w 130"/>
              <a:gd name="T65" fmla="*/ 162 h 205"/>
              <a:gd name="T66" fmla="*/ 50 w 130"/>
              <a:gd name="T67" fmla="*/ 148 h 205"/>
              <a:gd name="T68" fmla="*/ 65 w 130"/>
              <a:gd name="T69" fmla="*/ 133 h 205"/>
              <a:gd name="T70" fmla="*/ 25 w 130"/>
              <a:gd name="T71" fmla="*/ 148 h 205"/>
              <a:gd name="T72" fmla="*/ 40 w 130"/>
              <a:gd name="T73" fmla="*/ 162 h 205"/>
              <a:gd name="T74" fmla="*/ 25 w 130"/>
              <a:gd name="T75" fmla="*/ 162 h 205"/>
              <a:gd name="T76" fmla="*/ 40 w 130"/>
              <a:gd name="T77" fmla="*/ 173 h 205"/>
              <a:gd name="T78" fmla="*/ 40 w 130"/>
              <a:gd name="T79" fmla="*/ 191 h 205"/>
              <a:gd name="T80" fmla="*/ 25 w 130"/>
              <a:gd name="T81" fmla="*/ 205 h 205"/>
              <a:gd name="T82" fmla="*/ 0 w 130"/>
              <a:gd name="T83" fmla="*/ 4 h 205"/>
              <a:gd name="T84" fmla="*/ 25 w 130"/>
              <a:gd name="T85" fmla="*/ 205 h 205"/>
              <a:gd name="T86" fmla="*/ 14 w 130"/>
              <a:gd name="T87" fmla="*/ 191 h 205"/>
              <a:gd name="T88" fmla="*/ 25 w 130"/>
              <a:gd name="T89" fmla="*/ 173 h 205"/>
              <a:gd name="T90" fmla="*/ 14 w 130"/>
              <a:gd name="T91" fmla="*/ 162 h 205"/>
              <a:gd name="T92" fmla="*/ 25 w 130"/>
              <a:gd name="T93" fmla="*/ 148 h 205"/>
              <a:gd name="T94" fmla="*/ 14 w 130"/>
              <a:gd name="T95" fmla="*/ 133 h 205"/>
              <a:gd name="T96" fmla="*/ 25 w 130"/>
              <a:gd name="T97" fmla="*/ 1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205">
                <a:moveTo>
                  <a:pt x="101" y="205"/>
                </a:moveTo>
                <a:lnTo>
                  <a:pt x="130" y="205"/>
                </a:lnTo>
                <a:lnTo>
                  <a:pt x="130" y="4"/>
                </a:lnTo>
                <a:lnTo>
                  <a:pt x="115" y="4"/>
                </a:lnTo>
                <a:lnTo>
                  <a:pt x="115" y="0"/>
                </a:lnTo>
                <a:lnTo>
                  <a:pt x="101" y="0"/>
                </a:lnTo>
                <a:lnTo>
                  <a:pt x="101" y="14"/>
                </a:lnTo>
                <a:lnTo>
                  <a:pt x="115" y="14"/>
                </a:lnTo>
                <a:lnTo>
                  <a:pt x="115" y="133"/>
                </a:lnTo>
                <a:lnTo>
                  <a:pt x="115" y="133"/>
                </a:lnTo>
                <a:lnTo>
                  <a:pt x="101" y="133"/>
                </a:lnTo>
                <a:lnTo>
                  <a:pt x="101" y="148"/>
                </a:lnTo>
                <a:lnTo>
                  <a:pt x="115" y="148"/>
                </a:lnTo>
                <a:lnTo>
                  <a:pt x="115" y="162"/>
                </a:lnTo>
                <a:lnTo>
                  <a:pt x="115" y="162"/>
                </a:lnTo>
                <a:lnTo>
                  <a:pt x="101" y="162"/>
                </a:lnTo>
                <a:lnTo>
                  <a:pt x="101" y="173"/>
                </a:lnTo>
                <a:lnTo>
                  <a:pt x="115" y="173"/>
                </a:lnTo>
                <a:lnTo>
                  <a:pt x="115" y="191"/>
                </a:lnTo>
                <a:lnTo>
                  <a:pt x="115" y="191"/>
                </a:lnTo>
                <a:lnTo>
                  <a:pt x="101" y="191"/>
                </a:lnTo>
                <a:lnTo>
                  <a:pt x="101" y="205"/>
                </a:lnTo>
                <a:close/>
                <a:moveTo>
                  <a:pt x="90" y="0"/>
                </a:moveTo>
                <a:lnTo>
                  <a:pt x="90" y="4"/>
                </a:lnTo>
                <a:lnTo>
                  <a:pt x="65" y="4"/>
                </a:lnTo>
                <a:lnTo>
                  <a:pt x="65" y="14"/>
                </a:lnTo>
                <a:lnTo>
                  <a:pt x="101" y="14"/>
                </a:lnTo>
                <a:lnTo>
                  <a:pt x="101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65" y="205"/>
                </a:moveTo>
                <a:lnTo>
                  <a:pt x="101" y="205"/>
                </a:lnTo>
                <a:lnTo>
                  <a:pt x="101" y="191"/>
                </a:lnTo>
                <a:lnTo>
                  <a:pt x="90" y="191"/>
                </a:lnTo>
                <a:lnTo>
                  <a:pt x="90" y="173"/>
                </a:lnTo>
                <a:lnTo>
                  <a:pt x="101" y="173"/>
                </a:lnTo>
                <a:lnTo>
                  <a:pt x="101" y="162"/>
                </a:lnTo>
                <a:lnTo>
                  <a:pt x="90" y="162"/>
                </a:lnTo>
                <a:lnTo>
                  <a:pt x="90" y="148"/>
                </a:lnTo>
                <a:lnTo>
                  <a:pt x="101" y="148"/>
                </a:lnTo>
                <a:lnTo>
                  <a:pt x="101" y="133"/>
                </a:lnTo>
                <a:lnTo>
                  <a:pt x="65" y="133"/>
                </a:lnTo>
                <a:lnTo>
                  <a:pt x="65" y="148"/>
                </a:lnTo>
                <a:lnTo>
                  <a:pt x="76" y="148"/>
                </a:lnTo>
                <a:lnTo>
                  <a:pt x="76" y="162"/>
                </a:lnTo>
                <a:lnTo>
                  <a:pt x="76" y="162"/>
                </a:lnTo>
                <a:lnTo>
                  <a:pt x="65" y="162"/>
                </a:lnTo>
                <a:lnTo>
                  <a:pt x="65" y="173"/>
                </a:lnTo>
                <a:lnTo>
                  <a:pt x="76" y="173"/>
                </a:lnTo>
                <a:lnTo>
                  <a:pt x="76" y="191"/>
                </a:lnTo>
                <a:lnTo>
                  <a:pt x="76" y="191"/>
                </a:lnTo>
                <a:lnTo>
                  <a:pt x="65" y="191"/>
                </a:lnTo>
                <a:lnTo>
                  <a:pt x="65" y="205"/>
                </a:lnTo>
                <a:close/>
                <a:moveTo>
                  <a:pt x="65" y="4"/>
                </a:moveTo>
                <a:lnTo>
                  <a:pt x="25" y="4"/>
                </a:lnTo>
                <a:lnTo>
                  <a:pt x="25" y="14"/>
                </a:lnTo>
                <a:lnTo>
                  <a:pt x="65" y="14"/>
                </a:lnTo>
                <a:lnTo>
                  <a:pt x="65" y="4"/>
                </a:lnTo>
                <a:lnTo>
                  <a:pt x="65" y="4"/>
                </a:lnTo>
                <a:close/>
                <a:moveTo>
                  <a:pt x="25" y="205"/>
                </a:moveTo>
                <a:lnTo>
                  <a:pt x="65" y="205"/>
                </a:lnTo>
                <a:lnTo>
                  <a:pt x="65" y="191"/>
                </a:lnTo>
                <a:lnTo>
                  <a:pt x="50" y="191"/>
                </a:lnTo>
                <a:lnTo>
                  <a:pt x="50" y="173"/>
                </a:lnTo>
                <a:lnTo>
                  <a:pt x="65" y="173"/>
                </a:lnTo>
                <a:lnTo>
                  <a:pt x="65" y="162"/>
                </a:lnTo>
                <a:lnTo>
                  <a:pt x="50" y="162"/>
                </a:lnTo>
                <a:lnTo>
                  <a:pt x="50" y="148"/>
                </a:lnTo>
                <a:lnTo>
                  <a:pt x="65" y="148"/>
                </a:lnTo>
                <a:lnTo>
                  <a:pt x="65" y="133"/>
                </a:lnTo>
                <a:lnTo>
                  <a:pt x="25" y="133"/>
                </a:lnTo>
                <a:lnTo>
                  <a:pt x="25" y="148"/>
                </a:lnTo>
                <a:lnTo>
                  <a:pt x="40" y="148"/>
                </a:lnTo>
                <a:lnTo>
                  <a:pt x="40" y="162"/>
                </a:lnTo>
                <a:lnTo>
                  <a:pt x="40" y="162"/>
                </a:lnTo>
                <a:lnTo>
                  <a:pt x="25" y="162"/>
                </a:lnTo>
                <a:lnTo>
                  <a:pt x="25" y="173"/>
                </a:lnTo>
                <a:lnTo>
                  <a:pt x="40" y="173"/>
                </a:lnTo>
                <a:lnTo>
                  <a:pt x="40" y="191"/>
                </a:lnTo>
                <a:lnTo>
                  <a:pt x="40" y="191"/>
                </a:lnTo>
                <a:lnTo>
                  <a:pt x="25" y="191"/>
                </a:lnTo>
                <a:lnTo>
                  <a:pt x="25" y="205"/>
                </a:lnTo>
                <a:close/>
                <a:moveTo>
                  <a:pt x="25" y="4"/>
                </a:moveTo>
                <a:lnTo>
                  <a:pt x="0" y="4"/>
                </a:lnTo>
                <a:lnTo>
                  <a:pt x="0" y="205"/>
                </a:lnTo>
                <a:lnTo>
                  <a:pt x="25" y="205"/>
                </a:lnTo>
                <a:lnTo>
                  <a:pt x="25" y="191"/>
                </a:lnTo>
                <a:lnTo>
                  <a:pt x="14" y="191"/>
                </a:lnTo>
                <a:lnTo>
                  <a:pt x="14" y="173"/>
                </a:lnTo>
                <a:lnTo>
                  <a:pt x="25" y="173"/>
                </a:lnTo>
                <a:lnTo>
                  <a:pt x="25" y="162"/>
                </a:lnTo>
                <a:lnTo>
                  <a:pt x="14" y="162"/>
                </a:lnTo>
                <a:lnTo>
                  <a:pt x="14" y="148"/>
                </a:lnTo>
                <a:lnTo>
                  <a:pt x="25" y="148"/>
                </a:lnTo>
                <a:lnTo>
                  <a:pt x="25" y="133"/>
                </a:lnTo>
                <a:lnTo>
                  <a:pt x="14" y="133"/>
                </a:lnTo>
                <a:lnTo>
                  <a:pt x="14" y="14"/>
                </a:lnTo>
                <a:lnTo>
                  <a:pt x="25" y="14"/>
                </a:ln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ṧḻïḓe">
            <a:extLst>
              <a:ext uri="{FF2B5EF4-FFF2-40B4-BE49-F238E27FC236}">
                <a16:creationId xmlns:a16="http://schemas.microsoft.com/office/drawing/2014/main" id="{E3071489-0FDE-4F93-BAD4-779725016095}"/>
              </a:ext>
            </a:extLst>
          </p:cNvPr>
          <p:cNvSpPr/>
          <p:nvPr/>
        </p:nvSpPr>
        <p:spPr bwMode="auto">
          <a:xfrm>
            <a:off x="10338181" y="2769297"/>
            <a:ext cx="171090" cy="171089"/>
          </a:xfrm>
          <a:custGeom>
            <a:avLst/>
            <a:gdLst>
              <a:gd name="T0" fmla="*/ 16 w 33"/>
              <a:gd name="T1" fmla="*/ 31 h 33"/>
              <a:gd name="T2" fmla="*/ 19 w 33"/>
              <a:gd name="T3" fmla="*/ 31 h 33"/>
              <a:gd name="T4" fmla="*/ 20 w 33"/>
              <a:gd name="T5" fmla="*/ 33 h 33"/>
              <a:gd name="T6" fmla="*/ 26 w 33"/>
              <a:gd name="T7" fmla="*/ 31 h 33"/>
              <a:gd name="T8" fmla="*/ 25 w 33"/>
              <a:gd name="T9" fmla="*/ 29 h 33"/>
              <a:gd name="T10" fmla="*/ 28 w 33"/>
              <a:gd name="T11" fmla="*/ 25 h 33"/>
              <a:gd name="T12" fmla="*/ 30 w 33"/>
              <a:gd name="T13" fmla="*/ 26 h 33"/>
              <a:gd name="T14" fmla="*/ 33 w 33"/>
              <a:gd name="T15" fmla="*/ 20 h 33"/>
              <a:gd name="T16" fmla="*/ 30 w 33"/>
              <a:gd name="T17" fmla="*/ 19 h 33"/>
              <a:gd name="T18" fmla="*/ 30 w 33"/>
              <a:gd name="T19" fmla="*/ 14 h 33"/>
              <a:gd name="T20" fmla="*/ 33 w 33"/>
              <a:gd name="T21" fmla="*/ 13 h 33"/>
              <a:gd name="T22" fmla="*/ 30 w 33"/>
              <a:gd name="T23" fmla="*/ 8 h 33"/>
              <a:gd name="T24" fmla="*/ 28 w 33"/>
              <a:gd name="T25" fmla="*/ 9 h 33"/>
              <a:gd name="T26" fmla="*/ 24 w 33"/>
              <a:gd name="T27" fmla="*/ 5 h 33"/>
              <a:gd name="T28" fmla="*/ 25 w 33"/>
              <a:gd name="T29" fmla="*/ 3 h 33"/>
              <a:gd name="T30" fmla="*/ 20 w 33"/>
              <a:gd name="T31" fmla="*/ 0 h 33"/>
              <a:gd name="T32" fmla="*/ 19 w 33"/>
              <a:gd name="T33" fmla="*/ 3 h 33"/>
              <a:gd name="T34" fmla="*/ 16 w 33"/>
              <a:gd name="T35" fmla="*/ 3 h 33"/>
              <a:gd name="T36" fmla="*/ 16 w 33"/>
              <a:gd name="T37" fmla="*/ 7 h 33"/>
              <a:gd name="T38" fmla="*/ 25 w 33"/>
              <a:gd name="T39" fmla="*/ 13 h 33"/>
              <a:gd name="T40" fmla="*/ 20 w 33"/>
              <a:gd name="T41" fmla="*/ 26 h 33"/>
              <a:gd name="T42" fmla="*/ 16 w 33"/>
              <a:gd name="T43" fmla="*/ 26 h 33"/>
              <a:gd name="T44" fmla="*/ 16 w 33"/>
              <a:gd name="T45" fmla="*/ 26 h 33"/>
              <a:gd name="T46" fmla="*/ 16 w 33"/>
              <a:gd name="T47" fmla="*/ 31 h 33"/>
              <a:gd name="T48" fmla="*/ 2 w 33"/>
              <a:gd name="T49" fmla="*/ 20 h 33"/>
              <a:gd name="T50" fmla="*/ 0 w 33"/>
              <a:gd name="T51" fmla="*/ 21 h 33"/>
              <a:gd name="T52" fmla="*/ 2 w 33"/>
              <a:gd name="T53" fmla="*/ 26 h 33"/>
              <a:gd name="T54" fmla="*/ 5 w 33"/>
              <a:gd name="T55" fmla="*/ 25 h 33"/>
              <a:gd name="T56" fmla="*/ 8 w 33"/>
              <a:gd name="T57" fmla="*/ 29 h 33"/>
              <a:gd name="T58" fmla="*/ 7 w 33"/>
              <a:gd name="T59" fmla="*/ 31 h 33"/>
              <a:gd name="T60" fmla="*/ 13 w 33"/>
              <a:gd name="T61" fmla="*/ 33 h 33"/>
              <a:gd name="T62" fmla="*/ 14 w 33"/>
              <a:gd name="T63" fmla="*/ 31 h 33"/>
              <a:gd name="T64" fmla="*/ 16 w 33"/>
              <a:gd name="T65" fmla="*/ 31 h 33"/>
              <a:gd name="T66" fmla="*/ 16 w 33"/>
              <a:gd name="T67" fmla="*/ 26 h 33"/>
              <a:gd name="T68" fmla="*/ 8 w 33"/>
              <a:gd name="T69" fmla="*/ 21 h 33"/>
              <a:gd name="T70" fmla="*/ 13 w 33"/>
              <a:gd name="T71" fmla="*/ 8 h 33"/>
              <a:gd name="T72" fmla="*/ 13 w 33"/>
              <a:gd name="T73" fmla="*/ 8 h 33"/>
              <a:gd name="T74" fmla="*/ 16 w 33"/>
              <a:gd name="T75" fmla="*/ 7 h 33"/>
              <a:gd name="T76" fmla="*/ 16 w 33"/>
              <a:gd name="T77" fmla="*/ 7 h 33"/>
              <a:gd name="T78" fmla="*/ 16 w 33"/>
              <a:gd name="T79" fmla="*/ 3 h 33"/>
              <a:gd name="T80" fmla="*/ 14 w 33"/>
              <a:gd name="T81" fmla="*/ 3 h 33"/>
              <a:gd name="T82" fmla="*/ 13 w 33"/>
              <a:gd name="T83" fmla="*/ 1 h 33"/>
              <a:gd name="T84" fmla="*/ 7 w 33"/>
              <a:gd name="T85" fmla="*/ 3 h 33"/>
              <a:gd name="T86" fmla="*/ 8 w 33"/>
              <a:gd name="T87" fmla="*/ 5 h 33"/>
              <a:gd name="T88" fmla="*/ 5 w 33"/>
              <a:gd name="T89" fmla="*/ 9 h 33"/>
              <a:gd name="T90" fmla="*/ 2 w 33"/>
              <a:gd name="T91" fmla="*/ 8 h 33"/>
              <a:gd name="T92" fmla="*/ 0 w 33"/>
              <a:gd name="T93" fmla="*/ 14 h 33"/>
              <a:gd name="T94" fmla="*/ 2 w 33"/>
              <a:gd name="T95" fmla="*/ 15 h 33"/>
              <a:gd name="T96" fmla="*/ 2 w 33"/>
              <a:gd name="T9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33">
                <a:moveTo>
                  <a:pt x="16" y="31"/>
                </a:moveTo>
                <a:cubicBezTo>
                  <a:pt x="17" y="31"/>
                  <a:pt x="18" y="31"/>
                  <a:pt x="19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7" y="26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6"/>
                  <a:pt x="30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7"/>
                  <a:pt x="26" y="6"/>
                  <a:pt x="24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20" y="7"/>
                  <a:pt x="24" y="10"/>
                  <a:pt x="25" y="13"/>
                </a:cubicBezTo>
                <a:cubicBezTo>
                  <a:pt x="27" y="18"/>
                  <a:pt x="25" y="24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31"/>
                </a:lnTo>
                <a:close/>
                <a:moveTo>
                  <a:pt x="2" y="20"/>
                </a:moveTo>
                <a:cubicBezTo>
                  <a:pt x="0" y="21"/>
                  <a:pt x="0" y="21"/>
                  <a:pt x="0" y="21"/>
                </a:cubicBezTo>
                <a:cubicBezTo>
                  <a:pt x="2" y="26"/>
                  <a:pt x="2" y="26"/>
                  <a:pt x="2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7" y="28"/>
                  <a:pt x="8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9" y="24"/>
                  <a:pt x="8" y="21"/>
                </a:cubicBezTo>
                <a:cubicBezTo>
                  <a:pt x="5" y="16"/>
                  <a:pt x="8" y="10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6" y="7"/>
                  <a:pt x="5" y="9"/>
                </a:cubicBezTo>
                <a:cubicBezTo>
                  <a:pt x="2" y="8"/>
                  <a:pt x="2" y="8"/>
                  <a:pt x="2" y="8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8"/>
                  <a:pt x="2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ŝḷíḑe">
            <a:extLst>
              <a:ext uri="{FF2B5EF4-FFF2-40B4-BE49-F238E27FC236}">
                <a16:creationId xmlns:a16="http://schemas.microsoft.com/office/drawing/2014/main" id="{1A307CA4-2856-4815-8EE6-458F8FB4BC84}"/>
              </a:ext>
            </a:extLst>
          </p:cNvPr>
          <p:cNvSpPr/>
          <p:nvPr/>
        </p:nvSpPr>
        <p:spPr bwMode="auto">
          <a:xfrm>
            <a:off x="8188779" y="2468812"/>
            <a:ext cx="30193" cy="35942"/>
          </a:xfrm>
          <a:custGeom>
            <a:avLst/>
            <a:gdLst>
              <a:gd name="T0" fmla="*/ 0 w 6"/>
              <a:gd name="T1" fmla="*/ 0 h 7"/>
              <a:gd name="T2" fmla="*/ 2 w 6"/>
              <a:gd name="T3" fmla="*/ 7 h 7"/>
              <a:gd name="T4" fmla="*/ 6 w 6"/>
              <a:gd name="T5" fmla="*/ 0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3"/>
                  <a:pt x="1" y="5"/>
                  <a:pt x="2" y="7"/>
                </a:cubicBezTo>
                <a:cubicBezTo>
                  <a:pt x="5" y="5"/>
                  <a:pt x="6" y="3"/>
                  <a:pt x="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ṡľîďê">
            <a:extLst>
              <a:ext uri="{FF2B5EF4-FFF2-40B4-BE49-F238E27FC236}">
                <a16:creationId xmlns:a16="http://schemas.microsoft.com/office/drawing/2014/main" id="{A9749808-9774-4EB4-8F0E-DBA79202520B}"/>
              </a:ext>
            </a:extLst>
          </p:cNvPr>
          <p:cNvSpPr/>
          <p:nvPr/>
        </p:nvSpPr>
        <p:spPr bwMode="auto">
          <a:xfrm>
            <a:off x="8188779" y="2417054"/>
            <a:ext cx="30193" cy="40257"/>
          </a:xfrm>
          <a:custGeom>
            <a:avLst/>
            <a:gdLst>
              <a:gd name="T0" fmla="*/ 2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2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slïďé">
            <a:extLst>
              <a:ext uri="{FF2B5EF4-FFF2-40B4-BE49-F238E27FC236}">
                <a16:creationId xmlns:a16="http://schemas.microsoft.com/office/drawing/2014/main" id="{B7D320A7-6F12-4EA6-813C-1216B8415427}"/>
              </a:ext>
            </a:extLst>
          </p:cNvPr>
          <p:cNvSpPr/>
          <p:nvPr/>
        </p:nvSpPr>
        <p:spPr bwMode="auto">
          <a:xfrm>
            <a:off x="8162901" y="2401239"/>
            <a:ext cx="30193" cy="56072"/>
          </a:xfrm>
          <a:custGeom>
            <a:avLst/>
            <a:gdLst>
              <a:gd name="T0" fmla="*/ 0 w 6"/>
              <a:gd name="T1" fmla="*/ 0 h 11"/>
              <a:gd name="T2" fmla="*/ 0 w 6"/>
              <a:gd name="T3" fmla="*/ 11 h 11"/>
              <a:gd name="T4" fmla="*/ 3 w 6"/>
              <a:gd name="T5" fmla="*/ 11 h 11"/>
              <a:gd name="T6" fmla="*/ 6 w 6"/>
              <a:gd name="T7" fmla="*/ 2 h 11"/>
              <a:gd name="T8" fmla="*/ 0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4" y="4"/>
                  <a:pt x="6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ş1îdé">
            <a:extLst>
              <a:ext uri="{FF2B5EF4-FFF2-40B4-BE49-F238E27FC236}">
                <a16:creationId xmlns:a16="http://schemas.microsoft.com/office/drawing/2014/main" id="{285A8F23-CBFD-4C5B-86A5-7155D450F36A}"/>
              </a:ext>
            </a:extLst>
          </p:cNvPr>
          <p:cNvSpPr/>
          <p:nvPr/>
        </p:nvSpPr>
        <p:spPr bwMode="auto">
          <a:xfrm>
            <a:off x="8125519" y="2468812"/>
            <a:ext cx="31629" cy="51759"/>
          </a:xfrm>
          <a:custGeom>
            <a:avLst/>
            <a:gdLst>
              <a:gd name="T0" fmla="*/ 6 w 6"/>
              <a:gd name="T1" fmla="*/ 10 h 10"/>
              <a:gd name="T2" fmla="*/ 6 w 6"/>
              <a:gd name="T3" fmla="*/ 0 h 10"/>
              <a:gd name="T4" fmla="*/ 3 w 6"/>
              <a:gd name="T5" fmla="*/ 0 h 10"/>
              <a:gd name="T6" fmla="*/ 0 w 6"/>
              <a:gd name="T7" fmla="*/ 8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2" y="6"/>
                  <a:pt x="0" y="8"/>
                </a:cubicBezTo>
                <a:cubicBezTo>
                  <a:pt x="2" y="9"/>
                  <a:pt x="4" y="10"/>
                  <a:pt x="6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ṡ1iďé">
            <a:extLst>
              <a:ext uri="{FF2B5EF4-FFF2-40B4-BE49-F238E27FC236}">
                <a16:creationId xmlns:a16="http://schemas.microsoft.com/office/drawing/2014/main" id="{5CBF5150-784A-4D37-80C7-9A105DBEF121}"/>
              </a:ext>
            </a:extLst>
          </p:cNvPr>
          <p:cNvSpPr/>
          <p:nvPr/>
        </p:nvSpPr>
        <p:spPr bwMode="auto">
          <a:xfrm>
            <a:off x="8125519" y="2401239"/>
            <a:ext cx="31629" cy="56072"/>
          </a:xfrm>
          <a:custGeom>
            <a:avLst/>
            <a:gdLst>
              <a:gd name="T0" fmla="*/ 3 w 6"/>
              <a:gd name="T1" fmla="*/ 11 h 11"/>
              <a:gd name="T2" fmla="*/ 6 w 6"/>
              <a:gd name="T3" fmla="*/ 11 h 11"/>
              <a:gd name="T4" fmla="*/ 6 w 6"/>
              <a:gd name="T5" fmla="*/ 0 h 11"/>
              <a:gd name="T6" fmla="*/ 0 w 6"/>
              <a:gd name="T7" fmla="*/ 2 h 11"/>
              <a:gd name="T8" fmla="*/ 3 w 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4"/>
                  <a:pt x="3" y="7"/>
                  <a:pt x="3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ṩ1îďè">
            <a:extLst>
              <a:ext uri="{FF2B5EF4-FFF2-40B4-BE49-F238E27FC236}">
                <a16:creationId xmlns:a16="http://schemas.microsoft.com/office/drawing/2014/main" id="{D3041B2E-6A3E-410B-8B97-C7F47A68E977}"/>
              </a:ext>
            </a:extLst>
          </p:cNvPr>
          <p:cNvSpPr/>
          <p:nvPr/>
        </p:nvSpPr>
        <p:spPr bwMode="auto">
          <a:xfrm>
            <a:off x="8099641" y="2468812"/>
            <a:ext cx="31629" cy="35942"/>
          </a:xfrm>
          <a:custGeom>
            <a:avLst/>
            <a:gdLst>
              <a:gd name="T0" fmla="*/ 4 w 6"/>
              <a:gd name="T1" fmla="*/ 7 h 7"/>
              <a:gd name="T2" fmla="*/ 6 w 6"/>
              <a:gd name="T3" fmla="*/ 0 h 7"/>
              <a:gd name="T4" fmla="*/ 0 w 6"/>
              <a:gd name="T5" fmla="*/ 0 h 7"/>
              <a:gd name="T6" fmla="*/ 4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4" y="7"/>
                </a:moveTo>
                <a:cubicBezTo>
                  <a:pt x="5" y="5"/>
                  <a:pt x="6" y="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5"/>
                  <a:pt x="4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sľíḓe">
            <a:extLst>
              <a:ext uri="{FF2B5EF4-FFF2-40B4-BE49-F238E27FC236}">
                <a16:creationId xmlns:a16="http://schemas.microsoft.com/office/drawing/2014/main" id="{A06EBC69-3F7F-4644-AA44-EF1EE5EB6F68}"/>
              </a:ext>
            </a:extLst>
          </p:cNvPr>
          <p:cNvSpPr/>
          <p:nvPr/>
        </p:nvSpPr>
        <p:spPr bwMode="auto">
          <a:xfrm>
            <a:off x="8099641" y="2417054"/>
            <a:ext cx="31629" cy="40257"/>
          </a:xfrm>
          <a:custGeom>
            <a:avLst/>
            <a:gdLst>
              <a:gd name="T0" fmla="*/ 4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4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sḻîḍe">
            <a:extLst>
              <a:ext uri="{FF2B5EF4-FFF2-40B4-BE49-F238E27FC236}">
                <a16:creationId xmlns:a16="http://schemas.microsoft.com/office/drawing/2014/main" id="{B4CA95BD-D691-4ABE-A47B-4CC4A19A2ED9}"/>
              </a:ext>
            </a:extLst>
          </p:cNvPr>
          <p:cNvSpPr/>
          <p:nvPr/>
        </p:nvSpPr>
        <p:spPr bwMode="auto">
          <a:xfrm>
            <a:off x="8162901" y="2468812"/>
            <a:ext cx="30193" cy="51759"/>
          </a:xfrm>
          <a:custGeom>
            <a:avLst/>
            <a:gdLst>
              <a:gd name="T0" fmla="*/ 0 w 6"/>
              <a:gd name="T1" fmla="*/ 10 h 10"/>
              <a:gd name="T2" fmla="*/ 6 w 6"/>
              <a:gd name="T3" fmla="*/ 8 h 10"/>
              <a:gd name="T4" fmla="*/ 3 w 6"/>
              <a:gd name="T5" fmla="*/ 0 h 10"/>
              <a:gd name="T6" fmla="*/ 0 w 6"/>
              <a:gd name="T7" fmla="*/ 0 h 10"/>
              <a:gd name="T8" fmla="*/ 0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0"/>
                </a:moveTo>
                <a:cubicBezTo>
                  <a:pt x="2" y="10"/>
                  <a:pt x="4" y="9"/>
                  <a:pt x="6" y="8"/>
                </a:cubicBezTo>
                <a:cubicBezTo>
                  <a:pt x="4" y="6"/>
                  <a:pt x="3" y="3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ŝḻíḍê">
            <a:extLst>
              <a:ext uri="{FF2B5EF4-FFF2-40B4-BE49-F238E27FC236}">
                <a16:creationId xmlns:a16="http://schemas.microsoft.com/office/drawing/2014/main" id="{24370DE4-4218-4272-B31A-89A4CD89697C}"/>
              </a:ext>
            </a:extLst>
          </p:cNvPr>
          <p:cNvSpPr/>
          <p:nvPr/>
        </p:nvSpPr>
        <p:spPr bwMode="auto">
          <a:xfrm>
            <a:off x="8970904" y="2152513"/>
            <a:ext cx="135146" cy="129395"/>
          </a:xfrm>
          <a:custGeom>
            <a:avLst/>
            <a:gdLst>
              <a:gd name="T0" fmla="*/ 26 w 26"/>
              <a:gd name="T1" fmla="*/ 10 h 25"/>
              <a:gd name="T2" fmla="*/ 21 w 26"/>
              <a:gd name="T3" fmla="*/ 12 h 25"/>
              <a:gd name="T4" fmla="*/ 19 w 26"/>
              <a:gd name="T5" fmla="*/ 12 h 25"/>
              <a:gd name="T6" fmla="*/ 18 w 26"/>
              <a:gd name="T7" fmla="*/ 9 h 25"/>
              <a:gd name="T8" fmla="*/ 19 w 26"/>
              <a:gd name="T9" fmla="*/ 8 h 25"/>
              <a:gd name="T10" fmla="*/ 24 w 26"/>
              <a:gd name="T11" fmla="*/ 6 h 25"/>
              <a:gd name="T12" fmla="*/ 22 w 26"/>
              <a:gd name="T13" fmla="*/ 3 h 25"/>
              <a:gd name="T14" fmla="*/ 19 w 26"/>
              <a:gd name="T15" fmla="*/ 2 h 25"/>
              <a:gd name="T16" fmla="*/ 18 w 26"/>
              <a:gd name="T17" fmla="*/ 6 h 25"/>
              <a:gd name="T18" fmla="*/ 16 w 26"/>
              <a:gd name="T19" fmla="*/ 9 h 25"/>
              <a:gd name="T20" fmla="*/ 16 w 26"/>
              <a:gd name="T21" fmla="*/ 5 h 25"/>
              <a:gd name="T22" fmla="*/ 14 w 26"/>
              <a:gd name="T23" fmla="*/ 4 h 25"/>
              <a:gd name="T24" fmla="*/ 14 w 26"/>
              <a:gd name="T25" fmla="*/ 2 h 25"/>
              <a:gd name="T26" fmla="*/ 13 w 26"/>
              <a:gd name="T27" fmla="*/ 2 h 25"/>
              <a:gd name="T28" fmla="*/ 13 w 26"/>
              <a:gd name="T29" fmla="*/ 4 h 25"/>
              <a:gd name="T30" fmla="*/ 11 w 26"/>
              <a:gd name="T31" fmla="*/ 5 h 25"/>
              <a:gd name="T32" fmla="*/ 11 w 26"/>
              <a:gd name="T33" fmla="*/ 9 h 25"/>
              <a:gd name="T34" fmla="*/ 9 w 26"/>
              <a:gd name="T35" fmla="*/ 6 h 25"/>
              <a:gd name="T36" fmla="*/ 8 w 26"/>
              <a:gd name="T37" fmla="*/ 2 h 25"/>
              <a:gd name="T38" fmla="*/ 5 w 26"/>
              <a:gd name="T39" fmla="*/ 3 h 25"/>
              <a:gd name="T40" fmla="*/ 2 w 26"/>
              <a:gd name="T41" fmla="*/ 6 h 25"/>
              <a:gd name="T42" fmla="*/ 8 w 26"/>
              <a:gd name="T43" fmla="*/ 8 h 25"/>
              <a:gd name="T44" fmla="*/ 9 w 26"/>
              <a:gd name="T45" fmla="*/ 9 h 25"/>
              <a:gd name="T46" fmla="*/ 8 w 26"/>
              <a:gd name="T47" fmla="*/ 12 h 25"/>
              <a:gd name="T48" fmla="*/ 6 w 26"/>
              <a:gd name="T49" fmla="*/ 12 h 25"/>
              <a:gd name="T50" fmla="*/ 1 w 26"/>
              <a:gd name="T51" fmla="*/ 10 h 25"/>
              <a:gd name="T52" fmla="*/ 0 w 26"/>
              <a:gd name="T53" fmla="*/ 13 h 25"/>
              <a:gd name="T54" fmla="*/ 2 w 26"/>
              <a:gd name="T55" fmla="*/ 17 h 25"/>
              <a:gd name="T56" fmla="*/ 5 w 26"/>
              <a:gd name="T57" fmla="*/ 14 h 25"/>
              <a:gd name="T58" fmla="*/ 9 w 26"/>
              <a:gd name="T59" fmla="*/ 13 h 25"/>
              <a:gd name="T60" fmla="*/ 6 w 26"/>
              <a:gd name="T61" fmla="*/ 16 h 25"/>
              <a:gd name="T62" fmla="*/ 7 w 26"/>
              <a:gd name="T63" fmla="*/ 18 h 25"/>
              <a:gd name="T64" fmla="*/ 6 w 26"/>
              <a:gd name="T65" fmla="*/ 19 h 25"/>
              <a:gd name="T66" fmla="*/ 7 w 26"/>
              <a:gd name="T67" fmla="*/ 20 h 25"/>
              <a:gd name="T68" fmla="*/ 8 w 26"/>
              <a:gd name="T69" fmla="*/ 19 h 25"/>
              <a:gd name="T70" fmla="*/ 10 w 26"/>
              <a:gd name="T71" fmla="*/ 19 h 25"/>
              <a:gd name="T72" fmla="*/ 13 w 26"/>
              <a:gd name="T73" fmla="*/ 16 h 25"/>
              <a:gd name="T74" fmla="*/ 12 w 26"/>
              <a:gd name="T75" fmla="*/ 21 h 25"/>
              <a:gd name="T76" fmla="*/ 9 w 26"/>
              <a:gd name="T77" fmla="*/ 24 h 25"/>
              <a:gd name="T78" fmla="*/ 13 w 26"/>
              <a:gd name="T79" fmla="*/ 25 h 25"/>
              <a:gd name="T80" fmla="*/ 16 w 26"/>
              <a:gd name="T81" fmla="*/ 25 h 25"/>
              <a:gd name="T82" fmla="*/ 14 w 26"/>
              <a:gd name="T83" fmla="*/ 20 h 25"/>
              <a:gd name="T84" fmla="*/ 14 w 26"/>
              <a:gd name="T85" fmla="*/ 18 h 25"/>
              <a:gd name="T86" fmla="*/ 17 w 26"/>
              <a:gd name="T87" fmla="*/ 17 h 25"/>
              <a:gd name="T88" fmla="*/ 18 w 26"/>
              <a:gd name="T89" fmla="*/ 18 h 25"/>
              <a:gd name="T90" fmla="*/ 20 w 26"/>
              <a:gd name="T91" fmla="*/ 24 h 25"/>
              <a:gd name="T92" fmla="*/ 23 w 26"/>
              <a:gd name="T93" fmla="*/ 21 h 25"/>
              <a:gd name="T94" fmla="*/ 24 w 26"/>
              <a:gd name="T95" fmla="*/ 18 h 25"/>
              <a:gd name="T96" fmla="*/ 20 w 26"/>
              <a:gd name="T97" fmla="*/ 17 h 25"/>
              <a:gd name="T98" fmla="*/ 17 w 26"/>
              <a:gd name="T99" fmla="*/ 15 h 25"/>
              <a:gd name="T100" fmla="*/ 20 w 26"/>
              <a:gd name="T101" fmla="*/ 15 h 25"/>
              <a:gd name="T102" fmla="*/ 22 w 26"/>
              <a:gd name="T103" fmla="*/ 13 h 25"/>
              <a:gd name="T104" fmla="*/ 24 w 26"/>
              <a:gd name="T10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1"/>
                  <a:pt x="9" y="1"/>
                  <a:pt x="9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4" y="4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3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13"/>
                  <a:pt x="26" y="13"/>
                  <a:pt x="26" y="13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ṣļide">
            <a:extLst>
              <a:ext uri="{FF2B5EF4-FFF2-40B4-BE49-F238E27FC236}">
                <a16:creationId xmlns:a16="http://schemas.microsoft.com/office/drawing/2014/main" id="{BBCECA26-576D-4B69-B482-59A4190CC66C}"/>
              </a:ext>
            </a:extLst>
          </p:cNvPr>
          <p:cNvSpPr/>
          <p:nvPr/>
        </p:nvSpPr>
        <p:spPr bwMode="auto">
          <a:xfrm>
            <a:off x="7178058" y="3503976"/>
            <a:ext cx="258791" cy="192655"/>
          </a:xfrm>
          <a:custGeom>
            <a:avLst/>
            <a:gdLst>
              <a:gd name="T0" fmla="*/ 25 w 50"/>
              <a:gd name="T1" fmla="*/ 0 h 37"/>
              <a:gd name="T2" fmla="*/ 0 w 50"/>
              <a:gd name="T3" fmla="*/ 25 h 37"/>
              <a:gd name="T4" fmla="*/ 3 w 50"/>
              <a:gd name="T5" fmla="*/ 37 h 37"/>
              <a:gd name="T6" fmla="*/ 3 w 50"/>
              <a:gd name="T7" fmla="*/ 30 h 37"/>
              <a:gd name="T8" fmla="*/ 4 w 50"/>
              <a:gd name="T9" fmla="*/ 27 h 37"/>
              <a:gd name="T10" fmla="*/ 4 w 50"/>
              <a:gd name="T11" fmla="*/ 25 h 37"/>
              <a:gd name="T12" fmla="*/ 25 w 50"/>
              <a:gd name="T13" fmla="*/ 4 h 37"/>
              <a:gd name="T14" fmla="*/ 46 w 50"/>
              <a:gd name="T15" fmla="*/ 25 h 37"/>
              <a:gd name="T16" fmla="*/ 46 w 50"/>
              <a:gd name="T17" fmla="*/ 27 h 37"/>
              <a:gd name="T18" fmla="*/ 47 w 50"/>
              <a:gd name="T19" fmla="*/ 30 h 37"/>
              <a:gd name="T20" fmla="*/ 47 w 50"/>
              <a:gd name="T21" fmla="*/ 37 h 37"/>
              <a:gd name="T22" fmla="*/ 50 w 50"/>
              <a:gd name="T23" fmla="*/ 25 h 37"/>
              <a:gd name="T24" fmla="*/ 25 w 50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37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29"/>
                  <a:pt x="1" y="33"/>
                  <a:pt x="3" y="3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8"/>
                  <a:pt x="4" y="27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14"/>
                  <a:pt x="13" y="4"/>
                  <a:pt x="25" y="4"/>
                </a:cubicBezTo>
                <a:cubicBezTo>
                  <a:pt x="36" y="4"/>
                  <a:pt x="46" y="14"/>
                  <a:pt x="46" y="25"/>
                </a:cubicBezTo>
                <a:cubicBezTo>
                  <a:pt x="46" y="26"/>
                  <a:pt x="46" y="27"/>
                  <a:pt x="46" y="27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7"/>
                  <a:pt x="47" y="37"/>
                  <a:pt x="47" y="37"/>
                </a:cubicBezTo>
                <a:cubicBezTo>
                  <a:pt x="49" y="34"/>
                  <a:pt x="50" y="2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ṧľîḋè">
            <a:extLst>
              <a:ext uri="{FF2B5EF4-FFF2-40B4-BE49-F238E27FC236}">
                <a16:creationId xmlns:a16="http://schemas.microsoft.com/office/drawing/2014/main" id="{F8C57EBB-C1EE-484D-A331-D47E3EA5F028}"/>
              </a:ext>
            </a:extLst>
          </p:cNvPr>
          <p:cNvSpPr/>
          <p:nvPr/>
        </p:nvSpPr>
        <p:spPr bwMode="auto">
          <a:xfrm>
            <a:off x="7198186" y="3633372"/>
            <a:ext cx="57510" cy="104954"/>
          </a:xfrm>
          <a:custGeom>
            <a:avLst/>
            <a:gdLst>
              <a:gd name="T0" fmla="*/ 1 w 11"/>
              <a:gd name="T1" fmla="*/ 4 h 20"/>
              <a:gd name="T2" fmla="*/ 0 w 11"/>
              <a:gd name="T3" fmla="*/ 5 h 20"/>
              <a:gd name="T4" fmla="*/ 0 w 11"/>
              <a:gd name="T5" fmla="*/ 12 h 20"/>
              <a:gd name="T6" fmla="*/ 0 w 11"/>
              <a:gd name="T7" fmla="*/ 15 h 20"/>
              <a:gd name="T8" fmla="*/ 8 w 11"/>
              <a:gd name="T9" fmla="*/ 20 h 20"/>
              <a:gd name="T10" fmla="*/ 11 w 11"/>
              <a:gd name="T11" fmla="*/ 20 h 20"/>
              <a:gd name="T12" fmla="*/ 11 w 11"/>
              <a:gd name="T13" fmla="*/ 0 h 20"/>
              <a:gd name="T14" fmla="*/ 8 w 11"/>
              <a:gd name="T15" fmla="*/ 0 h 20"/>
              <a:gd name="T16" fmla="*/ 1 w 11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" y="4"/>
                </a:moveTo>
                <a:cubicBezTo>
                  <a:pt x="0" y="5"/>
                  <a:pt x="0" y="5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4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1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S1ïḍé">
            <a:extLst>
              <a:ext uri="{FF2B5EF4-FFF2-40B4-BE49-F238E27FC236}">
                <a16:creationId xmlns:a16="http://schemas.microsoft.com/office/drawing/2014/main" id="{CBEEAB7B-A5B0-42F6-933D-3EBB32C15E7A}"/>
              </a:ext>
            </a:extLst>
          </p:cNvPr>
          <p:cNvSpPr/>
          <p:nvPr/>
        </p:nvSpPr>
        <p:spPr bwMode="auto">
          <a:xfrm>
            <a:off x="7354898" y="3633372"/>
            <a:ext cx="56071" cy="104954"/>
          </a:xfrm>
          <a:custGeom>
            <a:avLst/>
            <a:gdLst>
              <a:gd name="T0" fmla="*/ 11 w 11"/>
              <a:gd name="T1" fmla="*/ 15 h 20"/>
              <a:gd name="T2" fmla="*/ 11 w 11"/>
              <a:gd name="T3" fmla="*/ 12 h 20"/>
              <a:gd name="T4" fmla="*/ 11 w 11"/>
              <a:gd name="T5" fmla="*/ 5 h 20"/>
              <a:gd name="T6" fmla="*/ 11 w 11"/>
              <a:gd name="T7" fmla="*/ 5 h 20"/>
              <a:gd name="T8" fmla="*/ 4 w 11"/>
              <a:gd name="T9" fmla="*/ 0 h 20"/>
              <a:gd name="T10" fmla="*/ 0 w 11"/>
              <a:gd name="T11" fmla="*/ 0 h 20"/>
              <a:gd name="T12" fmla="*/ 0 w 11"/>
              <a:gd name="T13" fmla="*/ 20 h 20"/>
              <a:gd name="T14" fmla="*/ 4 w 11"/>
              <a:gd name="T15" fmla="*/ 20 h 20"/>
              <a:gd name="T16" fmla="*/ 11 w 11"/>
              <a:gd name="T17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1" y="15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7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11" y="18"/>
                  <a:pt x="11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$lïḓê">
            <a:extLst>
              <a:ext uri="{FF2B5EF4-FFF2-40B4-BE49-F238E27FC236}">
                <a16:creationId xmlns:a16="http://schemas.microsoft.com/office/drawing/2014/main" id="{DC56F06C-4309-47B4-AAF8-93AB09C512AD}"/>
              </a:ext>
            </a:extLst>
          </p:cNvPr>
          <p:cNvSpPr/>
          <p:nvPr/>
        </p:nvSpPr>
        <p:spPr bwMode="auto">
          <a:xfrm>
            <a:off x="7996124" y="5338515"/>
            <a:ext cx="208471" cy="192655"/>
          </a:xfrm>
          <a:custGeom>
            <a:avLst/>
            <a:gdLst>
              <a:gd name="T0" fmla="*/ 32 w 40"/>
              <a:gd name="T1" fmla="*/ 16 h 37"/>
              <a:gd name="T2" fmla="*/ 31 w 40"/>
              <a:gd name="T3" fmla="*/ 13 h 37"/>
              <a:gd name="T4" fmla="*/ 25 w 40"/>
              <a:gd name="T5" fmla="*/ 14 h 37"/>
              <a:gd name="T6" fmla="*/ 25 w 40"/>
              <a:gd name="T7" fmla="*/ 9 h 37"/>
              <a:gd name="T8" fmla="*/ 21 w 40"/>
              <a:gd name="T9" fmla="*/ 11 h 37"/>
              <a:gd name="T10" fmla="*/ 19 w 40"/>
              <a:gd name="T11" fmla="*/ 5 h 37"/>
              <a:gd name="T12" fmla="*/ 16 w 40"/>
              <a:gd name="T13" fmla="*/ 6 h 37"/>
              <a:gd name="T14" fmla="*/ 17 w 40"/>
              <a:gd name="T15" fmla="*/ 12 h 37"/>
              <a:gd name="T16" fmla="*/ 13 w 40"/>
              <a:gd name="T17" fmla="*/ 6 h 37"/>
              <a:gd name="T18" fmla="*/ 12 w 40"/>
              <a:gd name="T19" fmla="*/ 0 h 37"/>
              <a:gd name="T20" fmla="*/ 7 w 40"/>
              <a:gd name="T21" fmla="*/ 2 h 37"/>
              <a:gd name="T22" fmla="*/ 3 w 40"/>
              <a:gd name="T23" fmla="*/ 7 h 37"/>
              <a:gd name="T24" fmla="*/ 11 w 40"/>
              <a:gd name="T25" fmla="*/ 10 h 37"/>
              <a:gd name="T26" fmla="*/ 14 w 40"/>
              <a:gd name="T27" fmla="*/ 12 h 37"/>
              <a:gd name="T28" fmla="*/ 12 w 40"/>
              <a:gd name="T29" fmla="*/ 16 h 37"/>
              <a:gd name="T30" fmla="*/ 9 w 40"/>
              <a:gd name="T31" fmla="*/ 16 h 37"/>
              <a:gd name="T32" fmla="*/ 1 w 40"/>
              <a:gd name="T33" fmla="*/ 12 h 37"/>
              <a:gd name="T34" fmla="*/ 0 w 40"/>
              <a:gd name="T35" fmla="*/ 18 h 37"/>
              <a:gd name="T36" fmla="*/ 2 w 40"/>
              <a:gd name="T37" fmla="*/ 23 h 37"/>
              <a:gd name="T38" fmla="*/ 7 w 40"/>
              <a:gd name="T39" fmla="*/ 19 h 37"/>
              <a:gd name="T40" fmla="*/ 14 w 40"/>
              <a:gd name="T41" fmla="*/ 18 h 37"/>
              <a:gd name="T42" fmla="*/ 9 w 40"/>
              <a:gd name="T43" fmla="*/ 22 h 37"/>
              <a:gd name="T44" fmla="*/ 10 w 40"/>
              <a:gd name="T45" fmla="*/ 25 h 37"/>
              <a:gd name="T46" fmla="*/ 8 w 40"/>
              <a:gd name="T47" fmla="*/ 27 h 37"/>
              <a:gd name="T48" fmla="*/ 10 w 40"/>
              <a:gd name="T49" fmla="*/ 29 h 37"/>
              <a:gd name="T50" fmla="*/ 12 w 40"/>
              <a:gd name="T51" fmla="*/ 27 h 37"/>
              <a:gd name="T52" fmla="*/ 15 w 40"/>
              <a:gd name="T53" fmla="*/ 28 h 37"/>
              <a:gd name="T54" fmla="*/ 19 w 40"/>
              <a:gd name="T55" fmla="*/ 23 h 37"/>
              <a:gd name="T56" fmla="*/ 18 w 40"/>
              <a:gd name="T57" fmla="*/ 30 h 37"/>
              <a:gd name="T58" fmla="*/ 14 w 40"/>
              <a:gd name="T59" fmla="*/ 35 h 37"/>
              <a:gd name="T60" fmla="*/ 19 w 40"/>
              <a:gd name="T61" fmla="*/ 37 h 37"/>
              <a:gd name="T62" fmla="*/ 25 w 40"/>
              <a:gd name="T63" fmla="*/ 36 h 37"/>
              <a:gd name="T64" fmla="*/ 21 w 40"/>
              <a:gd name="T65" fmla="*/ 28 h 37"/>
              <a:gd name="T66" fmla="*/ 21 w 40"/>
              <a:gd name="T67" fmla="*/ 25 h 37"/>
              <a:gd name="T68" fmla="*/ 25 w 40"/>
              <a:gd name="T69" fmla="*/ 24 h 37"/>
              <a:gd name="T70" fmla="*/ 27 w 40"/>
              <a:gd name="T71" fmla="*/ 26 h 37"/>
              <a:gd name="T72" fmla="*/ 31 w 40"/>
              <a:gd name="T73" fmla="*/ 34 h 37"/>
              <a:gd name="T74" fmla="*/ 35 w 40"/>
              <a:gd name="T75" fmla="*/ 30 h 37"/>
              <a:gd name="T76" fmla="*/ 37 w 40"/>
              <a:gd name="T77" fmla="*/ 25 h 37"/>
              <a:gd name="T78" fmla="*/ 31 w 40"/>
              <a:gd name="T79" fmla="*/ 24 h 37"/>
              <a:gd name="T80" fmla="*/ 25 w 40"/>
              <a:gd name="T81" fmla="*/ 21 h 37"/>
              <a:gd name="T82" fmla="*/ 31 w 40"/>
              <a:gd name="T83" fmla="*/ 21 h 37"/>
              <a:gd name="T84" fmla="*/ 33 w 40"/>
              <a:gd name="T85" fmla="*/ 18 h 37"/>
              <a:gd name="T86" fmla="*/ 36 w 40"/>
              <a:gd name="T8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" h="37">
                <a:moveTo>
                  <a:pt x="34" y="15"/>
                </a:move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5" y="1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6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8" y="7"/>
                  <a:pt x="8" y="7"/>
                  <a:pt x="8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5"/>
                  <a:pt x="1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5"/>
                  <a:pt x="7" y="15"/>
                  <a:pt x="7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9"/>
                  <a:pt x="15" y="20"/>
                  <a:pt x="15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8"/>
                  <a:pt x="16" y="28"/>
                  <a:pt x="16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5"/>
                  <a:pt x="14" y="35"/>
                  <a:pt x="14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3"/>
                  <a:pt x="21" y="33"/>
                  <a:pt x="21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3" y="23"/>
                  <a:pt x="24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4"/>
                  <a:pt x="28" y="34"/>
                  <a:pt x="28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0"/>
                  <a:pt x="35" y="30"/>
                  <a:pt x="35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1" y="22"/>
                  <a:pt x="31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7"/>
                  <a:pt x="36" y="16"/>
                  <a:pt x="34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ŝḻïḍe">
            <a:extLst>
              <a:ext uri="{FF2B5EF4-FFF2-40B4-BE49-F238E27FC236}">
                <a16:creationId xmlns:a16="http://schemas.microsoft.com/office/drawing/2014/main" id="{846569D0-ADF7-4C1F-B63D-291E156FE649}"/>
              </a:ext>
            </a:extLst>
          </p:cNvPr>
          <p:cNvSpPr/>
          <p:nvPr/>
        </p:nvSpPr>
        <p:spPr bwMode="auto">
          <a:xfrm>
            <a:off x="7546116" y="2743418"/>
            <a:ext cx="135146" cy="133708"/>
          </a:xfrm>
          <a:custGeom>
            <a:avLst/>
            <a:gdLst>
              <a:gd name="T0" fmla="*/ 25 w 26"/>
              <a:gd name="T1" fmla="*/ 10 h 26"/>
              <a:gd name="T2" fmla="*/ 20 w 26"/>
              <a:gd name="T3" fmla="*/ 12 h 26"/>
              <a:gd name="T4" fmla="*/ 18 w 26"/>
              <a:gd name="T5" fmla="*/ 12 h 26"/>
              <a:gd name="T6" fmla="*/ 17 w 26"/>
              <a:gd name="T7" fmla="*/ 10 h 26"/>
              <a:gd name="T8" fmla="*/ 18 w 26"/>
              <a:gd name="T9" fmla="*/ 8 h 26"/>
              <a:gd name="T10" fmla="*/ 24 w 26"/>
              <a:gd name="T11" fmla="*/ 6 h 26"/>
              <a:gd name="T12" fmla="*/ 21 w 26"/>
              <a:gd name="T13" fmla="*/ 3 h 26"/>
              <a:gd name="T14" fmla="*/ 18 w 26"/>
              <a:gd name="T15" fmla="*/ 2 h 26"/>
              <a:gd name="T16" fmla="*/ 17 w 26"/>
              <a:gd name="T17" fmla="*/ 6 h 26"/>
              <a:gd name="T18" fmla="*/ 15 w 26"/>
              <a:gd name="T19" fmla="*/ 10 h 26"/>
              <a:gd name="T20" fmla="*/ 15 w 26"/>
              <a:gd name="T21" fmla="*/ 6 h 26"/>
              <a:gd name="T22" fmla="*/ 13 w 26"/>
              <a:gd name="T23" fmla="*/ 5 h 26"/>
              <a:gd name="T24" fmla="*/ 13 w 26"/>
              <a:gd name="T25" fmla="*/ 3 h 26"/>
              <a:gd name="T26" fmla="*/ 12 w 26"/>
              <a:gd name="T27" fmla="*/ 3 h 26"/>
              <a:gd name="T28" fmla="*/ 12 w 26"/>
              <a:gd name="T29" fmla="*/ 5 h 26"/>
              <a:gd name="T30" fmla="*/ 10 w 26"/>
              <a:gd name="T31" fmla="*/ 6 h 26"/>
              <a:gd name="T32" fmla="*/ 10 w 26"/>
              <a:gd name="T33" fmla="*/ 10 h 26"/>
              <a:gd name="T34" fmla="*/ 8 w 26"/>
              <a:gd name="T35" fmla="*/ 6 h 26"/>
              <a:gd name="T36" fmla="*/ 7 w 26"/>
              <a:gd name="T37" fmla="*/ 2 h 26"/>
              <a:gd name="T38" fmla="*/ 4 w 26"/>
              <a:gd name="T39" fmla="*/ 3 h 26"/>
              <a:gd name="T40" fmla="*/ 2 w 26"/>
              <a:gd name="T41" fmla="*/ 6 h 26"/>
              <a:gd name="T42" fmla="*/ 7 w 26"/>
              <a:gd name="T43" fmla="*/ 8 h 26"/>
              <a:gd name="T44" fmla="*/ 8 w 26"/>
              <a:gd name="T45" fmla="*/ 10 h 26"/>
              <a:gd name="T46" fmla="*/ 7 w 26"/>
              <a:gd name="T47" fmla="*/ 12 h 26"/>
              <a:gd name="T48" fmla="*/ 5 w 26"/>
              <a:gd name="T49" fmla="*/ 12 h 26"/>
              <a:gd name="T50" fmla="*/ 0 w 26"/>
              <a:gd name="T51" fmla="*/ 10 h 26"/>
              <a:gd name="T52" fmla="*/ 0 w 26"/>
              <a:gd name="T53" fmla="*/ 14 h 26"/>
              <a:gd name="T54" fmla="*/ 1 w 26"/>
              <a:gd name="T55" fmla="*/ 17 h 26"/>
              <a:gd name="T56" fmla="*/ 4 w 26"/>
              <a:gd name="T57" fmla="*/ 15 h 26"/>
              <a:gd name="T58" fmla="*/ 9 w 26"/>
              <a:gd name="T59" fmla="*/ 14 h 26"/>
              <a:gd name="T60" fmla="*/ 6 w 26"/>
              <a:gd name="T61" fmla="*/ 16 h 26"/>
              <a:gd name="T62" fmla="*/ 6 w 26"/>
              <a:gd name="T63" fmla="*/ 18 h 26"/>
              <a:gd name="T64" fmla="*/ 5 w 26"/>
              <a:gd name="T65" fmla="*/ 20 h 26"/>
              <a:gd name="T66" fmla="*/ 6 w 26"/>
              <a:gd name="T67" fmla="*/ 21 h 26"/>
              <a:gd name="T68" fmla="*/ 7 w 26"/>
              <a:gd name="T69" fmla="*/ 19 h 26"/>
              <a:gd name="T70" fmla="*/ 9 w 26"/>
              <a:gd name="T71" fmla="*/ 20 h 26"/>
              <a:gd name="T72" fmla="*/ 12 w 26"/>
              <a:gd name="T73" fmla="*/ 17 h 26"/>
              <a:gd name="T74" fmla="*/ 11 w 26"/>
              <a:gd name="T75" fmla="*/ 21 h 26"/>
              <a:gd name="T76" fmla="*/ 9 w 26"/>
              <a:gd name="T77" fmla="*/ 25 h 26"/>
              <a:gd name="T78" fmla="*/ 12 w 26"/>
              <a:gd name="T79" fmla="*/ 26 h 26"/>
              <a:gd name="T80" fmla="*/ 16 w 26"/>
              <a:gd name="T81" fmla="*/ 26 h 26"/>
              <a:gd name="T82" fmla="*/ 13 w 26"/>
              <a:gd name="T83" fmla="*/ 20 h 26"/>
              <a:gd name="T84" fmla="*/ 13 w 26"/>
              <a:gd name="T85" fmla="*/ 18 h 26"/>
              <a:gd name="T86" fmla="*/ 16 w 26"/>
              <a:gd name="T87" fmla="*/ 17 h 26"/>
              <a:gd name="T88" fmla="*/ 17 w 26"/>
              <a:gd name="T89" fmla="*/ 19 h 26"/>
              <a:gd name="T90" fmla="*/ 19 w 26"/>
              <a:gd name="T91" fmla="*/ 24 h 26"/>
              <a:gd name="T92" fmla="*/ 22 w 26"/>
              <a:gd name="T93" fmla="*/ 22 h 26"/>
              <a:gd name="T94" fmla="*/ 24 w 26"/>
              <a:gd name="T95" fmla="*/ 18 h 26"/>
              <a:gd name="T96" fmla="*/ 19 w 26"/>
              <a:gd name="T97" fmla="*/ 18 h 26"/>
              <a:gd name="T98" fmla="*/ 16 w 26"/>
              <a:gd name="T99" fmla="*/ 15 h 26"/>
              <a:gd name="T100" fmla="*/ 20 w 26"/>
              <a:gd name="T101" fmla="*/ 16 h 26"/>
              <a:gd name="T102" fmla="*/ 21 w 26"/>
              <a:gd name="T103" fmla="*/ 14 h 26"/>
              <a:gd name="T104" fmla="*/ 23 w 26"/>
              <a:gd name="T10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6">
                <a:moveTo>
                  <a:pt x="26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s1íḍè">
            <a:extLst>
              <a:ext uri="{FF2B5EF4-FFF2-40B4-BE49-F238E27FC236}">
                <a16:creationId xmlns:a16="http://schemas.microsoft.com/office/drawing/2014/main" id="{BD592DEC-75EC-4FBC-B95B-960FFC19B188}"/>
              </a:ext>
            </a:extLst>
          </p:cNvPr>
          <p:cNvSpPr/>
          <p:nvPr/>
        </p:nvSpPr>
        <p:spPr bwMode="auto">
          <a:xfrm>
            <a:off x="9229693" y="5686445"/>
            <a:ext cx="326364" cy="159588"/>
          </a:xfrm>
          <a:custGeom>
            <a:avLst/>
            <a:gdLst>
              <a:gd name="T0" fmla="*/ 54 w 63"/>
              <a:gd name="T1" fmla="*/ 22 h 31"/>
              <a:gd name="T2" fmla="*/ 63 w 63"/>
              <a:gd name="T3" fmla="*/ 11 h 31"/>
              <a:gd name="T4" fmla="*/ 54 w 63"/>
              <a:gd name="T5" fmla="*/ 0 h 31"/>
              <a:gd name="T6" fmla="*/ 54 w 63"/>
              <a:gd name="T7" fmla="*/ 5 h 31"/>
              <a:gd name="T8" fmla="*/ 58 w 63"/>
              <a:gd name="T9" fmla="*/ 11 h 31"/>
              <a:gd name="T10" fmla="*/ 54 w 63"/>
              <a:gd name="T11" fmla="*/ 17 h 31"/>
              <a:gd name="T12" fmla="*/ 54 w 63"/>
              <a:gd name="T13" fmla="*/ 22 h 31"/>
              <a:gd name="T14" fmla="*/ 26 w 63"/>
              <a:gd name="T15" fmla="*/ 31 h 31"/>
              <a:gd name="T16" fmla="*/ 47 w 63"/>
              <a:gd name="T17" fmla="*/ 21 h 31"/>
              <a:gd name="T18" fmla="*/ 52 w 63"/>
              <a:gd name="T19" fmla="*/ 22 h 31"/>
              <a:gd name="T20" fmla="*/ 54 w 63"/>
              <a:gd name="T21" fmla="*/ 22 h 31"/>
              <a:gd name="T22" fmla="*/ 54 w 63"/>
              <a:gd name="T23" fmla="*/ 17 h 31"/>
              <a:gd name="T24" fmla="*/ 52 w 63"/>
              <a:gd name="T25" fmla="*/ 17 h 31"/>
              <a:gd name="T26" fmla="*/ 50 w 63"/>
              <a:gd name="T27" fmla="*/ 17 h 31"/>
              <a:gd name="T28" fmla="*/ 53 w 63"/>
              <a:gd name="T29" fmla="*/ 5 h 31"/>
              <a:gd name="T30" fmla="*/ 53 w 63"/>
              <a:gd name="T31" fmla="*/ 5 h 31"/>
              <a:gd name="T32" fmla="*/ 53 w 63"/>
              <a:gd name="T33" fmla="*/ 5 h 31"/>
              <a:gd name="T34" fmla="*/ 54 w 63"/>
              <a:gd name="T35" fmla="*/ 5 h 31"/>
              <a:gd name="T36" fmla="*/ 54 w 63"/>
              <a:gd name="T37" fmla="*/ 0 h 31"/>
              <a:gd name="T38" fmla="*/ 52 w 63"/>
              <a:gd name="T39" fmla="*/ 0 h 31"/>
              <a:gd name="T40" fmla="*/ 52 w 63"/>
              <a:gd name="T41" fmla="*/ 0 h 31"/>
              <a:gd name="T42" fmla="*/ 0 w 63"/>
              <a:gd name="T43" fmla="*/ 0 h 31"/>
              <a:gd name="T44" fmla="*/ 0 w 63"/>
              <a:gd name="T45" fmla="*/ 5 h 31"/>
              <a:gd name="T46" fmla="*/ 26 w 63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1">
                <a:moveTo>
                  <a:pt x="54" y="22"/>
                </a:moveTo>
                <a:cubicBezTo>
                  <a:pt x="59" y="21"/>
                  <a:pt x="63" y="16"/>
                  <a:pt x="63" y="11"/>
                </a:cubicBezTo>
                <a:cubicBezTo>
                  <a:pt x="63" y="5"/>
                  <a:pt x="59" y="1"/>
                  <a:pt x="54" y="0"/>
                </a:cubicBezTo>
                <a:cubicBezTo>
                  <a:pt x="54" y="5"/>
                  <a:pt x="54" y="5"/>
                  <a:pt x="54" y="5"/>
                </a:cubicBezTo>
                <a:cubicBezTo>
                  <a:pt x="56" y="6"/>
                  <a:pt x="58" y="8"/>
                  <a:pt x="58" y="11"/>
                </a:cubicBezTo>
                <a:cubicBezTo>
                  <a:pt x="58" y="14"/>
                  <a:pt x="56" y="16"/>
                  <a:pt x="54" y="17"/>
                </a:cubicBezTo>
                <a:lnTo>
                  <a:pt x="54" y="22"/>
                </a:lnTo>
                <a:close/>
                <a:moveTo>
                  <a:pt x="26" y="31"/>
                </a:moveTo>
                <a:cubicBezTo>
                  <a:pt x="35" y="31"/>
                  <a:pt x="42" y="27"/>
                  <a:pt x="47" y="21"/>
                </a:cubicBezTo>
                <a:cubicBezTo>
                  <a:pt x="49" y="22"/>
                  <a:pt x="50" y="22"/>
                  <a:pt x="52" y="22"/>
                </a:cubicBezTo>
                <a:cubicBezTo>
                  <a:pt x="53" y="22"/>
                  <a:pt x="53" y="22"/>
                  <a:pt x="54" y="22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2" y="17"/>
                </a:cubicBezTo>
                <a:cubicBezTo>
                  <a:pt x="51" y="17"/>
                  <a:pt x="50" y="17"/>
                  <a:pt x="50" y="17"/>
                </a:cubicBezTo>
                <a:cubicBezTo>
                  <a:pt x="52" y="13"/>
                  <a:pt x="53" y="9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s1íḍê">
            <a:extLst>
              <a:ext uri="{FF2B5EF4-FFF2-40B4-BE49-F238E27FC236}">
                <a16:creationId xmlns:a16="http://schemas.microsoft.com/office/drawing/2014/main" id="{3BDCF97D-513B-4DD3-87A2-B8BB68DC7670}"/>
              </a:ext>
            </a:extLst>
          </p:cNvPr>
          <p:cNvSpPr/>
          <p:nvPr/>
        </p:nvSpPr>
        <p:spPr bwMode="auto">
          <a:xfrm>
            <a:off x="9229693" y="5861848"/>
            <a:ext cx="29473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$ḻíḓè">
            <a:extLst>
              <a:ext uri="{FF2B5EF4-FFF2-40B4-BE49-F238E27FC236}">
                <a16:creationId xmlns:a16="http://schemas.microsoft.com/office/drawing/2014/main" id="{E677D83F-26CC-457A-A10C-A2748E00EAA8}"/>
              </a:ext>
            </a:extLst>
          </p:cNvPr>
          <p:cNvSpPr/>
          <p:nvPr/>
        </p:nvSpPr>
        <p:spPr bwMode="auto">
          <a:xfrm>
            <a:off x="9297266" y="5613121"/>
            <a:ext cx="51759" cy="61822"/>
          </a:xfrm>
          <a:custGeom>
            <a:avLst/>
            <a:gdLst>
              <a:gd name="T0" fmla="*/ 3 w 10"/>
              <a:gd name="T1" fmla="*/ 6 h 12"/>
              <a:gd name="T2" fmla="*/ 5 w 10"/>
              <a:gd name="T3" fmla="*/ 11 h 12"/>
              <a:gd name="T4" fmla="*/ 9 w 10"/>
              <a:gd name="T5" fmla="*/ 2 h 12"/>
              <a:gd name="T6" fmla="*/ 9 w 10"/>
              <a:gd name="T7" fmla="*/ 0 h 12"/>
              <a:gd name="T8" fmla="*/ 3 w 10"/>
              <a:gd name="T9" fmla="*/ 1 h 12"/>
              <a:gd name="T10" fmla="*/ 3 w 10"/>
              <a:gd name="T1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3" y="6"/>
                </a:moveTo>
                <a:cubicBezTo>
                  <a:pt x="0" y="7"/>
                  <a:pt x="2" y="12"/>
                  <a:pt x="5" y="11"/>
                </a:cubicBezTo>
                <a:cubicBezTo>
                  <a:pt x="9" y="9"/>
                  <a:pt x="10" y="5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7" y="1"/>
                  <a:pt x="5" y="1"/>
                  <a:pt x="3" y="1"/>
                </a:cubicBezTo>
                <a:cubicBezTo>
                  <a:pt x="4" y="3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iṧlidè">
            <a:extLst>
              <a:ext uri="{FF2B5EF4-FFF2-40B4-BE49-F238E27FC236}">
                <a16:creationId xmlns:a16="http://schemas.microsoft.com/office/drawing/2014/main" id="{C69E991A-F520-4D6C-9C02-644C9F9FC0A4}"/>
              </a:ext>
            </a:extLst>
          </p:cNvPr>
          <p:cNvSpPr/>
          <p:nvPr/>
        </p:nvSpPr>
        <p:spPr bwMode="auto">
          <a:xfrm>
            <a:off x="9374904" y="5597307"/>
            <a:ext cx="51759" cy="77637"/>
          </a:xfrm>
          <a:custGeom>
            <a:avLst/>
            <a:gdLst>
              <a:gd name="T0" fmla="*/ 3 w 10"/>
              <a:gd name="T1" fmla="*/ 9 h 15"/>
              <a:gd name="T2" fmla="*/ 5 w 10"/>
              <a:gd name="T3" fmla="*/ 14 h 15"/>
              <a:gd name="T4" fmla="*/ 9 w 10"/>
              <a:gd name="T5" fmla="*/ 5 h 15"/>
              <a:gd name="T6" fmla="*/ 7 w 10"/>
              <a:gd name="T7" fmla="*/ 0 h 15"/>
              <a:gd name="T8" fmla="*/ 2 w 10"/>
              <a:gd name="T9" fmla="*/ 1 h 15"/>
              <a:gd name="T10" fmla="*/ 3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3" y="9"/>
                </a:moveTo>
                <a:cubicBezTo>
                  <a:pt x="0" y="10"/>
                  <a:pt x="2" y="15"/>
                  <a:pt x="5" y="14"/>
                </a:cubicBezTo>
                <a:cubicBezTo>
                  <a:pt x="9" y="12"/>
                  <a:pt x="10" y="8"/>
                  <a:pt x="9" y="5"/>
                </a:cubicBezTo>
                <a:cubicBezTo>
                  <a:pt x="9" y="3"/>
                  <a:pt x="8" y="2"/>
                  <a:pt x="7" y="0"/>
                </a:cubicBezTo>
                <a:cubicBezTo>
                  <a:pt x="5" y="1"/>
                  <a:pt x="3" y="1"/>
                  <a:pt x="2" y="1"/>
                </a:cubicBezTo>
                <a:cubicBezTo>
                  <a:pt x="3" y="4"/>
                  <a:pt x="5" y="8"/>
                  <a:pt x="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śḻîḑè">
            <a:extLst>
              <a:ext uri="{FF2B5EF4-FFF2-40B4-BE49-F238E27FC236}">
                <a16:creationId xmlns:a16="http://schemas.microsoft.com/office/drawing/2014/main" id="{096D2050-55C1-4D22-96B2-F9510FDF1031}"/>
              </a:ext>
            </a:extLst>
          </p:cNvPr>
          <p:cNvSpPr/>
          <p:nvPr/>
        </p:nvSpPr>
        <p:spPr bwMode="auto">
          <a:xfrm>
            <a:off x="10415818" y="5079724"/>
            <a:ext cx="89140" cy="41694"/>
          </a:xfrm>
          <a:custGeom>
            <a:avLst/>
            <a:gdLst>
              <a:gd name="T0" fmla="*/ 0 w 62"/>
              <a:gd name="T1" fmla="*/ 18 h 29"/>
              <a:gd name="T2" fmla="*/ 22 w 62"/>
              <a:gd name="T3" fmla="*/ 29 h 29"/>
              <a:gd name="T4" fmla="*/ 62 w 62"/>
              <a:gd name="T5" fmla="*/ 29 h 29"/>
              <a:gd name="T6" fmla="*/ 7 w 62"/>
              <a:gd name="T7" fmla="*/ 0 h 29"/>
              <a:gd name="T8" fmla="*/ 0 w 62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">
                <a:moveTo>
                  <a:pt x="0" y="18"/>
                </a:moveTo>
                <a:lnTo>
                  <a:pt x="22" y="29"/>
                </a:lnTo>
                <a:lnTo>
                  <a:pt x="62" y="29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slíďe">
            <a:extLst>
              <a:ext uri="{FF2B5EF4-FFF2-40B4-BE49-F238E27FC236}">
                <a16:creationId xmlns:a16="http://schemas.microsoft.com/office/drawing/2014/main" id="{82B041FF-6DD8-41D7-B220-3DA8841CA930}"/>
              </a:ext>
            </a:extLst>
          </p:cNvPr>
          <p:cNvSpPr/>
          <p:nvPr/>
        </p:nvSpPr>
        <p:spPr bwMode="auto">
          <a:xfrm>
            <a:off x="10415818" y="5125731"/>
            <a:ext cx="218534" cy="109267"/>
          </a:xfrm>
          <a:custGeom>
            <a:avLst/>
            <a:gdLst>
              <a:gd name="T0" fmla="*/ 62 w 152"/>
              <a:gd name="T1" fmla="*/ 76 h 76"/>
              <a:gd name="T2" fmla="*/ 123 w 152"/>
              <a:gd name="T3" fmla="*/ 76 h 76"/>
              <a:gd name="T4" fmla="*/ 123 w 152"/>
              <a:gd name="T5" fmla="*/ 62 h 76"/>
              <a:gd name="T6" fmla="*/ 152 w 152"/>
              <a:gd name="T7" fmla="*/ 62 h 76"/>
              <a:gd name="T8" fmla="*/ 152 w 152"/>
              <a:gd name="T9" fmla="*/ 15 h 76"/>
              <a:gd name="T10" fmla="*/ 123 w 152"/>
              <a:gd name="T11" fmla="*/ 15 h 76"/>
              <a:gd name="T12" fmla="*/ 123 w 152"/>
              <a:gd name="T13" fmla="*/ 0 h 76"/>
              <a:gd name="T14" fmla="*/ 69 w 152"/>
              <a:gd name="T15" fmla="*/ 0 h 76"/>
              <a:gd name="T16" fmla="*/ 62 w 152"/>
              <a:gd name="T17" fmla="*/ 0 h 76"/>
              <a:gd name="T18" fmla="*/ 62 w 152"/>
              <a:gd name="T19" fmla="*/ 29 h 76"/>
              <a:gd name="T20" fmla="*/ 90 w 152"/>
              <a:gd name="T21" fmla="*/ 29 h 76"/>
              <a:gd name="T22" fmla="*/ 90 w 152"/>
              <a:gd name="T23" fmla="*/ 47 h 76"/>
              <a:gd name="T24" fmla="*/ 62 w 152"/>
              <a:gd name="T25" fmla="*/ 47 h 76"/>
              <a:gd name="T26" fmla="*/ 62 w 152"/>
              <a:gd name="T27" fmla="*/ 76 h 76"/>
              <a:gd name="T28" fmla="*/ 0 w 152"/>
              <a:gd name="T29" fmla="*/ 76 h 76"/>
              <a:gd name="T30" fmla="*/ 62 w 152"/>
              <a:gd name="T31" fmla="*/ 76 h 76"/>
              <a:gd name="T32" fmla="*/ 62 w 152"/>
              <a:gd name="T33" fmla="*/ 47 h 76"/>
              <a:gd name="T34" fmla="*/ 29 w 152"/>
              <a:gd name="T35" fmla="*/ 47 h 76"/>
              <a:gd name="T36" fmla="*/ 29 w 152"/>
              <a:gd name="T37" fmla="*/ 29 h 76"/>
              <a:gd name="T38" fmla="*/ 29 w 152"/>
              <a:gd name="T39" fmla="*/ 29 h 76"/>
              <a:gd name="T40" fmla="*/ 62 w 152"/>
              <a:gd name="T41" fmla="*/ 29 h 76"/>
              <a:gd name="T42" fmla="*/ 62 w 152"/>
              <a:gd name="T43" fmla="*/ 0 h 76"/>
              <a:gd name="T44" fmla="*/ 33 w 152"/>
              <a:gd name="T45" fmla="*/ 0 h 76"/>
              <a:gd name="T46" fmla="*/ 0 w 152"/>
              <a:gd name="T47" fmla="*/ 0 h 76"/>
              <a:gd name="T48" fmla="*/ 0 w 152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76">
                <a:moveTo>
                  <a:pt x="62" y="76"/>
                </a:moveTo>
                <a:lnTo>
                  <a:pt x="123" y="76"/>
                </a:lnTo>
                <a:lnTo>
                  <a:pt x="123" y="62"/>
                </a:lnTo>
                <a:lnTo>
                  <a:pt x="152" y="62"/>
                </a:lnTo>
                <a:lnTo>
                  <a:pt x="152" y="15"/>
                </a:lnTo>
                <a:lnTo>
                  <a:pt x="123" y="15"/>
                </a:lnTo>
                <a:lnTo>
                  <a:pt x="123" y="0"/>
                </a:lnTo>
                <a:lnTo>
                  <a:pt x="69" y="0"/>
                </a:lnTo>
                <a:lnTo>
                  <a:pt x="62" y="0"/>
                </a:lnTo>
                <a:lnTo>
                  <a:pt x="62" y="29"/>
                </a:lnTo>
                <a:lnTo>
                  <a:pt x="90" y="29"/>
                </a:lnTo>
                <a:lnTo>
                  <a:pt x="90" y="47"/>
                </a:lnTo>
                <a:lnTo>
                  <a:pt x="62" y="47"/>
                </a:lnTo>
                <a:lnTo>
                  <a:pt x="62" y="76"/>
                </a:lnTo>
                <a:close/>
                <a:moveTo>
                  <a:pt x="0" y="76"/>
                </a:moveTo>
                <a:lnTo>
                  <a:pt x="62" y="76"/>
                </a:lnTo>
                <a:lnTo>
                  <a:pt x="62" y="47"/>
                </a:lnTo>
                <a:lnTo>
                  <a:pt x="29" y="47"/>
                </a:lnTo>
                <a:lnTo>
                  <a:pt x="29" y="29"/>
                </a:lnTo>
                <a:lnTo>
                  <a:pt x="29" y="29"/>
                </a:lnTo>
                <a:lnTo>
                  <a:pt x="62" y="29"/>
                </a:lnTo>
                <a:lnTo>
                  <a:pt x="62" y="0"/>
                </a:lnTo>
                <a:lnTo>
                  <a:pt x="33" y="0"/>
                </a:lnTo>
                <a:lnTo>
                  <a:pt x="0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ṥļïdè">
            <a:extLst>
              <a:ext uri="{FF2B5EF4-FFF2-40B4-BE49-F238E27FC236}">
                <a16:creationId xmlns:a16="http://schemas.microsoft.com/office/drawing/2014/main" id="{8EDAAD6B-032C-44CA-AB53-AFC75EC2C17D}"/>
              </a:ext>
            </a:extLst>
          </p:cNvPr>
          <p:cNvSpPr/>
          <p:nvPr/>
        </p:nvSpPr>
        <p:spPr bwMode="auto">
          <a:xfrm>
            <a:off x="9581937" y="2230150"/>
            <a:ext cx="135146" cy="139459"/>
          </a:xfrm>
          <a:custGeom>
            <a:avLst/>
            <a:gdLst>
              <a:gd name="T0" fmla="*/ 23 w 26"/>
              <a:gd name="T1" fmla="*/ 19 h 27"/>
              <a:gd name="T2" fmla="*/ 25 w 26"/>
              <a:gd name="T3" fmla="*/ 20 h 27"/>
              <a:gd name="T4" fmla="*/ 22 w 26"/>
              <a:gd name="T5" fmla="*/ 24 h 27"/>
              <a:gd name="T6" fmla="*/ 20 w 26"/>
              <a:gd name="T7" fmla="*/ 22 h 27"/>
              <a:gd name="T8" fmla="*/ 17 w 26"/>
              <a:gd name="T9" fmla="*/ 24 h 27"/>
              <a:gd name="T10" fmla="*/ 17 w 26"/>
              <a:gd name="T11" fmla="*/ 26 h 27"/>
              <a:gd name="T12" fmla="*/ 13 w 26"/>
              <a:gd name="T13" fmla="*/ 27 h 27"/>
              <a:gd name="T14" fmla="*/ 13 w 26"/>
              <a:gd name="T15" fmla="*/ 21 h 27"/>
              <a:gd name="T16" fmla="*/ 19 w 26"/>
              <a:gd name="T17" fmla="*/ 18 h 27"/>
              <a:gd name="T18" fmla="*/ 18 w 26"/>
              <a:gd name="T19" fmla="*/ 8 h 27"/>
              <a:gd name="T20" fmla="*/ 18 w 26"/>
              <a:gd name="T21" fmla="*/ 8 h 27"/>
              <a:gd name="T22" fmla="*/ 15 w 26"/>
              <a:gd name="T23" fmla="*/ 6 h 27"/>
              <a:gd name="T24" fmla="*/ 13 w 26"/>
              <a:gd name="T25" fmla="*/ 6 h 27"/>
              <a:gd name="T26" fmla="*/ 13 w 26"/>
              <a:gd name="T27" fmla="*/ 0 h 27"/>
              <a:gd name="T28" fmla="*/ 14 w 26"/>
              <a:gd name="T29" fmla="*/ 0 h 27"/>
              <a:gd name="T30" fmla="*/ 15 w 26"/>
              <a:gd name="T31" fmla="*/ 2 h 27"/>
              <a:gd name="T32" fmla="*/ 18 w 26"/>
              <a:gd name="T33" fmla="*/ 3 h 27"/>
              <a:gd name="T34" fmla="*/ 20 w 26"/>
              <a:gd name="T35" fmla="*/ 2 h 27"/>
              <a:gd name="T36" fmla="*/ 23 w 26"/>
              <a:gd name="T37" fmla="*/ 5 h 27"/>
              <a:gd name="T38" fmla="*/ 22 w 26"/>
              <a:gd name="T39" fmla="*/ 7 h 27"/>
              <a:gd name="T40" fmla="*/ 24 w 26"/>
              <a:gd name="T41" fmla="*/ 10 h 27"/>
              <a:gd name="T42" fmla="*/ 26 w 26"/>
              <a:gd name="T43" fmla="*/ 10 h 27"/>
              <a:gd name="T44" fmla="*/ 26 w 26"/>
              <a:gd name="T45" fmla="*/ 15 h 27"/>
              <a:gd name="T46" fmla="*/ 24 w 26"/>
              <a:gd name="T47" fmla="*/ 15 h 27"/>
              <a:gd name="T48" fmla="*/ 23 w 26"/>
              <a:gd name="T49" fmla="*/ 19 h 27"/>
              <a:gd name="T50" fmla="*/ 13 w 26"/>
              <a:gd name="T51" fmla="*/ 27 h 27"/>
              <a:gd name="T52" fmla="*/ 12 w 26"/>
              <a:gd name="T53" fmla="*/ 27 h 27"/>
              <a:gd name="T54" fmla="*/ 12 w 26"/>
              <a:gd name="T55" fmla="*/ 25 h 27"/>
              <a:gd name="T56" fmla="*/ 8 w 26"/>
              <a:gd name="T57" fmla="*/ 24 h 27"/>
              <a:gd name="T58" fmla="*/ 7 w 26"/>
              <a:gd name="T59" fmla="*/ 25 h 27"/>
              <a:gd name="T60" fmla="*/ 3 w 26"/>
              <a:gd name="T61" fmla="*/ 22 h 27"/>
              <a:gd name="T62" fmla="*/ 4 w 26"/>
              <a:gd name="T63" fmla="*/ 20 h 27"/>
              <a:gd name="T64" fmla="*/ 2 w 26"/>
              <a:gd name="T65" fmla="*/ 17 h 27"/>
              <a:gd name="T66" fmla="*/ 0 w 26"/>
              <a:gd name="T67" fmla="*/ 17 h 27"/>
              <a:gd name="T68" fmla="*/ 0 w 26"/>
              <a:gd name="T69" fmla="*/ 12 h 27"/>
              <a:gd name="T70" fmla="*/ 2 w 26"/>
              <a:gd name="T71" fmla="*/ 12 h 27"/>
              <a:gd name="T72" fmla="*/ 3 w 26"/>
              <a:gd name="T73" fmla="*/ 8 h 27"/>
              <a:gd name="T74" fmla="*/ 2 w 26"/>
              <a:gd name="T75" fmla="*/ 7 h 27"/>
              <a:gd name="T76" fmla="*/ 5 w 26"/>
              <a:gd name="T77" fmla="*/ 3 h 27"/>
              <a:gd name="T78" fmla="*/ 6 w 26"/>
              <a:gd name="T79" fmla="*/ 4 h 27"/>
              <a:gd name="T80" fmla="*/ 10 w 26"/>
              <a:gd name="T81" fmla="*/ 3 h 27"/>
              <a:gd name="T82" fmla="*/ 10 w 26"/>
              <a:gd name="T83" fmla="*/ 1 h 27"/>
              <a:gd name="T84" fmla="*/ 13 w 26"/>
              <a:gd name="T85" fmla="*/ 0 h 27"/>
              <a:gd name="T86" fmla="*/ 13 w 26"/>
              <a:gd name="T87" fmla="*/ 6 h 27"/>
              <a:gd name="T88" fmla="*/ 7 w 26"/>
              <a:gd name="T89" fmla="*/ 9 h 27"/>
              <a:gd name="T90" fmla="*/ 8 w 26"/>
              <a:gd name="T91" fmla="*/ 19 h 27"/>
              <a:gd name="T92" fmla="*/ 11 w 26"/>
              <a:gd name="T93" fmla="*/ 21 h 27"/>
              <a:gd name="T94" fmla="*/ 13 w 26"/>
              <a:gd name="T95" fmla="*/ 21 h 27"/>
              <a:gd name="T96" fmla="*/ 13 w 26"/>
              <a:gd name="T9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7">
                <a:moveTo>
                  <a:pt x="23" y="19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8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1"/>
                  <a:pt x="13" y="21"/>
                  <a:pt x="13" y="21"/>
                </a:cubicBezTo>
                <a:cubicBezTo>
                  <a:pt x="15" y="21"/>
                  <a:pt x="17" y="20"/>
                  <a:pt x="19" y="18"/>
                </a:cubicBezTo>
                <a:cubicBezTo>
                  <a:pt x="22" y="15"/>
                  <a:pt x="21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15" y="6"/>
                  <a:pt x="14" y="6"/>
                  <a:pt x="13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7" y="3"/>
                  <a:pt x="18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8"/>
                  <a:pt x="24" y="9"/>
                  <a:pt x="24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8"/>
                  <a:pt x="23" y="19"/>
                </a:cubicBezTo>
                <a:close/>
                <a:moveTo>
                  <a:pt x="13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9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9"/>
                  <a:pt x="3" y="18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9" y="7"/>
                  <a:pt x="7" y="9"/>
                </a:cubicBezTo>
                <a:cubicBezTo>
                  <a:pt x="5" y="12"/>
                  <a:pt x="5" y="17"/>
                  <a:pt x="8" y="19"/>
                </a:cubicBezTo>
                <a:cubicBezTo>
                  <a:pt x="9" y="20"/>
                  <a:pt x="10" y="20"/>
                  <a:pt x="11" y="21"/>
                </a:cubicBezTo>
                <a:cubicBezTo>
                  <a:pt x="12" y="21"/>
                  <a:pt x="12" y="21"/>
                  <a:pt x="13" y="21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šḷíḋé">
            <a:extLst>
              <a:ext uri="{FF2B5EF4-FFF2-40B4-BE49-F238E27FC236}">
                <a16:creationId xmlns:a16="http://schemas.microsoft.com/office/drawing/2014/main" id="{FF94D1AD-0702-4F0F-920D-1676C3790AA4}"/>
              </a:ext>
            </a:extLst>
          </p:cNvPr>
          <p:cNvSpPr/>
          <p:nvPr/>
        </p:nvSpPr>
        <p:spPr bwMode="auto">
          <a:xfrm>
            <a:off x="10011816" y="2463061"/>
            <a:ext cx="161025" cy="119331"/>
          </a:xfrm>
          <a:custGeom>
            <a:avLst/>
            <a:gdLst>
              <a:gd name="T0" fmla="*/ 16 w 31"/>
              <a:gd name="T1" fmla="*/ 0 h 23"/>
              <a:gd name="T2" fmla="*/ 0 w 31"/>
              <a:gd name="T3" fmla="*/ 15 h 23"/>
              <a:gd name="T4" fmla="*/ 2 w 31"/>
              <a:gd name="T5" fmla="*/ 23 h 23"/>
              <a:gd name="T6" fmla="*/ 2 w 31"/>
              <a:gd name="T7" fmla="*/ 19 h 23"/>
              <a:gd name="T8" fmla="*/ 3 w 31"/>
              <a:gd name="T9" fmla="*/ 17 h 23"/>
              <a:gd name="T10" fmla="*/ 3 w 31"/>
              <a:gd name="T11" fmla="*/ 15 h 23"/>
              <a:gd name="T12" fmla="*/ 16 w 31"/>
              <a:gd name="T13" fmla="*/ 3 h 23"/>
              <a:gd name="T14" fmla="*/ 28 w 31"/>
              <a:gd name="T15" fmla="*/ 15 h 23"/>
              <a:gd name="T16" fmla="*/ 28 w 31"/>
              <a:gd name="T17" fmla="*/ 17 h 23"/>
              <a:gd name="T18" fmla="*/ 29 w 31"/>
              <a:gd name="T19" fmla="*/ 19 h 23"/>
              <a:gd name="T20" fmla="*/ 29 w 31"/>
              <a:gd name="T21" fmla="*/ 23 h 23"/>
              <a:gd name="T22" fmla="*/ 31 w 31"/>
              <a:gd name="T23" fmla="*/ 15 h 23"/>
              <a:gd name="T24" fmla="*/ 16 w 31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23">
                <a:moveTo>
                  <a:pt x="16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18"/>
                  <a:pt x="1" y="21"/>
                  <a:pt x="2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8"/>
                  <a:pt x="9" y="3"/>
                  <a:pt x="16" y="3"/>
                </a:cubicBezTo>
                <a:cubicBezTo>
                  <a:pt x="23" y="3"/>
                  <a:pt x="28" y="8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1" y="18"/>
                  <a:pt x="31" y="15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sḻîḓé">
            <a:extLst>
              <a:ext uri="{FF2B5EF4-FFF2-40B4-BE49-F238E27FC236}">
                <a16:creationId xmlns:a16="http://schemas.microsoft.com/office/drawing/2014/main" id="{E7B58F30-1FA1-4F90-B599-34EFF818C23D}"/>
              </a:ext>
            </a:extLst>
          </p:cNvPr>
          <p:cNvSpPr/>
          <p:nvPr/>
        </p:nvSpPr>
        <p:spPr bwMode="auto">
          <a:xfrm>
            <a:off x="10027632" y="2546450"/>
            <a:ext cx="35942" cy="61822"/>
          </a:xfrm>
          <a:custGeom>
            <a:avLst/>
            <a:gdLst>
              <a:gd name="T0" fmla="*/ 0 w 7"/>
              <a:gd name="T1" fmla="*/ 2 h 12"/>
              <a:gd name="T2" fmla="*/ 0 w 7"/>
              <a:gd name="T3" fmla="*/ 3 h 12"/>
              <a:gd name="T4" fmla="*/ 0 w 7"/>
              <a:gd name="T5" fmla="*/ 7 h 12"/>
              <a:gd name="T6" fmla="*/ 0 w 7"/>
              <a:gd name="T7" fmla="*/ 8 h 12"/>
              <a:gd name="T8" fmla="*/ 5 w 7"/>
              <a:gd name="T9" fmla="*/ 12 h 12"/>
              <a:gd name="T10" fmla="*/ 7 w 7"/>
              <a:gd name="T11" fmla="*/ 12 h 12"/>
              <a:gd name="T12" fmla="*/ 7 w 7"/>
              <a:gd name="T13" fmla="*/ 0 h 12"/>
              <a:gd name="T14" fmla="*/ 5 w 7"/>
              <a:gd name="T15" fmla="*/ 0 h 12"/>
              <a:gd name="T16" fmla="*/ 0 w 7"/>
              <a:gd name="T1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2" y="12"/>
                  <a:pt x="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ïṥ1ïḓe">
            <a:extLst>
              <a:ext uri="{FF2B5EF4-FFF2-40B4-BE49-F238E27FC236}">
                <a16:creationId xmlns:a16="http://schemas.microsoft.com/office/drawing/2014/main" id="{EC6083FA-05C3-42B0-88F1-13BDEE21244A}"/>
              </a:ext>
            </a:extLst>
          </p:cNvPr>
          <p:cNvSpPr/>
          <p:nvPr/>
        </p:nvSpPr>
        <p:spPr bwMode="auto">
          <a:xfrm>
            <a:off x="10121085" y="2546450"/>
            <a:ext cx="35942" cy="61822"/>
          </a:xfrm>
          <a:custGeom>
            <a:avLst/>
            <a:gdLst>
              <a:gd name="T0" fmla="*/ 7 w 7"/>
              <a:gd name="T1" fmla="*/ 8 h 12"/>
              <a:gd name="T2" fmla="*/ 7 w 7"/>
              <a:gd name="T3" fmla="*/ 7 h 12"/>
              <a:gd name="T4" fmla="*/ 7 w 7"/>
              <a:gd name="T5" fmla="*/ 3 h 12"/>
              <a:gd name="T6" fmla="*/ 7 w 7"/>
              <a:gd name="T7" fmla="*/ 2 h 12"/>
              <a:gd name="T8" fmla="*/ 2 w 7"/>
              <a:gd name="T9" fmla="*/ 0 h 12"/>
              <a:gd name="T10" fmla="*/ 0 w 7"/>
              <a:gd name="T11" fmla="*/ 0 h 12"/>
              <a:gd name="T12" fmla="*/ 0 w 7"/>
              <a:gd name="T13" fmla="*/ 12 h 12"/>
              <a:gd name="T14" fmla="*/ 2 w 7"/>
              <a:gd name="T15" fmla="*/ 12 h 12"/>
              <a:gd name="T16" fmla="*/ 7 w 7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5" y="12"/>
                  <a:pt x="7" y="10"/>
                  <a:pt x="7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ísļîḋè">
            <a:extLst>
              <a:ext uri="{FF2B5EF4-FFF2-40B4-BE49-F238E27FC236}">
                <a16:creationId xmlns:a16="http://schemas.microsoft.com/office/drawing/2014/main" id="{91D11620-411C-439A-99E6-528E5C08AC2B}"/>
              </a:ext>
            </a:extLst>
          </p:cNvPr>
          <p:cNvSpPr/>
          <p:nvPr/>
        </p:nvSpPr>
        <p:spPr bwMode="auto">
          <a:xfrm>
            <a:off x="10664545" y="4395366"/>
            <a:ext cx="218534" cy="161025"/>
          </a:xfrm>
          <a:custGeom>
            <a:avLst/>
            <a:gdLst>
              <a:gd name="T0" fmla="*/ 28 w 42"/>
              <a:gd name="T1" fmla="*/ 31 h 31"/>
              <a:gd name="T2" fmla="*/ 42 w 42"/>
              <a:gd name="T3" fmla="*/ 31 h 31"/>
              <a:gd name="T4" fmla="*/ 42 w 42"/>
              <a:gd name="T5" fmla="*/ 0 h 31"/>
              <a:gd name="T6" fmla="*/ 28 w 42"/>
              <a:gd name="T7" fmla="*/ 0 h 31"/>
              <a:gd name="T8" fmla="*/ 28 w 42"/>
              <a:gd name="T9" fmla="*/ 13 h 31"/>
              <a:gd name="T10" fmla="*/ 38 w 42"/>
              <a:gd name="T11" fmla="*/ 27 h 31"/>
              <a:gd name="T12" fmla="*/ 28 w 42"/>
              <a:gd name="T13" fmla="*/ 27 h 31"/>
              <a:gd name="T14" fmla="*/ 28 w 42"/>
              <a:gd name="T15" fmla="*/ 31 h 31"/>
              <a:gd name="T16" fmla="*/ 19 w 42"/>
              <a:gd name="T17" fmla="*/ 31 h 31"/>
              <a:gd name="T18" fmla="*/ 28 w 42"/>
              <a:gd name="T19" fmla="*/ 31 h 31"/>
              <a:gd name="T20" fmla="*/ 28 w 42"/>
              <a:gd name="T21" fmla="*/ 27 h 31"/>
              <a:gd name="T22" fmla="*/ 22 w 42"/>
              <a:gd name="T23" fmla="*/ 27 h 31"/>
              <a:gd name="T24" fmla="*/ 21 w 42"/>
              <a:gd name="T25" fmla="*/ 26 h 31"/>
              <a:gd name="T26" fmla="*/ 19 w 42"/>
              <a:gd name="T27" fmla="*/ 23 h 31"/>
              <a:gd name="T28" fmla="*/ 19 w 42"/>
              <a:gd name="T29" fmla="*/ 25 h 31"/>
              <a:gd name="T30" fmla="*/ 20 w 42"/>
              <a:gd name="T31" fmla="*/ 27 h 31"/>
              <a:gd name="T32" fmla="*/ 19 w 42"/>
              <a:gd name="T33" fmla="*/ 27 h 31"/>
              <a:gd name="T34" fmla="*/ 19 w 42"/>
              <a:gd name="T35" fmla="*/ 31 h 31"/>
              <a:gd name="T36" fmla="*/ 28 w 42"/>
              <a:gd name="T37" fmla="*/ 0 h 31"/>
              <a:gd name="T38" fmla="*/ 19 w 42"/>
              <a:gd name="T39" fmla="*/ 0 h 31"/>
              <a:gd name="T40" fmla="*/ 19 w 42"/>
              <a:gd name="T41" fmla="*/ 20 h 31"/>
              <a:gd name="T42" fmla="*/ 26 w 42"/>
              <a:gd name="T43" fmla="*/ 10 h 31"/>
              <a:gd name="T44" fmla="*/ 26 w 42"/>
              <a:gd name="T45" fmla="*/ 10 h 31"/>
              <a:gd name="T46" fmla="*/ 28 w 42"/>
              <a:gd name="T47" fmla="*/ 13 h 31"/>
              <a:gd name="T48" fmla="*/ 28 w 42"/>
              <a:gd name="T49" fmla="*/ 0 h 31"/>
              <a:gd name="T50" fmla="*/ 12 w 42"/>
              <a:gd name="T51" fmla="*/ 31 h 31"/>
              <a:gd name="T52" fmla="*/ 19 w 42"/>
              <a:gd name="T53" fmla="*/ 31 h 31"/>
              <a:gd name="T54" fmla="*/ 19 w 42"/>
              <a:gd name="T55" fmla="*/ 27 h 31"/>
              <a:gd name="T56" fmla="*/ 14 w 42"/>
              <a:gd name="T57" fmla="*/ 27 h 31"/>
              <a:gd name="T58" fmla="*/ 12 w 42"/>
              <a:gd name="T59" fmla="*/ 27 h 31"/>
              <a:gd name="T60" fmla="*/ 12 w 42"/>
              <a:gd name="T61" fmla="*/ 31 h 31"/>
              <a:gd name="T62" fmla="*/ 19 w 42"/>
              <a:gd name="T63" fmla="*/ 0 h 31"/>
              <a:gd name="T64" fmla="*/ 12 w 42"/>
              <a:gd name="T65" fmla="*/ 0 h 31"/>
              <a:gd name="T66" fmla="*/ 12 w 42"/>
              <a:gd name="T67" fmla="*/ 6 h 31"/>
              <a:gd name="T68" fmla="*/ 13 w 42"/>
              <a:gd name="T69" fmla="*/ 8 h 31"/>
              <a:gd name="T70" fmla="*/ 12 w 42"/>
              <a:gd name="T71" fmla="*/ 10 h 31"/>
              <a:gd name="T72" fmla="*/ 12 w 42"/>
              <a:gd name="T73" fmla="*/ 16 h 31"/>
              <a:gd name="T74" fmla="*/ 12 w 42"/>
              <a:gd name="T75" fmla="*/ 16 h 31"/>
              <a:gd name="T76" fmla="*/ 17 w 42"/>
              <a:gd name="T77" fmla="*/ 23 h 31"/>
              <a:gd name="T78" fmla="*/ 19 w 42"/>
              <a:gd name="T79" fmla="*/ 25 h 31"/>
              <a:gd name="T80" fmla="*/ 19 w 42"/>
              <a:gd name="T81" fmla="*/ 23 h 31"/>
              <a:gd name="T82" fmla="*/ 18 w 42"/>
              <a:gd name="T83" fmla="*/ 22 h 31"/>
              <a:gd name="T84" fmla="*/ 19 w 42"/>
              <a:gd name="T85" fmla="*/ 20 h 31"/>
              <a:gd name="T86" fmla="*/ 19 w 42"/>
              <a:gd name="T87" fmla="*/ 0 h 31"/>
              <a:gd name="T88" fmla="*/ 0 w 42"/>
              <a:gd name="T89" fmla="*/ 31 h 31"/>
              <a:gd name="T90" fmla="*/ 12 w 42"/>
              <a:gd name="T91" fmla="*/ 31 h 31"/>
              <a:gd name="T92" fmla="*/ 12 w 42"/>
              <a:gd name="T93" fmla="*/ 27 h 31"/>
              <a:gd name="T94" fmla="*/ 4 w 42"/>
              <a:gd name="T95" fmla="*/ 27 h 31"/>
              <a:gd name="T96" fmla="*/ 4 w 42"/>
              <a:gd name="T97" fmla="*/ 27 h 31"/>
              <a:gd name="T98" fmla="*/ 12 w 42"/>
              <a:gd name="T99" fmla="*/ 16 h 31"/>
              <a:gd name="T100" fmla="*/ 12 w 42"/>
              <a:gd name="T101" fmla="*/ 10 h 31"/>
              <a:gd name="T102" fmla="*/ 10 w 42"/>
              <a:gd name="T103" fmla="*/ 11 h 31"/>
              <a:gd name="T104" fmla="*/ 6 w 42"/>
              <a:gd name="T105" fmla="*/ 8 h 31"/>
              <a:gd name="T106" fmla="*/ 10 w 42"/>
              <a:gd name="T107" fmla="*/ 4 h 31"/>
              <a:gd name="T108" fmla="*/ 10 w 42"/>
              <a:gd name="T109" fmla="*/ 4 h 31"/>
              <a:gd name="T110" fmla="*/ 12 w 42"/>
              <a:gd name="T111" fmla="*/ 6 h 31"/>
              <a:gd name="T112" fmla="*/ 12 w 42"/>
              <a:gd name="T113" fmla="*/ 0 h 31"/>
              <a:gd name="T114" fmla="*/ 0 w 42"/>
              <a:gd name="T115" fmla="*/ 0 h 31"/>
              <a:gd name="T116" fmla="*/ 0 w 42"/>
              <a:gd name="T1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" h="31">
                <a:moveTo>
                  <a:pt x="28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0"/>
                  <a:pt x="42" y="0"/>
                  <a:pt x="4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27"/>
                  <a:pt x="28" y="27"/>
                  <a:pt x="28" y="27"/>
                </a:cubicBezTo>
                <a:lnTo>
                  <a:pt x="28" y="31"/>
                </a:lnTo>
                <a:close/>
                <a:moveTo>
                  <a:pt x="19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0"/>
                  <a:pt x="19" y="20"/>
                  <a:pt x="19" y="2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8" y="13"/>
                  <a:pt x="28" y="13"/>
                  <a:pt x="28" y="13"/>
                </a:cubicBezTo>
                <a:lnTo>
                  <a:pt x="28" y="0"/>
                </a:lnTo>
                <a:close/>
                <a:moveTo>
                  <a:pt x="12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9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8"/>
                </a:cubicBezTo>
                <a:cubicBezTo>
                  <a:pt x="13" y="8"/>
                  <a:pt x="13" y="9"/>
                  <a:pt x="12" y="10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20"/>
                  <a:pt x="19" y="20"/>
                </a:cubicBezTo>
                <a:lnTo>
                  <a:pt x="19" y="0"/>
                </a:lnTo>
                <a:close/>
                <a:moveTo>
                  <a:pt x="0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27"/>
                  <a:pt x="12" y="27"/>
                  <a:pt x="12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1"/>
                  <a:pt x="10" y="11"/>
                </a:cubicBezTo>
                <a:cubicBezTo>
                  <a:pt x="8" y="11"/>
                  <a:pt x="6" y="9"/>
                  <a:pt x="6" y="8"/>
                </a:cubicBezTo>
                <a:cubicBezTo>
                  <a:pt x="6" y="6"/>
                  <a:pt x="8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ṡlïďe">
            <a:extLst>
              <a:ext uri="{FF2B5EF4-FFF2-40B4-BE49-F238E27FC236}">
                <a16:creationId xmlns:a16="http://schemas.microsoft.com/office/drawing/2014/main" id="{B437EF54-AF80-456C-AF1A-66DEC5A39331}"/>
              </a:ext>
            </a:extLst>
          </p:cNvPr>
          <p:cNvSpPr/>
          <p:nvPr/>
        </p:nvSpPr>
        <p:spPr bwMode="auto">
          <a:xfrm>
            <a:off x="10405754" y="3235121"/>
            <a:ext cx="109267" cy="135147"/>
          </a:xfrm>
          <a:custGeom>
            <a:avLst/>
            <a:gdLst>
              <a:gd name="T0" fmla="*/ 3 w 21"/>
              <a:gd name="T1" fmla="*/ 23 h 26"/>
              <a:gd name="T2" fmla="*/ 3 w 21"/>
              <a:gd name="T3" fmla="*/ 22 h 26"/>
              <a:gd name="T4" fmla="*/ 3 w 21"/>
              <a:gd name="T5" fmla="*/ 22 h 26"/>
              <a:gd name="T6" fmla="*/ 3 w 21"/>
              <a:gd name="T7" fmla="*/ 6 h 26"/>
              <a:gd name="T8" fmla="*/ 18 w 21"/>
              <a:gd name="T9" fmla="*/ 6 h 26"/>
              <a:gd name="T10" fmla="*/ 18 w 21"/>
              <a:gd name="T11" fmla="*/ 17 h 26"/>
              <a:gd name="T12" fmla="*/ 17 w 21"/>
              <a:gd name="T13" fmla="*/ 17 h 26"/>
              <a:gd name="T14" fmla="*/ 12 w 21"/>
              <a:gd name="T15" fmla="*/ 22 h 26"/>
              <a:gd name="T16" fmla="*/ 17 w 21"/>
              <a:gd name="T17" fmla="*/ 26 h 26"/>
              <a:gd name="T18" fmla="*/ 21 w 21"/>
              <a:gd name="T19" fmla="*/ 22 h 26"/>
              <a:gd name="T20" fmla="*/ 21 w 21"/>
              <a:gd name="T21" fmla="*/ 22 h 26"/>
              <a:gd name="T22" fmla="*/ 21 w 21"/>
              <a:gd name="T23" fmla="*/ 22 h 26"/>
              <a:gd name="T24" fmla="*/ 21 w 21"/>
              <a:gd name="T25" fmla="*/ 6 h 26"/>
              <a:gd name="T26" fmla="*/ 21 w 21"/>
              <a:gd name="T27" fmla="*/ 0 h 26"/>
              <a:gd name="T28" fmla="*/ 18 w 21"/>
              <a:gd name="T29" fmla="*/ 0 h 26"/>
              <a:gd name="T30" fmla="*/ 3 w 21"/>
              <a:gd name="T31" fmla="*/ 0 h 26"/>
              <a:gd name="T32" fmla="*/ 0 w 21"/>
              <a:gd name="T33" fmla="*/ 0 h 26"/>
              <a:gd name="T34" fmla="*/ 0 w 21"/>
              <a:gd name="T35" fmla="*/ 6 h 26"/>
              <a:gd name="T36" fmla="*/ 0 w 21"/>
              <a:gd name="T37" fmla="*/ 17 h 26"/>
              <a:gd name="T38" fmla="*/ 0 w 21"/>
              <a:gd name="T39" fmla="*/ 17 h 26"/>
              <a:gd name="T40" fmla="*/ 3 w 21"/>
              <a:gd name="T41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" h="26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6"/>
                  <a:pt x="3" y="6"/>
                  <a:pt x="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4" y="17"/>
                  <a:pt x="12" y="19"/>
                  <a:pt x="12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19" y="26"/>
                  <a:pt x="21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9"/>
                  <a:pt x="2" y="21"/>
                  <a:pt x="3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śḷïḑe">
            <a:extLst>
              <a:ext uri="{FF2B5EF4-FFF2-40B4-BE49-F238E27FC236}">
                <a16:creationId xmlns:a16="http://schemas.microsoft.com/office/drawing/2014/main" id="{5A0F47C2-F196-4CB8-8625-1140BC3196C2}"/>
              </a:ext>
            </a:extLst>
          </p:cNvPr>
          <p:cNvSpPr/>
          <p:nvPr/>
        </p:nvSpPr>
        <p:spPr bwMode="auto">
          <a:xfrm>
            <a:off x="7386810" y="2449905"/>
            <a:ext cx="3319226" cy="3319226"/>
          </a:xfrm>
          <a:custGeom>
            <a:avLst/>
            <a:gdLst>
              <a:gd name="T0" fmla="*/ 315 w 630"/>
              <a:gd name="T1" fmla="*/ 19 h 630"/>
              <a:gd name="T2" fmla="*/ 611 w 630"/>
              <a:gd name="T3" fmla="*/ 315 h 630"/>
              <a:gd name="T4" fmla="*/ 315 w 630"/>
              <a:gd name="T5" fmla="*/ 611 h 630"/>
              <a:gd name="T6" fmla="*/ 315 w 630"/>
              <a:gd name="T7" fmla="*/ 630 h 630"/>
              <a:gd name="T8" fmla="*/ 630 w 630"/>
              <a:gd name="T9" fmla="*/ 315 h 630"/>
              <a:gd name="T10" fmla="*/ 315 w 630"/>
              <a:gd name="T11" fmla="*/ 0 h 630"/>
              <a:gd name="T12" fmla="*/ 315 w 630"/>
              <a:gd name="T13" fmla="*/ 19 h 630"/>
              <a:gd name="T14" fmla="*/ 315 w 630"/>
              <a:gd name="T15" fmla="*/ 611 h 630"/>
              <a:gd name="T16" fmla="*/ 19 w 630"/>
              <a:gd name="T17" fmla="*/ 315 h 630"/>
              <a:gd name="T18" fmla="*/ 315 w 630"/>
              <a:gd name="T19" fmla="*/ 19 h 630"/>
              <a:gd name="T20" fmla="*/ 315 w 630"/>
              <a:gd name="T21" fmla="*/ 0 h 630"/>
              <a:gd name="T22" fmla="*/ 0 w 630"/>
              <a:gd name="T23" fmla="*/ 315 h 630"/>
              <a:gd name="T24" fmla="*/ 315 w 630"/>
              <a:gd name="T25" fmla="*/ 630 h 630"/>
              <a:gd name="T26" fmla="*/ 315 w 630"/>
              <a:gd name="T27" fmla="*/ 6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30">
                <a:moveTo>
                  <a:pt x="315" y="19"/>
                </a:moveTo>
                <a:cubicBezTo>
                  <a:pt x="479" y="19"/>
                  <a:pt x="611" y="152"/>
                  <a:pt x="611" y="315"/>
                </a:cubicBezTo>
                <a:cubicBezTo>
                  <a:pt x="611" y="479"/>
                  <a:pt x="479" y="611"/>
                  <a:pt x="315" y="611"/>
                </a:cubicBezTo>
                <a:cubicBezTo>
                  <a:pt x="315" y="630"/>
                  <a:pt x="315" y="630"/>
                  <a:pt x="315" y="630"/>
                </a:cubicBezTo>
                <a:cubicBezTo>
                  <a:pt x="489" y="630"/>
                  <a:pt x="630" y="489"/>
                  <a:pt x="630" y="315"/>
                </a:cubicBezTo>
                <a:cubicBezTo>
                  <a:pt x="630" y="141"/>
                  <a:pt x="489" y="0"/>
                  <a:pt x="315" y="0"/>
                </a:cubicBezTo>
                <a:lnTo>
                  <a:pt x="315" y="19"/>
                </a:lnTo>
                <a:close/>
                <a:moveTo>
                  <a:pt x="315" y="611"/>
                </a:moveTo>
                <a:cubicBezTo>
                  <a:pt x="152" y="611"/>
                  <a:pt x="19" y="479"/>
                  <a:pt x="19" y="315"/>
                </a:cubicBezTo>
                <a:cubicBezTo>
                  <a:pt x="19" y="152"/>
                  <a:pt x="152" y="19"/>
                  <a:pt x="315" y="19"/>
                </a:cubicBezTo>
                <a:cubicBezTo>
                  <a:pt x="315" y="0"/>
                  <a:pt x="315" y="0"/>
                  <a:pt x="315" y="0"/>
                </a:cubicBezTo>
                <a:cubicBezTo>
                  <a:pt x="141" y="0"/>
                  <a:pt x="0" y="141"/>
                  <a:pt x="0" y="315"/>
                </a:cubicBezTo>
                <a:cubicBezTo>
                  <a:pt x="0" y="489"/>
                  <a:pt x="141" y="630"/>
                  <a:pt x="315" y="630"/>
                </a:cubicBezTo>
                <a:lnTo>
                  <a:pt x="315" y="611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śḻíḑè">
            <a:extLst>
              <a:ext uri="{FF2B5EF4-FFF2-40B4-BE49-F238E27FC236}">
                <a16:creationId xmlns:a16="http://schemas.microsoft.com/office/drawing/2014/main" id="{6A1D1F98-E4C4-44F2-9CE4-14DE1D9987AF}"/>
              </a:ext>
            </a:extLst>
          </p:cNvPr>
          <p:cNvSpPr/>
          <p:nvPr/>
        </p:nvSpPr>
        <p:spPr bwMode="auto">
          <a:xfrm>
            <a:off x="9905048" y="5283385"/>
            <a:ext cx="1615441" cy="1574615"/>
          </a:xfrm>
          <a:custGeom>
            <a:avLst/>
            <a:gdLst>
              <a:gd name="connsiteX0" fmla="*/ 246478 w 1376883"/>
              <a:gd name="connsiteY0" fmla="*/ 0 h 1342086"/>
              <a:gd name="connsiteX1" fmla="*/ 1376883 w 1376883"/>
              <a:gd name="connsiteY1" fmla="*/ 1342086 h 1342086"/>
              <a:gd name="connsiteX2" fmla="*/ 964218 w 1376883"/>
              <a:gd name="connsiteY2" fmla="*/ 1342086 h 1342086"/>
              <a:gd name="connsiteX3" fmla="*/ 0 w 1376883"/>
              <a:gd name="connsiteY3" fmla="*/ 201522 h 1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883" h="1342086">
                <a:moveTo>
                  <a:pt x="246478" y="0"/>
                </a:moveTo>
                <a:lnTo>
                  <a:pt x="1376883" y="1342086"/>
                </a:lnTo>
                <a:lnTo>
                  <a:pt x="964218" y="1342086"/>
                </a:lnTo>
                <a:lnTo>
                  <a:pt x="0" y="2015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ṥľîḍè">
            <a:extLst>
              <a:ext uri="{FF2B5EF4-FFF2-40B4-BE49-F238E27FC236}">
                <a16:creationId xmlns:a16="http://schemas.microsoft.com/office/drawing/2014/main" id="{751E290B-57E5-4FE1-A2A3-6DDB2E4EA7A7}"/>
              </a:ext>
            </a:extLst>
          </p:cNvPr>
          <p:cNvSpPr/>
          <p:nvPr/>
        </p:nvSpPr>
        <p:spPr bwMode="auto">
          <a:xfrm>
            <a:off x="9805015" y="5166985"/>
            <a:ext cx="547445" cy="505614"/>
          </a:xfrm>
          <a:custGeom>
            <a:avLst/>
            <a:gdLst>
              <a:gd name="T0" fmla="*/ 79 w 104"/>
              <a:gd name="T1" fmla="*/ 0 h 96"/>
              <a:gd name="T2" fmla="*/ 0 w 104"/>
              <a:gd name="T3" fmla="*/ 65 h 96"/>
              <a:gd name="T4" fmla="*/ 25 w 104"/>
              <a:gd name="T5" fmla="*/ 96 h 96"/>
              <a:gd name="T6" fmla="*/ 104 w 104"/>
              <a:gd name="T7" fmla="*/ 31 h 96"/>
              <a:gd name="T8" fmla="*/ 79 w 10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6">
                <a:moveTo>
                  <a:pt x="79" y="0"/>
                </a:moveTo>
                <a:cubicBezTo>
                  <a:pt x="0" y="65"/>
                  <a:pt x="0" y="65"/>
                  <a:pt x="0" y="65"/>
                </a:cubicBezTo>
                <a:cubicBezTo>
                  <a:pt x="25" y="96"/>
                  <a:pt x="25" y="96"/>
                  <a:pt x="25" y="96"/>
                </a:cubicBezTo>
                <a:cubicBezTo>
                  <a:pt x="63" y="85"/>
                  <a:pt x="89" y="63"/>
                  <a:pt x="104" y="31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ŝḻîḋê">
            <a:extLst>
              <a:ext uri="{FF2B5EF4-FFF2-40B4-BE49-F238E27FC236}">
                <a16:creationId xmlns:a16="http://schemas.microsoft.com/office/drawing/2014/main" id="{6D1244E0-B698-434C-A6A1-E8A29B09F20A}"/>
              </a:ext>
            </a:extLst>
          </p:cNvPr>
          <p:cNvSpPr/>
          <p:nvPr/>
        </p:nvSpPr>
        <p:spPr bwMode="auto">
          <a:xfrm>
            <a:off x="7065972" y="2424304"/>
            <a:ext cx="3824840" cy="3348326"/>
          </a:xfrm>
          <a:custGeom>
            <a:avLst/>
            <a:gdLst>
              <a:gd name="T0" fmla="*/ 363 w 726"/>
              <a:gd name="T1" fmla="*/ 636 h 636"/>
              <a:gd name="T2" fmla="*/ 516 w 726"/>
              <a:gd name="T3" fmla="*/ 597 h 636"/>
              <a:gd name="T4" fmla="*/ 642 w 726"/>
              <a:gd name="T5" fmla="*/ 166 h 636"/>
              <a:gd name="T6" fmla="*/ 363 w 726"/>
              <a:gd name="T7" fmla="*/ 0 h 636"/>
              <a:gd name="T8" fmla="*/ 363 w 726"/>
              <a:gd name="T9" fmla="*/ 18 h 636"/>
              <a:gd name="T10" fmla="*/ 627 w 726"/>
              <a:gd name="T11" fmla="*/ 174 h 636"/>
              <a:gd name="T12" fmla="*/ 507 w 726"/>
              <a:gd name="T13" fmla="*/ 582 h 636"/>
              <a:gd name="T14" fmla="*/ 363 w 726"/>
              <a:gd name="T15" fmla="*/ 618 h 636"/>
              <a:gd name="T16" fmla="*/ 363 w 726"/>
              <a:gd name="T17" fmla="*/ 636 h 636"/>
              <a:gd name="T18" fmla="*/ 211 w 726"/>
              <a:gd name="T19" fmla="*/ 39 h 636"/>
              <a:gd name="T20" fmla="*/ 84 w 726"/>
              <a:gd name="T21" fmla="*/ 471 h 636"/>
              <a:gd name="T22" fmla="*/ 363 w 726"/>
              <a:gd name="T23" fmla="*/ 636 h 636"/>
              <a:gd name="T24" fmla="*/ 363 w 726"/>
              <a:gd name="T25" fmla="*/ 618 h 636"/>
              <a:gd name="T26" fmla="*/ 100 w 726"/>
              <a:gd name="T27" fmla="*/ 462 h 636"/>
              <a:gd name="T28" fmla="*/ 219 w 726"/>
              <a:gd name="T29" fmla="*/ 55 h 636"/>
              <a:gd name="T30" fmla="*/ 363 w 726"/>
              <a:gd name="T31" fmla="*/ 18 h 636"/>
              <a:gd name="T32" fmla="*/ 363 w 726"/>
              <a:gd name="T33" fmla="*/ 0 h 636"/>
              <a:gd name="T34" fmla="*/ 211 w 726"/>
              <a:gd name="T35" fmla="*/ 3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6" h="636">
                <a:moveTo>
                  <a:pt x="363" y="636"/>
                </a:moveTo>
                <a:cubicBezTo>
                  <a:pt x="415" y="636"/>
                  <a:pt x="467" y="623"/>
                  <a:pt x="516" y="597"/>
                </a:cubicBezTo>
                <a:cubicBezTo>
                  <a:pt x="670" y="513"/>
                  <a:pt x="726" y="320"/>
                  <a:pt x="642" y="166"/>
                </a:cubicBezTo>
                <a:cubicBezTo>
                  <a:pt x="584" y="60"/>
                  <a:pt x="476" y="0"/>
                  <a:pt x="363" y="0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469" y="18"/>
                  <a:pt x="572" y="74"/>
                  <a:pt x="627" y="174"/>
                </a:cubicBezTo>
                <a:cubicBezTo>
                  <a:pt x="706" y="320"/>
                  <a:pt x="653" y="502"/>
                  <a:pt x="507" y="582"/>
                </a:cubicBezTo>
                <a:cubicBezTo>
                  <a:pt x="462" y="607"/>
                  <a:pt x="412" y="619"/>
                  <a:pt x="363" y="618"/>
                </a:cubicBezTo>
                <a:lnTo>
                  <a:pt x="363" y="636"/>
                </a:lnTo>
                <a:close/>
                <a:moveTo>
                  <a:pt x="211" y="39"/>
                </a:moveTo>
                <a:cubicBezTo>
                  <a:pt x="57" y="124"/>
                  <a:pt x="0" y="317"/>
                  <a:pt x="84" y="471"/>
                </a:cubicBezTo>
                <a:cubicBezTo>
                  <a:pt x="142" y="576"/>
                  <a:pt x="251" y="636"/>
                  <a:pt x="363" y="636"/>
                </a:cubicBezTo>
                <a:cubicBezTo>
                  <a:pt x="363" y="618"/>
                  <a:pt x="363" y="618"/>
                  <a:pt x="363" y="618"/>
                </a:cubicBezTo>
                <a:cubicBezTo>
                  <a:pt x="257" y="618"/>
                  <a:pt x="154" y="562"/>
                  <a:pt x="100" y="462"/>
                </a:cubicBezTo>
                <a:cubicBezTo>
                  <a:pt x="20" y="317"/>
                  <a:pt x="74" y="134"/>
                  <a:pt x="219" y="55"/>
                </a:cubicBezTo>
                <a:cubicBezTo>
                  <a:pt x="265" y="30"/>
                  <a:pt x="315" y="18"/>
                  <a:pt x="363" y="18"/>
                </a:cubicBezTo>
                <a:cubicBezTo>
                  <a:pt x="363" y="0"/>
                  <a:pt x="363" y="0"/>
                  <a:pt x="363" y="0"/>
                </a:cubicBezTo>
                <a:cubicBezTo>
                  <a:pt x="312" y="0"/>
                  <a:pt x="259" y="13"/>
                  <a:pt x="211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ļîḓê">
            <a:extLst>
              <a:ext uri="{FF2B5EF4-FFF2-40B4-BE49-F238E27FC236}">
                <a16:creationId xmlns:a16="http://schemas.microsoft.com/office/drawing/2014/main" id="{F540313B-D885-4240-9406-ED27310EB722}"/>
              </a:ext>
            </a:extLst>
          </p:cNvPr>
          <p:cNvSpPr txBox="1"/>
          <p:nvPr/>
        </p:nvSpPr>
        <p:spPr>
          <a:xfrm>
            <a:off x="9033962" y="4056315"/>
            <a:ext cx="554299" cy="289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ís1ïďé">
            <a:extLst>
              <a:ext uri="{FF2B5EF4-FFF2-40B4-BE49-F238E27FC236}">
                <a16:creationId xmlns:a16="http://schemas.microsoft.com/office/drawing/2014/main" id="{D19454B7-01E8-4C6A-A526-B8B79E50AECE}"/>
              </a:ext>
            </a:extLst>
          </p:cNvPr>
          <p:cNvSpPr txBox="1"/>
          <p:nvPr/>
        </p:nvSpPr>
        <p:spPr>
          <a:xfrm>
            <a:off x="8317163" y="3803750"/>
            <a:ext cx="1298458" cy="1785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Graduation thesis 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0" name="ïşḻïḋè">
            <a:extLst>
              <a:ext uri="{FF2B5EF4-FFF2-40B4-BE49-F238E27FC236}">
                <a16:creationId xmlns:a16="http://schemas.microsoft.com/office/drawing/2014/main" id="{4B442599-30E6-472F-86BB-EE8BD6A90DE7}"/>
              </a:ext>
            </a:extLst>
          </p:cNvPr>
          <p:cNvSpPr txBox="1"/>
          <p:nvPr/>
        </p:nvSpPr>
        <p:spPr>
          <a:xfrm>
            <a:off x="8318353" y="4024335"/>
            <a:ext cx="643235" cy="3452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</a:t>
            </a:r>
            <a:endParaRPr lang="zh-CN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i$ļiḍé">
            <a:extLst>
              <a:ext uri="{FF2B5EF4-FFF2-40B4-BE49-F238E27FC236}">
                <a16:creationId xmlns:a16="http://schemas.microsoft.com/office/drawing/2014/main" id="{3145E40B-84AD-4F1E-AE9A-66C3D579FE11}"/>
              </a:ext>
            </a:extLst>
          </p:cNvPr>
          <p:cNvSpPr/>
          <p:nvPr/>
        </p:nvSpPr>
        <p:spPr>
          <a:xfrm>
            <a:off x="8997775" y="4024335"/>
            <a:ext cx="626673" cy="35305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8" name="ïşḻïḓè">
            <a:extLst>
              <a:ext uri="{FF2B5EF4-FFF2-40B4-BE49-F238E27FC236}">
                <a16:creationId xmlns:a16="http://schemas.microsoft.com/office/drawing/2014/main" id="{D50B4447-E4F2-4F72-957D-2CC92F86287D}"/>
              </a:ext>
            </a:extLst>
          </p:cNvPr>
          <p:cNvSpPr/>
          <p:nvPr/>
        </p:nvSpPr>
        <p:spPr>
          <a:xfrm>
            <a:off x="687278" y="1576652"/>
            <a:ext cx="5764376" cy="11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9" name="ísḻïdé">
            <a:extLst>
              <a:ext uri="{FF2B5EF4-FFF2-40B4-BE49-F238E27FC236}">
                <a16:creationId xmlns:a16="http://schemas.microsoft.com/office/drawing/2014/main" id="{27D6B294-8CEB-4033-9273-8D3819281482}"/>
              </a:ext>
            </a:extLst>
          </p:cNvPr>
          <p:cNvSpPr txBox="1"/>
          <p:nvPr/>
        </p:nvSpPr>
        <p:spPr bwMode="auto">
          <a:xfrm>
            <a:off x="687278" y="1134847"/>
            <a:ext cx="575024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îşļiďè">
            <a:extLst>
              <a:ext uri="{FF2B5EF4-FFF2-40B4-BE49-F238E27FC236}">
                <a16:creationId xmlns:a16="http://schemas.microsoft.com/office/drawing/2014/main" id="{105DD5D1-CF05-4EBF-B214-B1491B099014}"/>
              </a:ext>
            </a:extLst>
          </p:cNvPr>
          <p:cNvSpPr/>
          <p:nvPr/>
        </p:nvSpPr>
        <p:spPr bwMode="auto">
          <a:xfrm>
            <a:off x="729976" y="372448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íṥļïḓè">
            <a:extLst>
              <a:ext uri="{FF2B5EF4-FFF2-40B4-BE49-F238E27FC236}">
                <a16:creationId xmlns:a16="http://schemas.microsoft.com/office/drawing/2014/main" id="{7C4532DC-6909-4D9C-A093-8630EF7E0281}"/>
              </a:ext>
            </a:extLst>
          </p:cNvPr>
          <p:cNvSpPr/>
          <p:nvPr/>
        </p:nvSpPr>
        <p:spPr bwMode="auto">
          <a:xfrm>
            <a:off x="921000" y="358939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í$ľíḍe">
            <a:extLst>
              <a:ext uri="{FF2B5EF4-FFF2-40B4-BE49-F238E27FC236}">
                <a16:creationId xmlns:a16="http://schemas.microsoft.com/office/drawing/2014/main" id="{47227C42-EFB6-42D1-9B97-324507D7C8F5}"/>
              </a:ext>
            </a:extLst>
          </p:cNvPr>
          <p:cNvSpPr/>
          <p:nvPr/>
        </p:nvSpPr>
        <p:spPr bwMode="auto">
          <a:xfrm>
            <a:off x="1904243" y="3410324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íŝļïḑê">
            <a:extLst>
              <a:ext uri="{FF2B5EF4-FFF2-40B4-BE49-F238E27FC236}">
                <a16:creationId xmlns:a16="http://schemas.microsoft.com/office/drawing/2014/main" id="{1C2F08F5-27B2-47FD-8643-1E05D9194CEB}"/>
              </a:ext>
            </a:extLst>
          </p:cNvPr>
          <p:cNvSpPr/>
          <p:nvPr/>
        </p:nvSpPr>
        <p:spPr bwMode="auto">
          <a:xfrm>
            <a:off x="729976" y="5748999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1" name="ïṡľïḍê">
            <a:extLst>
              <a:ext uri="{FF2B5EF4-FFF2-40B4-BE49-F238E27FC236}">
                <a16:creationId xmlns:a16="http://schemas.microsoft.com/office/drawing/2014/main" id="{CD803548-DA7F-4FA7-A7D8-65D4CF89DB98}"/>
              </a:ext>
            </a:extLst>
          </p:cNvPr>
          <p:cNvSpPr/>
          <p:nvPr/>
        </p:nvSpPr>
        <p:spPr bwMode="auto">
          <a:xfrm>
            <a:off x="921000" y="5613910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îşḻíḋè">
            <a:extLst>
              <a:ext uri="{FF2B5EF4-FFF2-40B4-BE49-F238E27FC236}">
                <a16:creationId xmlns:a16="http://schemas.microsoft.com/office/drawing/2014/main" id="{67982AB7-C6CE-403D-8C7F-41F115C7AFAC}"/>
              </a:ext>
            </a:extLst>
          </p:cNvPr>
          <p:cNvSpPr/>
          <p:nvPr/>
        </p:nvSpPr>
        <p:spPr bwMode="auto">
          <a:xfrm>
            <a:off x="1904243" y="5434843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ïsliḓê">
            <a:extLst>
              <a:ext uri="{FF2B5EF4-FFF2-40B4-BE49-F238E27FC236}">
                <a16:creationId xmlns:a16="http://schemas.microsoft.com/office/drawing/2014/main" id="{E0AEE2B2-C22A-473B-B8F1-580982DC7C7B}"/>
              </a:ext>
            </a:extLst>
          </p:cNvPr>
          <p:cNvSpPr/>
          <p:nvPr/>
        </p:nvSpPr>
        <p:spPr bwMode="auto">
          <a:xfrm>
            <a:off x="729976" y="473674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Slîḑé">
            <a:extLst>
              <a:ext uri="{FF2B5EF4-FFF2-40B4-BE49-F238E27FC236}">
                <a16:creationId xmlns:a16="http://schemas.microsoft.com/office/drawing/2014/main" id="{70DDA3AC-4366-4703-8440-9F51902DB537}"/>
              </a:ext>
            </a:extLst>
          </p:cNvPr>
          <p:cNvSpPr/>
          <p:nvPr/>
        </p:nvSpPr>
        <p:spPr bwMode="auto">
          <a:xfrm>
            <a:off x="921000" y="460165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ïşḷïḑè">
            <a:extLst>
              <a:ext uri="{FF2B5EF4-FFF2-40B4-BE49-F238E27FC236}">
                <a16:creationId xmlns:a16="http://schemas.microsoft.com/office/drawing/2014/main" id="{9EB35683-3CF8-4EC7-8BD0-53B44B02A44E}"/>
              </a:ext>
            </a:extLst>
          </p:cNvPr>
          <p:cNvSpPr/>
          <p:nvPr/>
        </p:nvSpPr>
        <p:spPr bwMode="auto">
          <a:xfrm>
            <a:off x="1904243" y="4422584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2522C70-F3B6-4A4A-AC0D-2A38CAC84904}"/>
              </a:ext>
            </a:extLst>
          </p:cNvPr>
          <p:cNvCxnSpPr>
            <a:cxnSpLocks/>
          </p:cNvCxnSpPr>
          <p:nvPr/>
        </p:nvCxnSpPr>
        <p:spPr>
          <a:xfrm>
            <a:off x="729976" y="3110039"/>
            <a:ext cx="55910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6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论文总结与展望</a:t>
            </a:r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44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84024C0-B9E6-41C7-A1A5-303FAE3E41E9}"/>
              </a:ext>
            </a:extLst>
          </p:cNvPr>
          <p:cNvCxnSpPr>
            <a:cxnSpLocks/>
          </p:cNvCxnSpPr>
          <p:nvPr/>
        </p:nvCxnSpPr>
        <p:spPr>
          <a:xfrm>
            <a:off x="6096000" y="1130300"/>
            <a:ext cx="0" cy="50069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ṡliḍe">
            <a:extLst>
              <a:ext uri="{FF2B5EF4-FFF2-40B4-BE49-F238E27FC236}">
                <a16:creationId xmlns:a16="http://schemas.microsoft.com/office/drawing/2014/main" id="{2194E30F-A232-4DC4-AAB6-03EAF044A15A}"/>
              </a:ext>
            </a:extLst>
          </p:cNvPr>
          <p:cNvSpPr/>
          <p:nvPr/>
        </p:nvSpPr>
        <p:spPr>
          <a:xfrm flipH="1">
            <a:off x="4044702" y="1435123"/>
            <a:ext cx="2051298" cy="521208"/>
          </a:xfrm>
          <a:prstGeom prst="homePlate">
            <a:avLst>
              <a:gd name="adj" fmla="val 802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43%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ïSľíḓè">
            <a:extLst>
              <a:ext uri="{FF2B5EF4-FFF2-40B4-BE49-F238E27FC236}">
                <a16:creationId xmlns:a16="http://schemas.microsoft.com/office/drawing/2014/main" id="{022F76EF-045D-473D-B461-482BC24E8FA7}"/>
              </a:ext>
            </a:extLst>
          </p:cNvPr>
          <p:cNvSpPr txBox="1"/>
          <p:nvPr/>
        </p:nvSpPr>
        <p:spPr bwMode="auto">
          <a:xfrm>
            <a:off x="6096000" y="1489287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9" name="íŝḻîdé">
            <a:extLst>
              <a:ext uri="{FF2B5EF4-FFF2-40B4-BE49-F238E27FC236}">
                <a16:creationId xmlns:a16="http://schemas.microsoft.com/office/drawing/2014/main" id="{E2D9E9EC-42FD-4D60-8499-12AFE6344814}"/>
              </a:ext>
            </a:extLst>
          </p:cNvPr>
          <p:cNvSpPr/>
          <p:nvPr/>
        </p:nvSpPr>
        <p:spPr>
          <a:xfrm>
            <a:off x="6105143" y="2702357"/>
            <a:ext cx="2746250" cy="521208"/>
          </a:xfrm>
          <a:prstGeom prst="homePlate">
            <a:avLst>
              <a:gd name="adj" fmla="val 802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68%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ïṡľïḑé">
            <a:extLst>
              <a:ext uri="{FF2B5EF4-FFF2-40B4-BE49-F238E27FC236}">
                <a16:creationId xmlns:a16="http://schemas.microsoft.com/office/drawing/2014/main" id="{D0C85B14-7CB6-4A8B-A9AD-55EA3C9FFF03}"/>
              </a:ext>
            </a:extLst>
          </p:cNvPr>
          <p:cNvSpPr txBox="1"/>
          <p:nvPr/>
        </p:nvSpPr>
        <p:spPr bwMode="auto">
          <a:xfrm>
            <a:off x="4775115" y="2756521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1" name="îŝlidê">
            <a:extLst>
              <a:ext uri="{FF2B5EF4-FFF2-40B4-BE49-F238E27FC236}">
                <a16:creationId xmlns:a16="http://schemas.microsoft.com/office/drawing/2014/main" id="{C7C3669C-A6A0-4E99-AA71-3C60DC36C93A}"/>
              </a:ext>
            </a:extLst>
          </p:cNvPr>
          <p:cNvSpPr/>
          <p:nvPr/>
        </p:nvSpPr>
        <p:spPr>
          <a:xfrm flipH="1">
            <a:off x="3081526" y="3937962"/>
            <a:ext cx="3014473" cy="521208"/>
          </a:xfrm>
          <a:prstGeom prst="homePlate">
            <a:avLst>
              <a:gd name="adj" fmla="val 802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77%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îṩľíḋe">
            <a:extLst>
              <a:ext uri="{FF2B5EF4-FFF2-40B4-BE49-F238E27FC236}">
                <a16:creationId xmlns:a16="http://schemas.microsoft.com/office/drawing/2014/main" id="{2BD22CD8-3E68-4C56-8486-63385655D0E2}"/>
              </a:ext>
            </a:extLst>
          </p:cNvPr>
          <p:cNvSpPr txBox="1"/>
          <p:nvPr/>
        </p:nvSpPr>
        <p:spPr bwMode="auto">
          <a:xfrm>
            <a:off x="6096000" y="3992126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3" name="î$lïdê">
            <a:extLst>
              <a:ext uri="{FF2B5EF4-FFF2-40B4-BE49-F238E27FC236}">
                <a16:creationId xmlns:a16="http://schemas.microsoft.com/office/drawing/2014/main" id="{DDEE683C-C9F9-4B43-9502-D42E11FDCA2C}"/>
              </a:ext>
            </a:extLst>
          </p:cNvPr>
          <p:cNvSpPr/>
          <p:nvPr/>
        </p:nvSpPr>
        <p:spPr>
          <a:xfrm>
            <a:off x="6105144" y="5179926"/>
            <a:ext cx="2426195" cy="521208"/>
          </a:xfrm>
          <a:prstGeom prst="homePlate">
            <a:avLst>
              <a:gd name="adj" fmla="val 8028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ís1iḑé">
            <a:extLst>
              <a:ext uri="{FF2B5EF4-FFF2-40B4-BE49-F238E27FC236}">
                <a16:creationId xmlns:a16="http://schemas.microsoft.com/office/drawing/2014/main" id="{D7376D3E-0D4D-4CB5-835E-13B2D97B5B60}"/>
              </a:ext>
            </a:extLst>
          </p:cNvPr>
          <p:cNvSpPr txBox="1"/>
          <p:nvPr/>
        </p:nvSpPr>
        <p:spPr bwMode="auto">
          <a:xfrm>
            <a:off x="4775115" y="5234090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5" name="ïšľîḓé">
            <a:extLst>
              <a:ext uri="{FF2B5EF4-FFF2-40B4-BE49-F238E27FC236}">
                <a16:creationId xmlns:a16="http://schemas.microsoft.com/office/drawing/2014/main" id="{1A5BD0B3-57C2-4798-AB52-24437917A045}"/>
              </a:ext>
            </a:extLst>
          </p:cNvPr>
          <p:cNvSpPr/>
          <p:nvPr/>
        </p:nvSpPr>
        <p:spPr bwMode="auto">
          <a:xfrm>
            <a:off x="669925" y="3731194"/>
            <a:ext cx="2475607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</p:txBody>
      </p:sp>
      <p:sp>
        <p:nvSpPr>
          <p:cNvPr id="16" name="íṩḷîḑê">
            <a:extLst>
              <a:ext uri="{FF2B5EF4-FFF2-40B4-BE49-F238E27FC236}">
                <a16:creationId xmlns:a16="http://schemas.microsoft.com/office/drawing/2014/main" id="{A37B6C59-74FF-4317-B4BC-D3A56253B579}"/>
              </a:ext>
            </a:extLst>
          </p:cNvPr>
          <p:cNvSpPr/>
          <p:nvPr/>
        </p:nvSpPr>
        <p:spPr bwMode="auto">
          <a:xfrm>
            <a:off x="669926" y="1211030"/>
            <a:ext cx="3050872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7" name="ïŝ1íďè">
            <a:extLst>
              <a:ext uri="{FF2B5EF4-FFF2-40B4-BE49-F238E27FC236}">
                <a16:creationId xmlns:a16="http://schemas.microsoft.com/office/drawing/2014/main" id="{B9630077-BB31-4C84-B32F-B29998CD4ED1}"/>
              </a:ext>
            </a:extLst>
          </p:cNvPr>
          <p:cNvSpPr/>
          <p:nvPr/>
        </p:nvSpPr>
        <p:spPr bwMode="auto">
          <a:xfrm>
            <a:off x="9124122" y="2478264"/>
            <a:ext cx="2396365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</p:txBody>
      </p:sp>
      <p:sp>
        <p:nvSpPr>
          <p:cNvPr id="18" name="ïşľîďê">
            <a:extLst>
              <a:ext uri="{FF2B5EF4-FFF2-40B4-BE49-F238E27FC236}">
                <a16:creationId xmlns:a16="http://schemas.microsoft.com/office/drawing/2014/main" id="{932B7827-BBBD-481C-BCBD-567756CB2B26}"/>
              </a:ext>
            </a:extLst>
          </p:cNvPr>
          <p:cNvSpPr/>
          <p:nvPr/>
        </p:nvSpPr>
        <p:spPr bwMode="auto">
          <a:xfrm>
            <a:off x="8774237" y="4955833"/>
            <a:ext cx="2746250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9" name="íşľîḍè">
            <a:extLst>
              <a:ext uri="{FF2B5EF4-FFF2-40B4-BE49-F238E27FC236}">
                <a16:creationId xmlns:a16="http://schemas.microsoft.com/office/drawing/2014/main" id="{B9617B4B-2508-4833-ADC9-0AEAF9A9D749}"/>
              </a:ext>
            </a:extLst>
          </p:cNvPr>
          <p:cNvSpPr/>
          <p:nvPr/>
        </p:nvSpPr>
        <p:spPr>
          <a:xfrm>
            <a:off x="3734270" y="1481336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Q1</a:t>
            </a:r>
            <a:endParaRPr lang="zh-CN" altLang="en-US" b="1" dirty="0"/>
          </a:p>
        </p:txBody>
      </p:sp>
      <p:sp>
        <p:nvSpPr>
          <p:cNvPr id="20" name="îṡlîḋe">
            <a:extLst>
              <a:ext uri="{FF2B5EF4-FFF2-40B4-BE49-F238E27FC236}">
                <a16:creationId xmlns:a16="http://schemas.microsoft.com/office/drawing/2014/main" id="{02C1ED32-76C1-4F61-8390-B0AB7A8F49EA}"/>
              </a:ext>
            </a:extLst>
          </p:cNvPr>
          <p:cNvSpPr/>
          <p:nvPr/>
        </p:nvSpPr>
        <p:spPr>
          <a:xfrm>
            <a:off x="2894887" y="4000234"/>
            <a:ext cx="431312" cy="43131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Q3</a:t>
            </a:r>
            <a:endParaRPr lang="zh-CN" altLang="en-US" b="1" dirty="0"/>
          </a:p>
        </p:txBody>
      </p:sp>
      <p:sp>
        <p:nvSpPr>
          <p:cNvPr id="21" name="íşḷïdê">
            <a:extLst>
              <a:ext uri="{FF2B5EF4-FFF2-40B4-BE49-F238E27FC236}">
                <a16:creationId xmlns:a16="http://schemas.microsoft.com/office/drawing/2014/main" id="{4BF9B1AA-4C39-4D24-8D97-C6DEA6548C80}"/>
              </a:ext>
            </a:extLst>
          </p:cNvPr>
          <p:cNvSpPr/>
          <p:nvPr/>
        </p:nvSpPr>
        <p:spPr>
          <a:xfrm>
            <a:off x="8615156" y="2738089"/>
            <a:ext cx="431312" cy="4313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Q2</a:t>
            </a:r>
            <a:endParaRPr lang="zh-CN" altLang="en-US" b="1" dirty="0"/>
          </a:p>
        </p:txBody>
      </p:sp>
      <p:sp>
        <p:nvSpPr>
          <p:cNvPr id="22" name="íSļíďè">
            <a:extLst>
              <a:ext uri="{FF2B5EF4-FFF2-40B4-BE49-F238E27FC236}">
                <a16:creationId xmlns:a16="http://schemas.microsoft.com/office/drawing/2014/main" id="{D2A32B78-DB65-4FE1-A28B-449F2164118B}"/>
              </a:ext>
            </a:extLst>
          </p:cNvPr>
          <p:cNvSpPr/>
          <p:nvPr/>
        </p:nvSpPr>
        <p:spPr>
          <a:xfrm>
            <a:off x="8255544" y="5209101"/>
            <a:ext cx="431312" cy="43131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8249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6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97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801255-B193-4D9C-A9DE-D17D1ACE9E80}"/>
              </a:ext>
            </a:extLst>
          </p:cNvPr>
          <p:cNvCxnSpPr>
            <a:cxnSpLocks/>
          </p:cNvCxnSpPr>
          <p:nvPr/>
        </p:nvCxnSpPr>
        <p:spPr>
          <a:xfrm flipH="1">
            <a:off x="669925" y="6118622"/>
            <a:ext cx="903757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DC5F6D-E7E4-44D8-8550-BFFCE610AC82}"/>
              </a:ext>
            </a:extLst>
          </p:cNvPr>
          <p:cNvCxnSpPr>
            <a:cxnSpLocks/>
          </p:cNvCxnSpPr>
          <p:nvPr/>
        </p:nvCxnSpPr>
        <p:spPr>
          <a:xfrm flipH="1">
            <a:off x="669925" y="4618935"/>
            <a:ext cx="903757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C09A9A-D440-4BE2-B5CF-F018CE4B11E1}"/>
              </a:ext>
            </a:extLst>
          </p:cNvPr>
          <p:cNvCxnSpPr>
            <a:cxnSpLocks/>
          </p:cNvCxnSpPr>
          <p:nvPr/>
        </p:nvCxnSpPr>
        <p:spPr>
          <a:xfrm flipH="1">
            <a:off x="669925" y="3507318"/>
            <a:ext cx="9196451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DCAF40-B2BD-40C1-BDA2-3997E1403CEF}"/>
              </a:ext>
            </a:extLst>
          </p:cNvPr>
          <p:cNvCxnSpPr>
            <a:cxnSpLocks/>
          </p:cNvCxnSpPr>
          <p:nvPr/>
        </p:nvCxnSpPr>
        <p:spPr>
          <a:xfrm>
            <a:off x="670719" y="1773196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ş1ïḋé">
            <a:extLst>
              <a:ext uri="{FF2B5EF4-FFF2-40B4-BE49-F238E27FC236}">
                <a16:creationId xmlns:a16="http://schemas.microsoft.com/office/drawing/2014/main" id="{842B7312-A2AB-43EF-A2D4-1550EABD27C2}"/>
              </a:ext>
            </a:extLst>
          </p:cNvPr>
          <p:cNvSpPr txBox="1"/>
          <p:nvPr/>
        </p:nvSpPr>
        <p:spPr>
          <a:xfrm>
            <a:off x="2852349" y="1107278"/>
            <a:ext cx="6487303" cy="1166449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3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43" name="i$ḻîḋé">
            <a:extLst>
              <a:ext uri="{FF2B5EF4-FFF2-40B4-BE49-F238E27FC236}">
                <a16:creationId xmlns:a16="http://schemas.microsoft.com/office/drawing/2014/main" id="{EF3EC56E-6CB8-465A-A4C5-37086226A264}"/>
              </a:ext>
            </a:extLst>
          </p:cNvPr>
          <p:cNvSpPr/>
          <p:nvPr/>
        </p:nvSpPr>
        <p:spPr bwMode="auto">
          <a:xfrm>
            <a:off x="7975145" y="4713905"/>
            <a:ext cx="3464709" cy="1432148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ŝ1ídè">
            <a:extLst>
              <a:ext uri="{FF2B5EF4-FFF2-40B4-BE49-F238E27FC236}">
                <a16:creationId xmlns:a16="http://schemas.microsoft.com/office/drawing/2014/main" id="{1E1E4FEF-788C-47C7-A859-D1065B5B4407}"/>
              </a:ext>
            </a:extLst>
          </p:cNvPr>
          <p:cNvSpPr/>
          <p:nvPr/>
        </p:nvSpPr>
        <p:spPr bwMode="auto">
          <a:xfrm flipV="1">
            <a:off x="8395646" y="4705782"/>
            <a:ext cx="2623709" cy="4582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śļïďê">
            <a:extLst>
              <a:ext uri="{FF2B5EF4-FFF2-40B4-BE49-F238E27FC236}">
                <a16:creationId xmlns:a16="http://schemas.microsoft.com/office/drawing/2014/main" id="{81763FC0-FBCD-41DE-B59F-41CAD49D4ED9}"/>
              </a:ext>
            </a:extLst>
          </p:cNvPr>
          <p:cNvSpPr/>
          <p:nvPr/>
        </p:nvSpPr>
        <p:spPr bwMode="auto">
          <a:xfrm>
            <a:off x="8488606" y="3619125"/>
            <a:ext cx="2437787" cy="1007668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sḻîḍê">
            <a:extLst>
              <a:ext uri="{FF2B5EF4-FFF2-40B4-BE49-F238E27FC236}">
                <a16:creationId xmlns:a16="http://schemas.microsoft.com/office/drawing/2014/main" id="{032C079D-3C3C-4210-A65C-8BCB63E89055}"/>
              </a:ext>
            </a:extLst>
          </p:cNvPr>
          <p:cNvSpPr/>
          <p:nvPr/>
        </p:nvSpPr>
        <p:spPr bwMode="auto">
          <a:xfrm flipV="1">
            <a:off x="8784473" y="3613409"/>
            <a:ext cx="1846055" cy="32244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1iḓé">
            <a:extLst>
              <a:ext uri="{FF2B5EF4-FFF2-40B4-BE49-F238E27FC236}">
                <a16:creationId xmlns:a16="http://schemas.microsoft.com/office/drawing/2014/main" id="{5AA302E3-C870-46DC-8FA4-919A2A6A3093}"/>
              </a:ext>
            </a:extLst>
          </p:cNvPr>
          <p:cNvSpPr/>
          <p:nvPr/>
        </p:nvSpPr>
        <p:spPr bwMode="auto">
          <a:xfrm>
            <a:off x="8967983" y="2916561"/>
            <a:ext cx="1479032" cy="611363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ŝ1îḍê">
            <a:extLst>
              <a:ext uri="{FF2B5EF4-FFF2-40B4-BE49-F238E27FC236}">
                <a16:creationId xmlns:a16="http://schemas.microsoft.com/office/drawing/2014/main" id="{BA797B6D-EB49-4C99-80A6-7C24F624C0EC}"/>
              </a:ext>
            </a:extLst>
          </p:cNvPr>
          <p:cNvSpPr/>
          <p:nvPr/>
        </p:nvSpPr>
        <p:spPr bwMode="auto">
          <a:xfrm flipV="1">
            <a:off x="9147489" y="2913093"/>
            <a:ext cx="1120022" cy="1956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şḷiḍè">
            <a:extLst>
              <a:ext uri="{FF2B5EF4-FFF2-40B4-BE49-F238E27FC236}">
                <a16:creationId xmlns:a16="http://schemas.microsoft.com/office/drawing/2014/main" id="{F63BC522-BFF7-4F8E-9E6F-56A3C83A688D}"/>
              </a:ext>
            </a:extLst>
          </p:cNvPr>
          <p:cNvSpPr txBox="1"/>
          <p:nvPr/>
        </p:nvSpPr>
        <p:spPr>
          <a:xfrm>
            <a:off x="9320022" y="3195724"/>
            <a:ext cx="774954" cy="230034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43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6,320K</a:t>
            </a:r>
          </a:p>
        </p:txBody>
      </p:sp>
      <p:sp>
        <p:nvSpPr>
          <p:cNvPr id="37" name="ïşḻíďé">
            <a:extLst>
              <a:ext uri="{FF2B5EF4-FFF2-40B4-BE49-F238E27FC236}">
                <a16:creationId xmlns:a16="http://schemas.microsoft.com/office/drawing/2014/main" id="{DC2C1647-E9B6-419E-8286-7A1ED11548A4}"/>
              </a:ext>
            </a:extLst>
          </p:cNvPr>
          <p:cNvSpPr txBox="1"/>
          <p:nvPr/>
        </p:nvSpPr>
        <p:spPr>
          <a:xfrm>
            <a:off x="9228582" y="4106600"/>
            <a:ext cx="957834" cy="28431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222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,000K</a:t>
            </a:r>
          </a:p>
        </p:txBody>
      </p:sp>
      <p:sp>
        <p:nvSpPr>
          <p:cNvPr id="38" name="îS1iḋe">
            <a:extLst>
              <a:ext uri="{FF2B5EF4-FFF2-40B4-BE49-F238E27FC236}">
                <a16:creationId xmlns:a16="http://schemas.microsoft.com/office/drawing/2014/main" id="{980D028F-3F27-44B4-A12F-2847A74855CE}"/>
              </a:ext>
            </a:extLst>
          </p:cNvPr>
          <p:cNvSpPr txBox="1"/>
          <p:nvPr/>
        </p:nvSpPr>
        <p:spPr>
          <a:xfrm>
            <a:off x="9164574" y="5488250"/>
            <a:ext cx="1085850" cy="32231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12" name="îṣḷidè">
            <a:extLst>
              <a:ext uri="{FF2B5EF4-FFF2-40B4-BE49-F238E27FC236}">
                <a16:creationId xmlns:a16="http://schemas.microsoft.com/office/drawing/2014/main" id="{164E1D67-B7AE-4DC5-BA31-873D9938AC65}"/>
              </a:ext>
            </a:extLst>
          </p:cNvPr>
          <p:cNvSpPr/>
          <p:nvPr/>
        </p:nvSpPr>
        <p:spPr>
          <a:xfrm>
            <a:off x="8012566" y="5264403"/>
            <a:ext cx="383080" cy="38308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31" name="îśḻîdè">
            <a:extLst>
              <a:ext uri="{FF2B5EF4-FFF2-40B4-BE49-F238E27FC236}">
                <a16:creationId xmlns:a16="http://schemas.microsoft.com/office/drawing/2014/main" id="{CBB73F4F-32A5-40FB-99D8-9709CF588CFA}"/>
              </a:ext>
            </a:extLst>
          </p:cNvPr>
          <p:cNvSpPr txBox="1"/>
          <p:nvPr/>
        </p:nvSpPr>
        <p:spPr>
          <a:xfrm>
            <a:off x="669925" y="5524120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32" name="iSḻîḑê">
            <a:extLst>
              <a:ext uri="{FF2B5EF4-FFF2-40B4-BE49-F238E27FC236}">
                <a16:creationId xmlns:a16="http://schemas.microsoft.com/office/drawing/2014/main" id="{960D9821-B47C-495E-9C3E-20D98A5BBFC3}"/>
              </a:ext>
            </a:extLst>
          </p:cNvPr>
          <p:cNvSpPr txBox="1"/>
          <p:nvPr/>
        </p:nvSpPr>
        <p:spPr>
          <a:xfrm>
            <a:off x="669925" y="5151153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4" name="íṩļíḓè">
            <a:extLst>
              <a:ext uri="{FF2B5EF4-FFF2-40B4-BE49-F238E27FC236}">
                <a16:creationId xmlns:a16="http://schemas.microsoft.com/office/drawing/2014/main" id="{0B31D001-49EA-44D3-86FA-C24008579D87}"/>
              </a:ext>
            </a:extLst>
          </p:cNvPr>
          <p:cNvSpPr/>
          <p:nvPr/>
        </p:nvSpPr>
        <p:spPr>
          <a:xfrm>
            <a:off x="8427570" y="3922175"/>
            <a:ext cx="383080" cy="3830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Q3</a:t>
            </a:r>
            <a:endParaRPr lang="zh-CN" altLang="en-US" dirty="0"/>
          </a:p>
        </p:txBody>
      </p:sp>
      <p:sp>
        <p:nvSpPr>
          <p:cNvPr id="29" name="ïS1íḋé">
            <a:extLst>
              <a:ext uri="{FF2B5EF4-FFF2-40B4-BE49-F238E27FC236}">
                <a16:creationId xmlns:a16="http://schemas.microsoft.com/office/drawing/2014/main" id="{24EE08B0-285D-4036-9F0C-19F51B5CD915}"/>
              </a:ext>
            </a:extLst>
          </p:cNvPr>
          <p:cNvSpPr txBox="1"/>
          <p:nvPr/>
        </p:nvSpPr>
        <p:spPr>
          <a:xfrm>
            <a:off x="669925" y="4034000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30" name="íSľiďê">
            <a:extLst>
              <a:ext uri="{FF2B5EF4-FFF2-40B4-BE49-F238E27FC236}">
                <a16:creationId xmlns:a16="http://schemas.microsoft.com/office/drawing/2014/main" id="{334D087D-DEE8-4A36-8BC9-7CD15CAB4976}"/>
              </a:ext>
            </a:extLst>
          </p:cNvPr>
          <p:cNvSpPr txBox="1"/>
          <p:nvPr/>
        </p:nvSpPr>
        <p:spPr>
          <a:xfrm>
            <a:off x="669925" y="3661033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6" name="isḷíḋe">
            <a:extLst>
              <a:ext uri="{FF2B5EF4-FFF2-40B4-BE49-F238E27FC236}">
                <a16:creationId xmlns:a16="http://schemas.microsoft.com/office/drawing/2014/main" id="{4DF7846D-CAEB-4C5B-A8E7-6FC9CF2A1425}"/>
              </a:ext>
            </a:extLst>
          </p:cNvPr>
          <p:cNvSpPr/>
          <p:nvPr/>
        </p:nvSpPr>
        <p:spPr>
          <a:xfrm>
            <a:off x="8784473" y="2996662"/>
            <a:ext cx="383080" cy="3830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Q4</a:t>
            </a:r>
            <a:endParaRPr lang="zh-CN" altLang="en-US" dirty="0"/>
          </a:p>
        </p:txBody>
      </p:sp>
      <p:sp>
        <p:nvSpPr>
          <p:cNvPr id="27" name="í$ḷíḋê">
            <a:extLst>
              <a:ext uri="{FF2B5EF4-FFF2-40B4-BE49-F238E27FC236}">
                <a16:creationId xmlns:a16="http://schemas.microsoft.com/office/drawing/2014/main" id="{4C4F8CD8-6C4A-4020-9C4B-7EC533D9759F}"/>
              </a:ext>
            </a:extLst>
          </p:cNvPr>
          <p:cNvSpPr txBox="1"/>
          <p:nvPr/>
        </p:nvSpPr>
        <p:spPr>
          <a:xfrm>
            <a:off x="669925" y="2817446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8" name="îsľiďê">
            <a:extLst>
              <a:ext uri="{FF2B5EF4-FFF2-40B4-BE49-F238E27FC236}">
                <a16:creationId xmlns:a16="http://schemas.microsoft.com/office/drawing/2014/main" id="{461E0FB4-306A-47CB-BE2F-D1EC3EE06767}"/>
              </a:ext>
            </a:extLst>
          </p:cNvPr>
          <p:cNvSpPr txBox="1"/>
          <p:nvPr/>
        </p:nvSpPr>
        <p:spPr>
          <a:xfrm>
            <a:off x="669925" y="2444479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5" name="íśḷíde">
            <a:extLst>
              <a:ext uri="{FF2B5EF4-FFF2-40B4-BE49-F238E27FC236}">
                <a16:creationId xmlns:a16="http://schemas.microsoft.com/office/drawing/2014/main" id="{E298A229-EE41-479C-B6CB-296973B05684}"/>
              </a:ext>
            </a:extLst>
          </p:cNvPr>
          <p:cNvSpPr txBox="1"/>
          <p:nvPr/>
        </p:nvSpPr>
        <p:spPr>
          <a:xfrm>
            <a:off x="4715469" y="5524120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6" name="íśḻide">
            <a:extLst>
              <a:ext uri="{FF2B5EF4-FFF2-40B4-BE49-F238E27FC236}">
                <a16:creationId xmlns:a16="http://schemas.microsoft.com/office/drawing/2014/main" id="{A72776C9-3747-4781-9BF0-1469AC2B76D8}"/>
              </a:ext>
            </a:extLst>
          </p:cNvPr>
          <p:cNvSpPr txBox="1"/>
          <p:nvPr/>
        </p:nvSpPr>
        <p:spPr>
          <a:xfrm>
            <a:off x="4715469" y="5151153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ïsliḍé">
            <a:extLst>
              <a:ext uri="{FF2B5EF4-FFF2-40B4-BE49-F238E27FC236}">
                <a16:creationId xmlns:a16="http://schemas.microsoft.com/office/drawing/2014/main" id="{68047DE5-519D-4AD0-BFBB-60D402FE3F5A}"/>
              </a:ext>
            </a:extLst>
          </p:cNvPr>
          <p:cNvSpPr txBox="1"/>
          <p:nvPr/>
        </p:nvSpPr>
        <p:spPr>
          <a:xfrm>
            <a:off x="4715469" y="4034000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4" name="işlíďé">
            <a:extLst>
              <a:ext uri="{FF2B5EF4-FFF2-40B4-BE49-F238E27FC236}">
                <a16:creationId xmlns:a16="http://schemas.microsoft.com/office/drawing/2014/main" id="{16A5B1AD-B74E-4F45-B923-4EC0E2647A17}"/>
              </a:ext>
            </a:extLst>
          </p:cNvPr>
          <p:cNvSpPr txBox="1"/>
          <p:nvPr/>
        </p:nvSpPr>
        <p:spPr>
          <a:xfrm>
            <a:off x="4715469" y="3661033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21" name="îṥḻiḓe">
            <a:extLst>
              <a:ext uri="{FF2B5EF4-FFF2-40B4-BE49-F238E27FC236}">
                <a16:creationId xmlns:a16="http://schemas.microsoft.com/office/drawing/2014/main" id="{ADE9BB20-1686-4AF1-BBCA-EFAF9B14B5F5}"/>
              </a:ext>
            </a:extLst>
          </p:cNvPr>
          <p:cNvSpPr txBox="1"/>
          <p:nvPr/>
        </p:nvSpPr>
        <p:spPr>
          <a:xfrm>
            <a:off x="4715469" y="2817446"/>
            <a:ext cx="2923667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íṡ1îḑé">
            <a:extLst>
              <a:ext uri="{FF2B5EF4-FFF2-40B4-BE49-F238E27FC236}">
                <a16:creationId xmlns:a16="http://schemas.microsoft.com/office/drawing/2014/main" id="{6450E394-45BB-4B5A-B279-72EC5A2E24E5}"/>
              </a:ext>
            </a:extLst>
          </p:cNvPr>
          <p:cNvSpPr txBox="1"/>
          <p:nvPr/>
        </p:nvSpPr>
        <p:spPr>
          <a:xfrm>
            <a:off x="4715469" y="2444479"/>
            <a:ext cx="2923667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8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35387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选题背景和研究意义</a:t>
            </a:r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04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išľíďè"/>
          <p:cNvSpPr/>
          <p:nvPr/>
        </p:nvSpPr>
        <p:spPr>
          <a:xfrm>
            <a:off x="6362101" y="2164196"/>
            <a:ext cx="2044743" cy="2529609"/>
          </a:xfrm>
          <a:custGeom>
            <a:avLst/>
            <a:gdLst>
              <a:gd name="connsiteX0" fmla="*/ 0 w 2044743"/>
              <a:gd name="connsiteY0" fmla="*/ 0 h 2529609"/>
              <a:gd name="connsiteX1" fmla="*/ 1428764 w 2044743"/>
              <a:gd name="connsiteY1" fmla="*/ 0 h 2529609"/>
              <a:gd name="connsiteX2" fmla="*/ 2044743 w 2044743"/>
              <a:gd name="connsiteY2" fmla="*/ 1264805 h 2529609"/>
              <a:gd name="connsiteX3" fmla="*/ 1428764 w 2044743"/>
              <a:gd name="connsiteY3" fmla="*/ 2529609 h 2529609"/>
              <a:gd name="connsiteX4" fmla="*/ 0 w 2044743"/>
              <a:gd name="connsiteY4" fmla="*/ 2529609 h 2529609"/>
              <a:gd name="connsiteX5" fmla="*/ 0 w 2044743"/>
              <a:gd name="connsiteY5" fmla="*/ 0 h 2529609"/>
              <a:gd name="connsiteX6" fmla="*/ 1741055 w 2044743"/>
              <a:gd name="connsiteY6" fmla="*/ 1158586 h 2529609"/>
              <a:gd name="connsiteX7" fmla="*/ 1634837 w 2044743"/>
              <a:gd name="connsiteY7" fmla="*/ 1264804 h 2529609"/>
              <a:gd name="connsiteX8" fmla="*/ 1741055 w 2044743"/>
              <a:gd name="connsiteY8" fmla="*/ 1371022 h 2529609"/>
              <a:gd name="connsiteX9" fmla="*/ 1847273 w 2044743"/>
              <a:gd name="connsiteY9" fmla="*/ 1264804 h 2529609"/>
              <a:gd name="connsiteX10" fmla="*/ 1741055 w 2044743"/>
              <a:gd name="connsiteY10" fmla="*/ 1158586 h 25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4743" h="2529609">
                <a:moveTo>
                  <a:pt x="0" y="0"/>
                </a:moveTo>
                <a:lnTo>
                  <a:pt x="1428764" y="0"/>
                </a:lnTo>
                <a:lnTo>
                  <a:pt x="2044743" y="1264805"/>
                </a:lnTo>
                <a:lnTo>
                  <a:pt x="1428764" y="2529609"/>
                </a:lnTo>
                <a:lnTo>
                  <a:pt x="0" y="2529609"/>
                </a:lnTo>
                <a:lnTo>
                  <a:pt x="0" y="0"/>
                </a:lnTo>
                <a:close/>
                <a:moveTo>
                  <a:pt x="1741055" y="1158586"/>
                </a:moveTo>
                <a:cubicBezTo>
                  <a:pt x="1682392" y="1158586"/>
                  <a:pt x="1634837" y="1206141"/>
                  <a:pt x="1634837" y="1264804"/>
                </a:cubicBezTo>
                <a:cubicBezTo>
                  <a:pt x="1634837" y="1323467"/>
                  <a:pt x="1682392" y="1371022"/>
                  <a:pt x="1741055" y="1371022"/>
                </a:cubicBezTo>
                <a:cubicBezTo>
                  <a:pt x="1799718" y="1371022"/>
                  <a:pt x="1847273" y="1323467"/>
                  <a:pt x="1847273" y="1264804"/>
                </a:cubicBezTo>
                <a:cubicBezTo>
                  <a:pt x="1847273" y="1206141"/>
                  <a:pt x="1799718" y="1158586"/>
                  <a:pt x="1741055" y="1158586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sļíḍé"/>
          <p:cNvSpPr/>
          <p:nvPr/>
        </p:nvSpPr>
        <p:spPr>
          <a:xfrm flipH="1">
            <a:off x="3785156" y="2164196"/>
            <a:ext cx="2044743" cy="2529609"/>
          </a:xfrm>
          <a:custGeom>
            <a:avLst/>
            <a:gdLst>
              <a:gd name="connsiteX0" fmla="*/ 0 w 2044743"/>
              <a:gd name="connsiteY0" fmla="*/ 0 h 2529609"/>
              <a:gd name="connsiteX1" fmla="*/ 1428764 w 2044743"/>
              <a:gd name="connsiteY1" fmla="*/ 0 h 2529609"/>
              <a:gd name="connsiteX2" fmla="*/ 2044743 w 2044743"/>
              <a:gd name="connsiteY2" fmla="*/ 1264805 h 2529609"/>
              <a:gd name="connsiteX3" fmla="*/ 1428764 w 2044743"/>
              <a:gd name="connsiteY3" fmla="*/ 2529609 h 2529609"/>
              <a:gd name="connsiteX4" fmla="*/ 0 w 2044743"/>
              <a:gd name="connsiteY4" fmla="*/ 2529609 h 2529609"/>
              <a:gd name="connsiteX5" fmla="*/ 0 w 2044743"/>
              <a:gd name="connsiteY5" fmla="*/ 0 h 2529609"/>
              <a:gd name="connsiteX6" fmla="*/ 1741055 w 2044743"/>
              <a:gd name="connsiteY6" fmla="*/ 1158586 h 2529609"/>
              <a:gd name="connsiteX7" fmla="*/ 1634837 w 2044743"/>
              <a:gd name="connsiteY7" fmla="*/ 1264804 h 2529609"/>
              <a:gd name="connsiteX8" fmla="*/ 1741055 w 2044743"/>
              <a:gd name="connsiteY8" fmla="*/ 1371022 h 2529609"/>
              <a:gd name="connsiteX9" fmla="*/ 1847273 w 2044743"/>
              <a:gd name="connsiteY9" fmla="*/ 1264804 h 2529609"/>
              <a:gd name="connsiteX10" fmla="*/ 1741055 w 2044743"/>
              <a:gd name="connsiteY10" fmla="*/ 1158586 h 25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4743" h="2529609">
                <a:moveTo>
                  <a:pt x="0" y="0"/>
                </a:moveTo>
                <a:lnTo>
                  <a:pt x="1428764" y="0"/>
                </a:lnTo>
                <a:lnTo>
                  <a:pt x="2044743" y="1264805"/>
                </a:lnTo>
                <a:lnTo>
                  <a:pt x="1428764" y="2529609"/>
                </a:lnTo>
                <a:lnTo>
                  <a:pt x="0" y="2529609"/>
                </a:lnTo>
                <a:lnTo>
                  <a:pt x="0" y="0"/>
                </a:lnTo>
                <a:close/>
                <a:moveTo>
                  <a:pt x="1741055" y="1158586"/>
                </a:moveTo>
                <a:cubicBezTo>
                  <a:pt x="1682392" y="1158586"/>
                  <a:pt x="1634837" y="1206141"/>
                  <a:pt x="1634837" y="1264804"/>
                </a:cubicBezTo>
                <a:cubicBezTo>
                  <a:pt x="1634837" y="1323467"/>
                  <a:pt x="1682392" y="1371022"/>
                  <a:pt x="1741055" y="1371022"/>
                </a:cubicBezTo>
                <a:cubicBezTo>
                  <a:pt x="1799718" y="1371022"/>
                  <a:pt x="1847273" y="1323467"/>
                  <a:pt x="1847273" y="1264804"/>
                </a:cubicBezTo>
                <a:cubicBezTo>
                  <a:pt x="1847273" y="1206141"/>
                  <a:pt x="1799718" y="1158586"/>
                  <a:pt x="1741055" y="1158586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śļîḋé"/>
          <p:cNvSpPr txBox="1"/>
          <p:nvPr/>
        </p:nvSpPr>
        <p:spPr>
          <a:xfrm>
            <a:off x="1119164" y="2465857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1" name="ïs1íḋè"/>
          <p:cNvSpPr/>
          <p:nvPr/>
        </p:nvSpPr>
        <p:spPr>
          <a:xfrm>
            <a:off x="1119164" y="2219636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8" name="îSľiḍê"/>
          <p:cNvSpPr txBox="1"/>
          <p:nvPr/>
        </p:nvSpPr>
        <p:spPr>
          <a:xfrm>
            <a:off x="8612087" y="246585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9" name="işḻiḓé"/>
          <p:cNvSpPr/>
          <p:nvPr/>
        </p:nvSpPr>
        <p:spPr>
          <a:xfrm>
            <a:off x="8612087" y="2219636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0" name="ísḻïḑé"/>
          <p:cNvSpPr>
            <a:spLocks/>
          </p:cNvSpPr>
          <p:nvPr/>
        </p:nvSpPr>
        <p:spPr bwMode="auto">
          <a:xfrm>
            <a:off x="6919994" y="3054849"/>
            <a:ext cx="554262" cy="605426"/>
          </a:xfrm>
          <a:custGeom>
            <a:avLst/>
            <a:gdLst>
              <a:gd name="connsiteX0" fmla="*/ 96838 w 309563"/>
              <a:gd name="connsiteY0" fmla="*/ 300038 h 338138"/>
              <a:gd name="connsiteX1" fmla="*/ 85725 w 309563"/>
              <a:gd name="connsiteY1" fmla="*/ 310357 h 338138"/>
              <a:gd name="connsiteX2" fmla="*/ 96838 w 309563"/>
              <a:gd name="connsiteY2" fmla="*/ 320676 h 338138"/>
              <a:gd name="connsiteX3" fmla="*/ 107951 w 309563"/>
              <a:gd name="connsiteY3" fmla="*/ 310357 h 338138"/>
              <a:gd name="connsiteX4" fmla="*/ 96838 w 309563"/>
              <a:gd name="connsiteY4" fmla="*/ 300038 h 338138"/>
              <a:gd name="connsiteX5" fmla="*/ 206375 w 309563"/>
              <a:gd name="connsiteY5" fmla="*/ 68263 h 338138"/>
              <a:gd name="connsiteX6" fmla="*/ 206375 w 309563"/>
              <a:gd name="connsiteY6" fmla="*/ 112713 h 338138"/>
              <a:gd name="connsiteX7" fmla="*/ 214312 w 309563"/>
              <a:gd name="connsiteY7" fmla="*/ 112713 h 338138"/>
              <a:gd name="connsiteX8" fmla="*/ 214312 w 309563"/>
              <a:gd name="connsiteY8" fmla="*/ 85726 h 338138"/>
              <a:gd name="connsiteX9" fmla="*/ 225425 w 309563"/>
              <a:gd name="connsiteY9" fmla="*/ 107951 h 338138"/>
              <a:gd name="connsiteX10" fmla="*/ 230188 w 309563"/>
              <a:gd name="connsiteY10" fmla="*/ 107951 h 338138"/>
              <a:gd name="connsiteX11" fmla="*/ 241300 w 309563"/>
              <a:gd name="connsiteY11" fmla="*/ 85726 h 338138"/>
              <a:gd name="connsiteX12" fmla="*/ 241300 w 309563"/>
              <a:gd name="connsiteY12" fmla="*/ 112713 h 338138"/>
              <a:gd name="connsiteX13" fmla="*/ 249238 w 309563"/>
              <a:gd name="connsiteY13" fmla="*/ 112713 h 338138"/>
              <a:gd name="connsiteX14" fmla="*/ 249238 w 309563"/>
              <a:gd name="connsiteY14" fmla="*/ 103562 h 338138"/>
              <a:gd name="connsiteX15" fmla="*/ 251925 w 309563"/>
              <a:gd name="connsiteY15" fmla="*/ 106176 h 338138"/>
              <a:gd name="connsiteX16" fmla="*/ 266701 w 309563"/>
              <a:gd name="connsiteY16" fmla="*/ 112713 h 338138"/>
              <a:gd name="connsiteX17" fmla="*/ 284163 w 309563"/>
              <a:gd name="connsiteY17" fmla="*/ 99640 h 338138"/>
              <a:gd name="connsiteX18" fmla="*/ 269387 w 309563"/>
              <a:gd name="connsiteY18" fmla="*/ 85259 h 338138"/>
              <a:gd name="connsiteX19" fmla="*/ 261328 w 309563"/>
              <a:gd name="connsiteY19" fmla="*/ 80029 h 338138"/>
              <a:gd name="connsiteX20" fmla="*/ 268044 w 309563"/>
              <a:gd name="connsiteY20" fmla="*/ 76107 h 338138"/>
              <a:gd name="connsiteX21" fmla="*/ 276104 w 309563"/>
              <a:gd name="connsiteY21" fmla="*/ 77415 h 338138"/>
              <a:gd name="connsiteX22" fmla="*/ 278790 w 309563"/>
              <a:gd name="connsiteY22" fmla="*/ 80029 h 338138"/>
              <a:gd name="connsiteX23" fmla="*/ 284163 w 309563"/>
              <a:gd name="connsiteY23" fmla="*/ 73493 h 338138"/>
              <a:gd name="connsiteX24" fmla="*/ 280133 w 309563"/>
              <a:gd name="connsiteY24" fmla="*/ 70878 h 338138"/>
              <a:gd name="connsiteX25" fmla="*/ 268044 w 309563"/>
              <a:gd name="connsiteY25" fmla="*/ 68263 h 338138"/>
              <a:gd name="connsiteX26" fmla="*/ 251925 w 309563"/>
              <a:gd name="connsiteY26" fmla="*/ 80029 h 338138"/>
              <a:gd name="connsiteX27" fmla="*/ 266701 w 309563"/>
              <a:gd name="connsiteY27" fmla="*/ 93103 h 338138"/>
              <a:gd name="connsiteX28" fmla="*/ 276104 w 309563"/>
              <a:gd name="connsiteY28" fmla="*/ 99640 h 338138"/>
              <a:gd name="connsiteX29" fmla="*/ 266701 w 309563"/>
              <a:gd name="connsiteY29" fmla="*/ 103562 h 338138"/>
              <a:gd name="connsiteX30" fmla="*/ 257298 w 309563"/>
              <a:gd name="connsiteY30" fmla="*/ 100947 h 338138"/>
              <a:gd name="connsiteX31" fmla="*/ 254611 w 309563"/>
              <a:gd name="connsiteY31" fmla="*/ 97025 h 338138"/>
              <a:gd name="connsiteX32" fmla="*/ 249238 w 309563"/>
              <a:gd name="connsiteY32" fmla="*/ 103562 h 338138"/>
              <a:gd name="connsiteX33" fmla="*/ 249238 w 309563"/>
              <a:gd name="connsiteY33" fmla="*/ 68263 h 338138"/>
              <a:gd name="connsiteX34" fmla="*/ 241300 w 309563"/>
              <a:gd name="connsiteY34" fmla="*/ 68263 h 338138"/>
              <a:gd name="connsiteX35" fmla="*/ 227012 w 309563"/>
              <a:gd name="connsiteY35" fmla="*/ 93663 h 338138"/>
              <a:gd name="connsiteX36" fmla="*/ 214312 w 309563"/>
              <a:gd name="connsiteY36" fmla="*/ 68263 h 338138"/>
              <a:gd name="connsiteX37" fmla="*/ 157163 w 309563"/>
              <a:gd name="connsiteY37" fmla="*/ 68263 h 338138"/>
              <a:gd name="connsiteX38" fmla="*/ 157163 w 309563"/>
              <a:gd name="connsiteY38" fmla="*/ 112713 h 338138"/>
              <a:gd name="connsiteX39" fmla="*/ 165100 w 309563"/>
              <a:gd name="connsiteY39" fmla="*/ 112713 h 338138"/>
              <a:gd name="connsiteX40" fmla="*/ 165100 w 309563"/>
              <a:gd name="connsiteY40" fmla="*/ 85726 h 338138"/>
              <a:gd name="connsiteX41" fmla="*/ 176213 w 309563"/>
              <a:gd name="connsiteY41" fmla="*/ 107951 h 338138"/>
              <a:gd name="connsiteX42" fmla="*/ 180976 w 309563"/>
              <a:gd name="connsiteY42" fmla="*/ 107951 h 338138"/>
              <a:gd name="connsiteX43" fmla="*/ 192088 w 309563"/>
              <a:gd name="connsiteY43" fmla="*/ 85726 h 338138"/>
              <a:gd name="connsiteX44" fmla="*/ 192088 w 309563"/>
              <a:gd name="connsiteY44" fmla="*/ 112713 h 338138"/>
              <a:gd name="connsiteX45" fmla="*/ 200026 w 309563"/>
              <a:gd name="connsiteY45" fmla="*/ 112713 h 338138"/>
              <a:gd name="connsiteX46" fmla="*/ 200026 w 309563"/>
              <a:gd name="connsiteY46" fmla="*/ 68263 h 338138"/>
              <a:gd name="connsiteX47" fmla="*/ 192088 w 309563"/>
              <a:gd name="connsiteY47" fmla="*/ 68263 h 338138"/>
              <a:gd name="connsiteX48" fmla="*/ 179388 w 309563"/>
              <a:gd name="connsiteY48" fmla="*/ 93663 h 338138"/>
              <a:gd name="connsiteX49" fmla="*/ 163513 w 309563"/>
              <a:gd name="connsiteY49" fmla="*/ 68263 h 338138"/>
              <a:gd name="connsiteX50" fmla="*/ 221456 w 309563"/>
              <a:gd name="connsiteY50" fmla="*/ 20638 h 338138"/>
              <a:gd name="connsiteX51" fmla="*/ 309563 w 309563"/>
              <a:gd name="connsiteY51" fmla="*/ 89928 h 338138"/>
              <a:gd name="connsiteX52" fmla="*/ 221456 w 309563"/>
              <a:gd name="connsiteY52" fmla="*/ 160525 h 338138"/>
              <a:gd name="connsiteX53" fmla="*/ 216196 w 309563"/>
              <a:gd name="connsiteY53" fmla="*/ 160525 h 338138"/>
              <a:gd name="connsiteX54" fmla="*/ 159650 w 309563"/>
              <a:gd name="connsiteY54" fmla="*/ 176213 h 338138"/>
              <a:gd name="connsiteX55" fmla="*/ 153075 w 309563"/>
              <a:gd name="connsiteY55" fmla="*/ 174906 h 338138"/>
              <a:gd name="connsiteX56" fmla="*/ 150445 w 309563"/>
              <a:gd name="connsiteY56" fmla="*/ 172291 h 338138"/>
              <a:gd name="connsiteX57" fmla="*/ 151760 w 309563"/>
              <a:gd name="connsiteY57" fmla="*/ 168369 h 338138"/>
              <a:gd name="connsiteX58" fmla="*/ 167540 w 309563"/>
              <a:gd name="connsiteY58" fmla="*/ 146144 h 338138"/>
              <a:gd name="connsiteX59" fmla="*/ 133350 w 309563"/>
              <a:gd name="connsiteY59" fmla="*/ 89928 h 338138"/>
              <a:gd name="connsiteX60" fmla="*/ 221456 w 309563"/>
              <a:gd name="connsiteY60" fmla="*/ 20638 h 338138"/>
              <a:gd name="connsiteX61" fmla="*/ 66675 w 309563"/>
              <a:gd name="connsiteY61" fmla="*/ 19050 h 338138"/>
              <a:gd name="connsiteX62" fmla="*/ 66675 w 309563"/>
              <a:gd name="connsiteY62" fmla="*/ 30163 h 338138"/>
              <a:gd name="connsiteX63" fmla="*/ 127000 w 309563"/>
              <a:gd name="connsiteY63" fmla="*/ 30163 h 338138"/>
              <a:gd name="connsiteX64" fmla="*/ 127000 w 309563"/>
              <a:gd name="connsiteY64" fmla="*/ 19050 h 338138"/>
              <a:gd name="connsiteX65" fmla="*/ 26531 w 309563"/>
              <a:gd name="connsiteY65" fmla="*/ 0 h 338138"/>
              <a:gd name="connsiteX66" fmla="*/ 45102 w 309563"/>
              <a:gd name="connsiteY66" fmla="*/ 0 h 338138"/>
              <a:gd name="connsiteX67" fmla="*/ 50408 w 309563"/>
              <a:gd name="connsiteY67" fmla="*/ 5283 h 338138"/>
              <a:gd name="connsiteX68" fmla="*/ 184389 w 309563"/>
              <a:gd name="connsiteY68" fmla="*/ 5283 h 338138"/>
              <a:gd name="connsiteX69" fmla="*/ 193675 w 309563"/>
              <a:gd name="connsiteY69" fmla="*/ 13208 h 338138"/>
              <a:gd name="connsiteX70" fmla="*/ 148572 w 309563"/>
              <a:gd name="connsiteY70" fmla="*/ 33021 h 338138"/>
              <a:gd name="connsiteX71" fmla="*/ 135307 w 309563"/>
              <a:gd name="connsiteY71" fmla="*/ 44909 h 338138"/>
              <a:gd name="connsiteX72" fmla="*/ 30510 w 309563"/>
              <a:gd name="connsiteY72" fmla="*/ 44909 h 338138"/>
              <a:gd name="connsiteX73" fmla="*/ 30510 w 309563"/>
              <a:gd name="connsiteY73" fmla="*/ 283983 h 338138"/>
              <a:gd name="connsiteX74" fmla="*/ 163164 w 309563"/>
              <a:gd name="connsiteY74" fmla="*/ 283983 h 338138"/>
              <a:gd name="connsiteX75" fmla="*/ 163164 w 309563"/>
              <a:gd name="connsiteY75" fmla="*/ 187561 h 338138"/>
              <a:gd name="connsiteX76" fmla="*/ 193675 w 309563"/>
              <a:gd name="connsiteY76" fmla="*/ 180957 h 338138"/>
              <a:gd name="connsiteX77" fmla="*/ 193675 w 309563"/>
              <a:gd name="connsiteY77" fmla="*/ 328892 h 338138"/>
              <a:gd name="connsiteX78" fmla="*/ 184389 w 309563"/>
              <a:gd name="connsiteY78" fmla="*/ 338138 h 338138"/>
              <a:gd name="connsiteX79" fmla="*/ 9286 w 309563"/>
              <a:gd name="connsiteY79" fmla="*/ 338138 h 338138"/>
              <a:gd name="connsiteX80" fmla="*/ 0 w 309563"/>
              <a:gd name="connsiteY80" fmla="*/ 328892 h 338138"/>
              <a:gd name="connsiteX81" fmla="*/ 0 w 309563"/>
              <a:gd name="connsiteY81" fmla="*/ 14529 h 338138"/>
              <a:gd name="connsiteX82" fmla="*/ 9286 w 309563"/>
              <a:gd name="connsiteY82" fmla="*/ 5283 h 338138"/>
              <a:gd name="connsiteX83" fmla="*/ 21224 w 309563"/>
              <a:gd name="connsiteY83" fmla="*/ 5283 h 338138"/>
              <a:gd name="connsiteX84" fmla="*/ 26531 w 309563"/>
              <a:gd name="connsiteY8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563" h="338138">
                <a:moveTo>
                  <a:pt x="96838" y="300038"/>
                </a:moveTo>
                <a:cubicBezTo>
                  <a:pt x="90700" y="300038"/>
                  <a:pt x="85725" y="304658"/>
                  <a:pt x="85725" y="310357"/>
                </a:cubicBezTo>
                <a:cubicBezTo>
                  <a:pt x="85725" y="316056"/>
                  <a:pt x="90700" y="320676"/>
                  <a:pt x="96838" y="320676"/>
                </a:cubicBezTo>
                <a:cubicBezTo>
                  <a:pt x="102976" y="320676"/>
                  <a:pt x="107951" y="316056"/>
                  <a:pt x="107951" y="310357"/>
                </a:cubicBezTo>
                <a:cubicBezTo>
                  <a:pt x="107951" y="304658"/>
                  <a:pt x="102976" y="300038"/>
                  <a:pt x="96838" y="300038"/>
                </a:cubicBezTo>
                <a:close/>
                <a:moveTo>
                  <a:pt x="206375" y="68263"/>
                </a:moveTo>
                <a:lnTo>
                  <a:pt x="206375" y="112713"/>
                </a:lnTo>
                <a:lnTo>
                  <a:pt x="214312" y="112713"/>
                </a:lnTo>
                <a:lnTo>
                  <a:pt x="214312" y="85726"/>
                </a:lnTo>
                <a:lnTo>
                  <a:pt x="225425" y="107951"/>
                </a:lnTo>
                <a:lnTo>
                  <a:pt x="230188" y="107951"/>
                </a:lnTo>
                <a:lnTo>
                  <a:pt x="241300" y="85726"/>
                </a:lnTo>
                <a:lnTo>
                  <a:pt x="241300" y="112713"/>
                </a:lnTo>
                <a:lnTo>
                  <a:pt x="249238" y="112713"/>
                </a:lnTo>
                <a:lnTo>
                  <a:pt x="249238" y="103562"/>
                </a:lnTo>
                <a:cubicBezTo>
                  <a:pt x="249238" y="103562"/>
                  <a:pt x="249238" y="103562"/>
                  <a:pt x="251925" y="106176"/>
                </a:cubicBezTo>
                <a:cubicBezTo>
                  <a:pt x="255955" y="110099"/>
                  <a:pt x="261328" y="112713"/>
                  <a:pt x="266701" y="112713"/>
                </a:cubicBezTo>
                <a:cubicBezTo>
                  <a:pt x="277447" y="112713"/>
                  <a:pt x="284163" y="107484"/>
                  <a:pt x="284163" y="99640"/>
                </a:cubicBezTo>
                <a:cubicBezTo>
                  <a:pt x="284163" y="90488"/>
                  <a:pt x="276104" y="87874"/>
                  <a:pt x="269387" y="85259"/>
                </a:cubicBezTo>
                <a:cubicBezTo>
                  <a:pt x="262671" y="83951"/>
                  <a:pt x="261328" y="82644"/>
                  <a:pt x="261328" y="80029"/>
                </a:cubicBezTo>
                <a:cubicBezTo>
                  <a:pt x="261328" y="77415"/>
                  <a:pt x="265357" y="76107"/>
                  <a:pt x="268044" y="76107"/>
                </a:cubicBezTo>
                <a:cubicBezTo>
                  <a:pt x="270731" y="76107"/>
                  <a:pt x="274760" y="76107"/>
                  <a:pt x="276104" y="77415"/>
                </a:cubicBezTo>
                <a:cubicBezTo>
                  <a:pt x="276104" y="77415"/>
                  <a:pt x="276104" y="77415"/>
                  <a:pt x="278790" y="80029"/>
                </a:cubicBezTo>
                <a:cubicBezTo>
                  <a:pt x="278790" y="80029"/>
                  <a:pt x="278790" y="80029"/>
                  <a:pt x="284163" y="73493"/>
                </a:cubicBezTo>
                <a:cubicBezTo>
                  <a:pt x="284163" y="73493"/>
                  <a:pt x="284163" y="73493"/>
                  <a:pt x="280133" y="70878"/>
                </a:cubicBezTo>
                <a:cubicBezTo>
                  <a:pt x="277447" y="69571"/>
                  <a:pt x="273417" y="68263"/>
                  <a:pt x="268044" y="68263"/>
                </a:cubicBezTo>
                <a:cubicBezTo>
                  <a:pt x="258641" y="68263"/>
                  <a:pt x="251925" y="72185"/>
                  <a:pt x="251925" y="80029"/>
                </a:cubicBezTo>
                <a:cubicBezTo>
                  <a:pt x="251925" y="89181"/>
                  <a:pt x="261328" y="91796"/>
                  <a:pt x="266701" y="93103"/>
                </a:cubicBezTo>
                <a:cubicBezTo>
                  <a:pt x="273417" y="95718"/>
                  <a:pt x="276104" y="97025"/>
                  <a:pt x="276104" y="99640"/>
                </a:cubicBezTo>
                <a:cubicBezTo>
                  <a:pt x="276104" y="103562"/>
                  <a:pt x="270731" y="103562"/>
                  <a:pt x="266701" y="103562"/>
                </a:cubicBezTo>
                <a:cubicBezTo>
                  <a:pt x="264014" y="103562"/>
                  <a:pt x="259984" y="102254"/>
                  <a:pt x="257298" y="100947"/>
                </a:cubicBezTo>
                <a:cubicBezTo>
                  <a:pt x="257298" y="100947"/>
                  <a:pt x="257298" y="100947"/>
                  <a:pt x="254611" y="97025"/>
                </a:cubicBezTo>
                <a:cubicBezTo>
                  <a:pt x="254611" y="97025"/>
                  <a:pt x="254611" y="97025"/>
                  <a:pt x="249238" y="103562"/>
                </a:cubicBezTo>
                <a:lnTo>
                  <a:pt x="249238" y="68263"/>
                </a:lnTo>
                <a:lnTo>
                  <a:pt x="241300" y="68263"/>
                </a:lnTo>
                <a:lnTo>
                  <a:pt x="227012" y="93663"/>
                </a:lnTo>
                <a:lnTo>
                  <a:pt x="214312" y="68263"/>
                </a:lnTo>
                <a:close/>
                <a:moveTo>
                  <a:pt x="157163" y="68263"/>
                </a:moveTo>
                <a:lnTo>
                  <a:pt x="157163" y="112713"/>
                </a:lnTo>
                <a:lnTo>
                  <a:pt x="165100" y="112713"/>
                </a:lnTo>
                <a:lnTo>
                  <a:pt x="165100" y="85726"/>
                </a:lnTo>
                <a:lnTo>
                  <a:pt x="176213" y="107951"/>
                </a:lnTo>
                <a:lnTo>
                  <a:pt x="180976" y="107951"/>
                </a:lnTo>
                <a:lnTo>
                  <a:pt x="192088" y="85726"/>
                </a:lnTo>
                <a:lnTo>
                  <a:pt x="192088" y="112713"/>
                </a:lnTo>
                <a:lnTo>
                  <a:pt x="200026" y="112713"/>
                </a:lnTo>
                <a:lnTo>
                  <a:pt x="200026" y="68263"/>
                </a:lnTo>
                <a:lnTo>
                  <a:pt x="192088" y="68263"/>
                </a:lnTo>
                <a:lnTo>
                  <a:pt x="179388" y="93663"/>
                </a:lnTo>
                <a:lnTo>
                  <a:pt x="163513" y="68263"/>
                </a:lnTo>
                <a:close/>
                <a:moveTo>
                  <a:pt x="221456" y="20638"/>
                </a:moveTo>
                <a:cubicBezTo>
                  <a:pt x="270113" y="20638"/>
                  <a:pt x="309563" y="52014"/>
                  <a:pt x="309563" y="89928"/>
                </a:cubicBezTo>
                <a:cubicBezTo>
                  <a:pt x="309563" y="129149"/>
                  <a:pt x="270113" y="160525"/>
                  <a:pt x="221456" y="160525"/>
                </a:cubicBezTo>
                <a:cubicBezTo>
                  <a:pt x="218826" y="160525"/>
                  <a:pt x="217511" y="160525"/>
                  <a:pt x="216196" y="160525"/>
                </a:cubicBezTo>
                <a:cubicBezTo>
                  <a:pt x="189896" y="173599"/>
                  <a:pt x="170170" y="176213"/>
                  <a:pt x="159650" y="176213"/>
                </a:cubicBezTo>
                <a:cubicBezTo>
                  <a:pt x="155705" y="176213"/>
                  <a:pt x="154390" y="174906"/>
                  <a:pt x="153075" y="174906"/>
                </a:cubicBezTo>
                <a:cubicBezTo>
                  <a:pt x="151760" y="174906"/>
                  <a:pt x="150445" y="173599"/>
                  <a:pt x="150445" y="172291"/>
                </a:cubicBezTo>
                <a:cubicBezTo>
                  <a:pt x="149130" y="170984"/>
                  <a:pt x="150445" y="169676"/>
                  <a:pt x="151760" y="168369"/>
                </a:cubicBezTo>
                <a:cubicBezTo>
                  <a:pt x="163595" y="157910"/>
                  <a:pt x="166225" y="150066"/>
                  <a:pt x="167540" y="146144"/>
                </a:cubicBezTo>
                <a:cubicBezTo>
                  <a:pt x="145185" y="133071"/>
                  <a:pt x="133350" y="112153"/>
                  <a:pt x="133350" y="89928"/>
                </a:cubicBezTo>
                <a:cubicBezTo>
                  <a:pt x="133350" y="52014"/>
                  <a:pt x="172800" y="20638"/>
                  <a:pt x="221456" y="20638"/>
                </a:cubicBezTo>
                <a:close/>
                <a:moveTo>
                  <a:pt x="66675" y="19050"/>
                </a:moveTo>
                <a:lnTo>
                  <a:pt x="66675" y="30163"/>
                </a:lnTo>
                <a:lnTo>
                  <a:pt x="127000" y="30163"/>
                </a:lnTo>
                <a:lnTo>
                  <a:pt x="127000" y="19050"/>
                </a:lnTo>
                <a:close/>
                <a:moveTo>
                  <a:pt x="26531" y="0"/>
                </a:moveTo>
                <a:cubicBezTo>
                  <a:pt x="26531" y="0"/>
                  <a:pt x="26531" y="0"/>
                  <a:pt x="45102" y="0"/>
                </a:cubicBezTo>
                <a:cubicBezTo>
                  <a:pt x="47755" y="0"/>
                  <a:pt x="50408" y="2641"/>
                  <a:pt x="50408" y="5283"/>
                </a:cubicBezTo>
                <a:cubicBezTo>
                  <a:pt x="50408" y="5283"/>
                  <a:pt x="50408" y="5283"/>
                  <a:pt x="184389" y="5283"/>
                </a:cubicBezTo>
                <a:cubicBezTo>
                  <a:pt x="188369" y="5283"/>
                  <a:pt x="192348" y="9246"/>
                  <a:pt x="193675" y="13208"/>
                </a:cubicBezTo>
                <a:cubicBezTo>
                  <a:pt x="176430" y="17171"/>
                  <a:pt x="160511" y="23775"/>
                  <a:pt x="148572" y="33021"/>
                </a:cubicBezTo>
                <a:cubicBezTo>
                  <a:pt x="143266" y="36984"/>
                  <a:pt x="139287" y="40946"/>
                  <a:pt x="135307" y="44909"/>
                </a:cubicBezTo>
                <a:cubicBezTo>
                  <a:pt x="135307" y="44909"/>
                  <a:pt x="135307" y="44909"/>
                  <a:pt x="30510" y="44909"/>
                </a:cubicBezTo>
                <a:cubicBezTo>
                  <a:pt x="30510" y="44909"/>
                  <a:pt x="30510" y="44909"/>
                  <a:pt x="30510" y="283983"/>
                </a:cubicBezTo>
                <a:cubicBezTo>
                  <a:pt x="30510" y="283983"/>
                  <a:pt x="30510" y="283983"/>
                  <a:pt x="163164" y="283983"/>
                </a:cubicBezTo>
                <a:lnTo>
                  <a:pt x="163164" y="187561"/>
                </a:lnTo>
                <a:cubicBezTo>
                  <a:pt x="172450" y="187561"/>
                  <a:pt x="181736" y="184919"/>
                  <a:pt x="193675" y="180957"/>
                </a:cubicBezTo>
                <a:cubicBezTo>
                  <a:pt x="193675" y="180957"/>
                  <a:pt x="193675" y="180957"/>
                  <a:pt x="193675" y="328892"/>
                </a:cubicBezTo>
                <a:cubicBezTo>
                  <a:pt x="193675" y="334176"/>
                  <a:pt x="189695" y="338138"/>
                  <a:pt x="184389" y="338138"/>
                </a:cubicBezTo>
                <a:cubicBezTo>
                  <a:pt x="184389" y="338138"/>
                  <a:pt x="184389" y="338138"/>
                  <a:pt x="9286" y="338138"/>
                </a:cubicBezTo>
                <a:cubicBezTo>
                  <a:pt x="3979" y="338138"/>
                  <a:pt x="0" y="334176"/>
                  <a:pt x="0" y="328892"/>
                </a:cubicBezTo>
                <a:cubicBezTo>
                  <a:pt x="0" y="328892"/>
                  <a:pt x="0" y="328892"/>
                  <a:pt x="0" y="14529"/>
                </a:cubicBezTo>
                <a:cubicBezTo>
                  <a:pt x="0" y="9246"/>
                  <a:pt x="3979" y="5283"/>
                  <a:pt x="9286" y="5283"/>
                </a:cubicBezTo>
                <a:cubicBezTo>
                  <a:pt x="9286" y="5283"/>
                  <a:pt x="9286" y="5283"/>
                  <a:pt x="21224" y="5283"/>
                </a:cubicBezTo>
                <a:cubicBezTo>
                  <a:pt x="21224" y="2641"/>
                  <a:pt x="23877" y="0"/>
                  <a:pt x="265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ŝḻíḓé"/>
          <p:cNvSpPr>
            <a:spLocks noChangeAspect="1"/>
          </p:cNvSpPr>
          <p:nvPr/>
        </p:nvSpPr>
        <p:spPr bwMode="auto">
          <a:xfrm>
            <a:off x="4773982" y="3005478"/>
            <a:ext cx="565317" cy="704170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ľîḍe"/>
          <p:cNvSpPr txBox="1"/>
          <p:nvPr/>
        </p:nvSpPr>
        <p:spPr>
          <a:xfrm>
            <a:off x="1119164" y="3955499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ïṧļïḓê"/>
          <p:cNvSpPr/>
          <p:nvPr/>
        </p:nvSpPr>
        <p:spPr>
          <a:xfrm>
            <a:off x="1119164" y="3709278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ïśḷïḋé"/>
          <p:cNvSpPr txBox="1"/>
          <p:nvPr/>
        </p:nvSpPr>
        <p:spPr>
          <a:xfrm>
            <a:off x="8612087" y="3955499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5" name="ïsļïḋe"/>
          <p:cNvSpPr/>
          <p:nvPr/>
        </p:nvSpPr>
        <p:spPr>
          <a:xfrm>
            <a:off x="8612087" y="370927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24378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9" name="iS1îde"/>
          <p:cNvSpPr>
            <a:spLocks/>
          </p:cNvSpPr>
          <p:nvPr/>
        </p:nvSpPr>
        <p:spPr bwMode="auto">
          <a:xfrm>
            <a:off x="3166014" y="2119273"/>
            <a:ext cx="1314482" cy="2004167"/>
          </a:xfrm>
          <a:custGeom>
            <a:avLst/>
            <a:gdLst>
              <a:gd name="T0" fmla="*/ 1004 w 8508"/>
              <a:gd name="T1" fmla="*/ 12737 h 12977"/>
              <a:gd name="T2" fmla="*/ 820 w 8508"/>
              <a:gd name="T3" fmla="*/ 12369 h 12977"/>
              <a:gd name="T4" fmla="*/ 653 w 8508"/>
              <a:gd name="T5" fmla="*/ 11991 h 12977"/>
              <a:gd name="T6" fmla="*/ 505 w 8508"/>
              <a:gd name="T7" fmla="*/ 11604 h 12977"/>
              <a:gd name="T8" fmla="*/ 373 w 8508"/>
              <a:gd name="T9" fmla="*/ 11208 h 12977"/>
              <a:gd name="T10" fmla="*/ 262 w 8508"/>
              <a:gd name="T11" fmla="*/ 10804 h 12977"/>
              <a:gd name="T12" fmla="*/ 169 w 8508"/>
              <a:gd name="T13" fmla="*/ 10393 h 12977"/>
              <a:gd name="T14" fmla="*/ 96 w 8508"/>
              <a:gd name="T15" fmla="*/ 9975 h 12977"/>
              <a:gd name="T16" fmla="*/ 43 w 8508"/>
              <a:gd name="T17" fmla="*/ 9549 h 12977"/>
              <a:gd name="T18" fmla="*/ 11 w 8508"/>
              <a:gd name="T19" fmla="*/ 9118 h 12977"/>
              <a:gd name="T20" fmla="*/ 0 w 8508"/>
              <a:gd name="T21" fmla="*/ 8681 h 12977"/>
              <a:gd name="T22" fmla="*/ 98 w 8508"/>
              <a:gd name="T23" fmla="*/ 7374 h 12977"/>
              <a:gd name="T24" fmla="*/ 381 w 8508"/>
              <a:gd name="T25" fmla="*/ 6128 h 12977"/>
              <a:gd name="T26" fmla="*/ 837 w 8508"/>
              <a:gd name="T27" fmla="*/ 4958 h 12977"/>
              <a:gd name="T28" fmla="*/ 1449 w 8508"/>
              <a:gd name="T29" fmla="*/ 3877 h 12977"/>
              <a:gd name="T30" fmla="*/ 2205 w 8508"/>
              <a:gd name="T31" fmla="*/ 2899 h 12977"/>
              <a:gd name="T32" fmla="*/ 3090 w 8508"/>
              <a:gd name="T33" fmla="*/ 2039 h 12977"/>
              <a:gd name="T34" fmla="*/ 4089 w 8508"/>
              <a:gd name="T35" fmla="*/ 1311 h 12977"/>
              <a:gd name="T36" fmla="*/ 5190 w 8508"/>
              <a:gd name="T37" fmla="*/ 729 h 12977"/>
              <a:gd name="T38" fmla="*/ 6377 w 8508"/>
              <a:gd name="T39" fmla="*/ 308 h 12977"/>
              <a:gd name="T40" fmla="*/ 7636 w 8508"/>
              <a:gd name="T41" fmla="*/ 61 h 12977"/>
              <a:gd name="T42" fmla="*/ 8508 w 8508"/>
              <a:gd name="T43" fmla="*/ 4795 h 12977"/>
              <a:gd name="T44" fmla="*/ 7939 w 8508"/>
              <a:gd name="T45" fmla="*/ 4863 h 12977"/>
              <a:gd name="T46" fmla="*/ 7398 w 8508"/>
              <a:gd name="T47" fmla="*/ 5008 h 12977"/>
              <a:gd name="T48" fmla="*/ 6890 w 8508"/>
              <a:gd name="T49" fmla="*/ 5227 h 12977"/>
              <a:gd name="T50" fmla="*/ 6424 w 8508"/>
              <a:gd name="T51" fmla="*/ 5514 h 12977"/>
              <a:gd name="T52" fmla="*/ 6004 w 8508"/>
              <a:gd name="T53" fmla="*/ 5860 h 12977"/>
              <a:gd name="T54" fmla="*/ 5636 w 8508"/>
              <a:gd name="T55" fmla="*/ 6262 h 12977"/>
              <a:gd name="T56" fmla="*/ 5326 w 8508"/>
              <a:gd name="T57" fmla="*/ 6712 h 12977"/>
              <a:gd name="T58" fmla="*/ 5082 w 8508"/>
              <a:gd name="T59" fmla="*/ 7205 h 12977"/>
              <a:gd name="T60" fmla="*/ 4909 w 8508"/>
              <a:gd name="T61" fmla="*/ 7734 h 12977"/>
              <a:gd name="T62" fmla="*/ 4812 w 8508"/>
              <a:gd name="T63" fmla="*/ 8293 h 12977"/>
              <a:gd name="T64" fmla="*/ 4792 w 8508"/>
              <a:gd name="T65" fmla="*/ 8745 h 12977"/>
              <a:gd name="T66" fmla="*/ 4801 w 8508"/>
              <a:gd name="T67" fmla="*/ 8937 h 12977"/>
              <a:gd name="T68" fmla="*/ 4817 w 8508"/>
              <a:gd name="T69" fmla="*/ 9127 h 12977"/>
              <a:gd name="T70" fmla="*/ 4843 w 8508"/>
              <a:gd name="T71" fmla="*/ 9314 h 12977"/>
              <a:gd name="T72" fmla="*/ 4878 w 8508"/>
              <a:gd name="T73" fmla="*/ 9497 h 12977"/>
              <a:gd name="T74" fmla="*/ 4922 w 8508"/>
              <a:gd name="T75" fmla="*/ 9678 h 12977"/>
              <a:gd name="T76" fmla="*/ 4973 w 8508"/>
              <a:gd name="T77" fmla="*/ 9855 h 12977"/>
              <a:gd name="T78" fmla="*/ 5032 w 8508"/>
              <a:gd name="T79" fmla="*/ 10029 h 12977"/>
              <a:gd name="T80" fmla="*/ 5101 w 8508"/>
              <a:gd name="T81" fmla="*/ 10199 h 12977"/>
              <a:gd name="T82" fmla="*/ 5176 w 8508"/>
              <a:gd name="T83" fmla="*/ 10365 h 12977"/>
              <a:gd name="T84" fmla="*/ 5258 w 8508"/>
              <a:gd name="T85" fmla="*/ 10527 h 12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08" h="12977">
                <a:moveTo>
                  <a:pt x="1135" y="12977"/>
                </a:moveTo>
                <a:lnTo>
                  <a:pt x="1069" y="12857"/>
                </a:lnTo>
                <a:lnTo>
                  <a:pt x="1004" y="12737"/>
                </a:lnTo>
                <a:lnTo>
                  <a:pt x="941" y="12615"/>
                </a:lnTo>
                <a:lnTo>
                  <a:pt x="879" y="12493"/>
                </a:lnTo>
                <a:lnTo>
                  <a:pt x="820" y="12369"/>
                </a:lnTo>
                <a:lnTo>
                  <a:pt x="763" y="12244"/>
                </a:lnTo>
                <a:lnTo>
                  <a:pt x="706" y="12118"/>
                </a:lnTo>
                <a:lnTo>
                  <a:pt x="653" y="11991"/>
                </a:lnTo>
                <a:lnTo>
                  <a:pt x="601" y="11863"/>
                </a:lnTo>
                <a:lnTo>
                  <a:pt x="552" y="11734"/>
                </a:lnTo>
                <a:lnTo>
                  <a:pt x="505" y="11604"/>
                </a:lnTo>
                <a:lnTo>
                  <a:pt x="459" y="11473"/>
                </a:lnTo>
                <a:lnTo>
                  <a:pt x="416" y="11341"/>
                </a:lnTo>
                <a:lnTo>
                  <a:pt x="373" y="11208"/>
                </a:lnTo>
                <a:lnTo>
                  <a:pt x="334" y="11074"/>
                </a:lnTo>
                <a:lnTo>
                  <a:pt x="297" y="10940"/>
                </a:lnTo>
                <a:lnTo>
                  <a:pt x="262" y="10804"/>
                </a:lnTo>
                <a:lnTo>
                  <a:pt x="229" y="10668"/>
                </a:lnTo>
                <a:lnTo>
                  <a:pt x="198" y="10530"/>
                </a:lnTo>
                <a:lnTo>
                  <a:pt x="169" y="10393"/>
                </a:lnTo>
                <a:lnTo>
                  <a:pt x="142" y="10254"/>
                </a:lnTo>
                <a:lnTo>
                  <a:pt x="118" y="10115"/>
                </a:lnTo>
                <a:lnTo>
                  <a:pt x="96" y="9975"/>
                </a:lnTo>
                <a:lnTo>
                  <a:pt x="76" y="9834"/>
                </a:lnTo>
                <a:lnTo>
                  <a:pt x="59" y="9691"/>
                </a:lnTo>
                <a:lnTo>
                  <a:pt x="43" y="9549"/>
                </a:lnTo>
                <a:lnTo>
                  <a:pt x="30" y="9406"/>
                </a:lnTo>
                <a:lnTo>
                  <a:pt x="20" y="9263"/>
                </a:lnTo>
                <a:lnTo>
                  <a:pt x="11" y="9118"/>
                </a:lnTo>
                <a:lnTo>
                  <a:pt x="4" y="8973"/>
                </a:lnTo>
                <a:lnTo>
                  <a:pt x="1" y="8827"/>
                </a:lnTo>
                <a:lnTo>
                  <a:pt x="0" y="8681"/>
                </a:lnTo>
                <a:lnTo>
                  <a:pt x="11" y="8239"/>
                </a:lnTo>
                <a:lnTo>
                  <a:pt x="43" y="7804"/>
                </a:lnTo>
                <a:lnTo>
                  <a:pt x="98" y="7374"/>
                </a:lnTo>
                <a:lnTo>
                  <a:pt x="173" y="6952"/>
                </a:lnTo>
                <a:lnTo>
                  <a:pt x="267" y="6536"/>
                </a:lnTo>
                <a:lnTo>
                  <a:pt x="381" y="6128"/>
                </a:lnTo>
                <a:lnTo>
                  <a:pt x="514" y="5730"/>
                </a:lnTo>
                <a:lnTo>
                  <a:pt x="666" y="5339"/>
                </a:lnTo>
                <a:lnTo>
                  <a:pt x="837" y="4958"/>
                </a:lnTo>
                <a:lnTo>
                  <a:pt x="1023" y="4587"/>
                </a:lnTo>
                <a:lnTo>
                  <a:pt x="1229" y="4226"/>
                </a:lnTo>
                <a:lnTo>
                  <a:pt x="1449" y="3877"/>
                </a:lnTo>
                <a:lnTo>
                  <a:pt x="1685" y="3538"/>
                </a:lnTo>
                <a:lnTo>
                  <a:pt x="1938" y="3213"/>
                </a:lnTo>
                <a:lnTo>
                  <a:pt x="2205" y="2899"/>
                </a:lnTo>
                <a:lnTo>
                  <a:pt x="2486" y="2598"/>
                </a:lnTo>
                <a:lnTo>
                  <a:pt x="2781" y="2312"/>
                </a:lnTo>
                <a:lnTo>
                  <a:pt x="3090" y="2039"/>
                </a:lnTo>
                <a:lnTo>
                  <a:pt x="3411" y="1781"/>
                </a:lnTo>
                <a:lnTo>
                  <a:pt x="3744" y="1538"/>
                </a:lnTo>
                <a:lnTo>
                  <a:pt x="4089" y="1311"/>
                </a:lnTo>
                <a:lnTo>
                  <a:pt x="4446" y="1101"/>
                </a:lnTo>
                <a:lnTo>
                  <a:pt x="4813" y="906"/>
                </a:lnTo>
                <a:lnTo>
                  <a:pt x="5190" y="729"/>
                </a:lnTo>
                <a:lnTo>
                  <a:pt x="5577" y="570"/>
                </a:lnTo>
                <a:lnTo>
                  <a:pt x="5972" y="430"/>
                </a:lnTo>
                <a:lnTo>
                  <a:pt x="6377" y="308"/>
                </a:lnTo>
                <a:lnTo>
                  <a:pt x="6789" y="205"/>
                </a:lnTo>
                <a:lnTo>
                  <a:pt x="7209" y="123"/>
                </a:lnTo>
                <a:lnTo>
                  <a:pt x="7636" y="61"/>
                </a:lnTo>
                <a:lnTo>
                  <a:pt x="8069" y="20"/>
                </a:lnTo>
                <a:lnTo>
                  <a:pt x="8508" y="0"/>
                </a:lnTo>
                <a:lnTo>
                  <a:pt x="8508" y="4795"/>
                </a:lnTo>
                <a:lnTo>
                  <a:pt x="8316" y="4808"/>
                </a:lnTo>
                <a:lnTo>
                  <a:pt x="8126" y="4831"/>
                </a:lnTo>
                <a:lnTo>
                  <a:pt x="7939" y="4863"/>
                </a:lnTo>
                <a:lnTo>
                  <a:pt x="7755" y="4903"/>
                </a:lnTo>
                <a:lnTo>
                  <a:pt x="7575" y="4952"/>
                </a:lnTo>
                <a:lnTo>
                  <a:pt x="7398" y="5008"/>
                </a:lnTo>
                <a:lnTo>
                  <a:pt x="7225" y="5073"/>
                </a:lnTo>
                <a:lnTo>
                  <a:pt x="7055" y="5147"/>
                </a:lnTo>
                <a:lnTo>
                  <a:pt x="6890" y="5227"/>
                </a:lnTo>
                <a:lnTo>
                  <a:pt x="6731" y="5315"/>
                </a:lnTo>
                <a:lnTo>
                  <a:pt x="6574" y="5411"/>
                </a:lnTo>
                <a:lnTo>
                  <a:pt x="6424" y="5514"/>
                </a:lnTo>
                <a:lnTo>
                  <a:pt x="6278" y="5622"/>
                </a:lnTo>
                <a:lnTo>
                  <a:pt x="6138" y="5738"/>
                </a:lnTo>
                <a:lnTo>
                  <a:pt x="6004" y="5860"/>
                </a:lnTo>
                <a:lnTo>
                  <a:pt x="5876" y="5988"/>
                </a:lnTo>
                <a:lnTo>
                  <a:pt x="5753" y="6122"/>
                </a:lnTo>
                <a:lnTo>
                  <a:pt x="5636" y="6262"/>
                </a:lnTo>
                <a:lnTo>
                  <a:pt x="5526" y="6407"/>
                </a:lnTo>
                <a:lnTo>
                  <a:pt x="5423" y="6557"/>
                </a:lnTo>
                <a:lnTo>
                  <a:pt x="5326" y="6712"/>
                </a:lnTo>
                <a:lnTo>
                  <a:pt x="5237" y="6872"/>
                </a:lnTo>
                <a:lnTo>
                  <a:pt x="5156" y="7037"/>
                </a:lnTo>
                <a:lnTo>
                  <a:pt x="5082" y="7205"/>
                </a:lnTo>
                <a:lnTo>
                  <a:pt x="5016" y="7377"/>
                </a:lnTo>
                <a:lnTo>
                  <a:pt x="4959" y="7554"/>
                </a:lnTo>
                <a:lnTo>
                  <a:pt x="4909" y="7734"/>
                </a:lnTo>
                <a:lnTo>
                  <a:pt x="4867" y="7918"/>
                </a:lnTo>
                <a:lnTo>
                  <a:pt x="4835" y="8105"/>
                </a:lnTo>
                <a:lnTo>
                  <a:pt x="4812" y="8293"/>
                </a:lnTo>
                <a:lnTo>
                  <a:pt x="4797" y="8487"/>
                </a:lnTo>
                <a:lnTo>
                  <a:pt x="4792" y="8681"/>
                </a:lnTo>
                <a:lnTo>
                  <a:pt x="4792" y="8745"/>
                </a:lnTo>
                <a:lnTo>
                  <a:pt x="4795" y="8810"/>
                </a:lnTo>
                <a:lnTo>
                  <a:pt x="4797" y="8874"/>
                </a:lnTo>
                <a:lnTo>
                  <a:pt x="4801" y="8937"/>
                </a:lnTo>
                <a:lnTo>
                  <a:pt x="4805" y="9001"/>
                </a:lnTo>
                <a:lnTo>
                  <a:pt x="4811" y="9064"/>
                </a:lnTo>
                <a:lnTo>
                  <a:pt x="4817" y="9127"/>
                </a:lnTo>
                <a:lnTo>
                  <a:pt x="4825" y="9190"/>
                </a:lnTo>
                <a:lnTo>
                  <a:pt x="4834" y="9252"/>
                </a:lnTo>
                <a:lnTo>
                  <a:pt x="4843" y="9314"/>
                </a:lnTo>
                <a:lnTo>
                  <a:pt x="4854" y="9376"/>
                </a:lnTo>
                <a:lnTo>
                  <a:pt x="4866" y="9436"/>
                </a:lnTo>
                <a:lnTo>
                  <a:pt x="4878" y="9497"/>
                </a:lnTo>
                <a:lnTo>
                  <a:pt x="4892" y="9558"/>
                </a:lnTo>
                <a:lnTo>
                  <a:pt x="4906" y="9619"/>
                </a:lnTo>
                <a:lnTo>
                  <a:pt x="4922" y="9678"/>
                </a:lnTo>
                <a:lnTo>
                  <a:pt x="4938" y="9738"/>
                </a:lnTo>
                <a:lnTo>
                  <a:pt x="4955" y="9797"/>
                </a:lnTo>
                <a:lnTo>
                  <a:pt x="4973" y="9855"/>
                </a:lnTo>
                <a:lnTo>
                  <a:pt x="4992" y="9914"/>
                </a:lnTo>
                <a:lnTo>
                  <a:pt x="5012" y="9971"/>
                </a:lnTo>
                <a:lnTo>
                  <a:pt x="5032" y="10029"/>
                </a:lnTo>
                <a:lnTo>
                  <a:pt x="5054" y="10086"/>
                </a:lnTo>
                <a:lnTo>
                  <a:pt x="5077" y="10143"/>
                </a:lnTo>
                <a:lnTo>
                  <a:pt x="5101" y="10199"/>
                </a:lnTo>
                <a:lnTo>
                  <a:pt x="5125" y="10255"/>
                </a:lnTo>
                <a:lnTo>
                  <a:pt x="5150" y="10310"/>
                </a:lnTo>
                <a:lnTo>
                  <a:pt x="5176" y="10365"/>
                </a:lnTo>
                <a:lnTo>
                  <a:pt x="5202" y="10420"/>
                </a:lnTo>
                <a:lnTo>
                  <a:pt x="5230" y="10474"/>
                </a:lnTo>
                <a:lnTo>
                  <a:pt x="5258" y="10527"/>
                </a:lnTo>
                <a:lnTo>
                  <a:pt x="5287" y="10579"/>
                </a:lnTo>
                <a:lnTo>
                  <a:pt x="1135" y="12977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ṩḷiḓê"/>
          <p:cNvSpPr>
            <a:spLocks/>
          </p:cNvSpPr>
          <p:nvPr/>
        </p:nvSpPr>
        <p:spPr bwMode="auto">
          <a:xfrm>
            <a:off x="3328849" y="3735718"/>
            <a:ext cx="2274853" cy="1003010"/>
          </a:xfrm>
          <a:custGeom>
            <a:avLst/>
            <a:gdLst>
              <a:gd name="T0" fmla="*/ 252217063 w 14736"/>
              <a:gd name="T1" fmla="*/ 49939682 h 6488"/>
              <a:gd name="T2" fmla="*/ 243445731 w 14736"/>
              <a:gd name="T3" fmla="*/ 61101664 h 6488"/>
              <a:gd name="T4" fmla="*/ 233696106 w 14736"/>
              <a:gd name="T5" fmla="*/ 71387467 h 6488"/>
              <a:gd name="T6" fmla="*/ 223037716 w 14736"/>
              <a:gd name="T7" fmla="*/ 80727066 h 6488"/>
              <a:gd name="T8" fmla="*/ 211523302 w 14736"/>
              <a:gd name="T9" fmla="*/ 89032829 h 6488"/>
              <a:gd name="T10" fmla="*/ 199257555 w 14736"/>
              <a:gd name="T11" fmla="*/ 96287150 h 6488"/>
              <a:gd name="T12" fmla="*/ 186275371 w 14736"/>
              <a:gd name="T13" fmla="*/ 102349980 h 6488"/>
              <a:gd name="T14" fmla="*/ 172646807 w 14736"/>
              <a:gd name="T15" fmla="*/ 107203844 h 6488"/>
              <a:gd name="T16" fmla="*/ 158494001 w 14736"/>
              <a:gd name="T17" fmla="*/ 110760980 h 6488"/>
              <a:gd name="T18" fmla="*/ 143834402 w 14736"/>
              <a:gd name="T19" fmla="*/ 112951229 h 6488"/>
              <a:gd name="T20" fmla="*/ 128738199 w 14736"/>
              <a:gd name="T21" fmla="*/ 113687224 h 6488"/>
              <a:gd name="T22" fmla="*/ 113641865 w 14736"/>
              <a:gd name="T23" fmla="*/ 112951229 h 6488"/>
              <a:gd name="T24" fmla="*/ 98982266 w 14736"/>
              <a:gd name="T25" fmla="*/ 110760980 h 6488"/>
              <a:gd name="T26" fmla="*/ 84829460 w 14736"/>
              <a:gd name="T27" fmla="*/ 107203844 h 6488"/>
              <a:gd name="T28" fmla="*/ 71200896 w 14736"/>
              <a:gd name="T29" fmla="*/ 102349980 h 6488"/>
              <a:gd name="T30" fmla="*/ 58218712 w 14736"/>
              <a:gd name="T31" fmla="*/ 96287150 h 6488"/>
              <a:gd name="T32" fmla="*/ 45952964 w 14736"/>
              <a:gd name="T33" fmla="*/ 89032829 h 6488"/>
              <a:gd name="T34" fmla="*/ 34438551 w 14736"/>
              <a:gd name="T35" fmla="*/ 80727066 h 6488"/>
              <a:gd name="T36" fmla="*/ 23780161 w 14736"/>
              <a:gd name="T37" fmla="*/ 71387467 h 6488"/>
              <a:gd name="T38" fmla="*/ 14030535 w 14736"/>
              <a:gd name="T39" fmla="*/ 61101664 h 6488"/>
              <a:gd name="T40" fmla="*/ 5259204 w 14736"/>
              <a:gd name="T41" fmla="*/ 49939682 h 6488"/>
              <a:gd name="T42" fmla="*/ 72616190 w 14736"/>
              <a:gd name="T43" fmla="*/ 0 h 6488"/>
              <a:gd name="T44" fmla="*/ 76267904 w 14736"/>
              <a:gd name="T45" fmla="*/ 4853732 h 6488"/>
              <a:gd name="T46" fmla="*/ 80339038 w 14736"/>
              <a:gd name="T47" fmla="*/ 9392151 h 6488"/>
              <a:gd name="T48" fmla="*/ 84794564 w 14736"/>
              <a:gd name="T49" fmla="*/ 13527493 h 6488"/>
              <a:gd name="T50" fmla="*/ 89599451 w 14736"/>
              <a:gd name="T51" fmla="*/ 17259890 h 6488"/>
              <a:gd name="T52" fmla="*/ 94736384 w 14736"/>
              <a:gd name="T53" fmla="*/ 20571606 h 6488"/>
              <a:gd name="T54" fmla="*/ 100187916 w 14736"/>
              <a:gd name="T55" fmla="*/ 23410351 h 6488"/>
              <a:gd name="T56" fmla="*/ 105883987 w 14736"/>
              <a:gd name="T57" fmla="*/ 25758389 h 6488"/>
              <a:gd name="T58" fmla="*/ 111859628 w 14736"/>
              <a:gd name="T59" fmla="*/ 27580772 h 6488"/>
              <a:gd name="T60" fmla="*/ 118027464 w 14736"/>
              <a:gd name="T61" fmla="*/ 28859895 h 6488"/>
              <a:gd name="T62" fmla="*/ 124387496 w 14736"/>
              <a:gd name="T63" fmla="*/ 29560812 h 6488"/>
              <a:gd name="T64" fmla="*/ 130922143 w 14736"/>
              <a:gd name="T65" fmla="*/ 29665917 h 6488"/>
              <a:gd name="T66" fmla="*/ 137352100 w 14736"/>
              <a:gd name="T67" fmla="*/ 29175341 h 6488"/>
              <a:gd name="T68" fmla="*/ 143589862 w 14736"/>
              <a:gd name="T69" fmla="*/ 28071348 h 6488"/>
              <a:gd name="T70" fmla="*/ 149617847 w 14736"/>
              <a:gd name="T71" fmla="*/ 26424227 h 6488"/>
              <a:gd name="T72" fmla="*/ 155418741 w 14736"/>
              <a:gd name="T73" fmla="*/ 24233846 h 6488"/>
              <a:gd name="T74" fmla="*/ 160957646 w 14736"/>
              <a:gd name="T75" fmla="*/ 21570495 h 6488"/>
              <a:gd name="T76" fmla="*/ 166181953 w 14736"/>
              <a:gd name="T77" fmla="*/ 18416304 h 6488"/>
              <a:gd name="T78" fmla="*/ 171126691 w 14736"/>
              <a:gd name="T79" fmla="*/ 14824222 h 6488"/>
              <a:gd name="T80" fmla="*/ 175687038 w 14736"/>
              <a:gd name="T81" fmla="*/ 10811457 h 6488"/>
              <a:gd name="T82" fmla="*/ 179897891 w 14736"/>
              <a:gd name="T83" fmla="*/ 6395749 h 6488"/>
              <a:gd name="T84" fmla="*/ 183689456 w 14736"/>
              <a:gd name="T85" fmla="*/ 1647121 h 64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736" h="6488">
                <a:moveTo>
                  <a:pt x="14736" y="2398"/>
                </a:moveTo>
                <a:lnTo>
                  <a:pt x="14589" y="2626"/>
                </a:lnTo>
                <a:lnTo>
                  <a:pt x="14435" y="2850"/>
                </a:lnTo>
                <a:lnTo>
                  <a:pt x="14273" y="3067"/>
                </a:lnTo>
                <a:lnTo>
                  <a:pt x="14106" y="3280"/>
                </a:lnTo>
                <a:lnTo>
                  <a:pt x="13933" y="3487"/>
                </a:lnTo>
                <a:lnTo>
                  <a:pt x="13753" y="3688"/>
                </a:lnTo>
                <a:lnTo>
                  <a:pt x="13567" y="3884"/>
                </a:lnTo>
                <a:lnTo>
                  <a:pt x="13375" y="4074"/>
                </a:lnTo>
                <a:lnTo>
                  <a:pt x="13177" y="4258"/>
                </a:lnTo>
                <a:lnTo>
                  <a:pt x="12973" y="4436"/>
                </a:lnTo>
                <a:lnTo>
                  <a:pt x="12765" y="4607"/>
                </a:lnTo>
                <a:lnTo>
                  <a:pt x="12550" y="4772"/>
                </a:lnTo>
                <a:lnTo>
                  <a:pt x="12331" y="4930"/>
                </a:lnTo>
                <a:lnTo>
                  <a:pt x="12106" y="5081"/>
                </a:lnTo>
                <a:lnTo>
                  <a:pt x="11876" y="5227"/>
                </a:lnTo>
                <a:lnTo>
                  <a:pt x="11643" y="5365"/>
                </a:lnTo>
                <a:lnTo>
                  <a:pt x="11404" y="5495"/>
                </a:lnTo>
                <a:lnTo>
                  <a:pt x="11160" y="5618"/>
                </a:lnTo>
                <a:lnTo>
                  <a:pt x="10912" y="5734"/>
                </a:lnTo>
                <a:lnTo>
                  <a:pt x="10661" y="5841"/>
                </a:lnTo>
                <a:lnTo>
                  <a:pt x="10405" y="5942"/>
                </a:lnTo>
                <a:lnTo>
                  <a:pt x="10145" y="6034"/>
                </a:lnTo>
                <a:lnTo>
                  <a:pt x="9881" y="6118"/>
                </a:lnTo>
                <a:lnTo>
                  <a:pt x="9614" y="6194"/>
                </a:lnTo>
                <a:lnTo>
                  <a:pt x="9344" y="6262"/>
                </a:lnTo>
                <a:lnTo>
                  <a:pt x="9071" y="6321"/>
                </a:lnTo>
                <a:lnTo>
                  <a:pt x="8794" y="6372"/>
                </a:lnTo>
                <a:lnTo>
                  <a:pt x="8514" y="6413"/>
                </a:lnTo>
                <a:lnTo>
                  <a:pt x="8232" y="6446"/>
                </a:lnTo>
                <a:lnTo>
                  <a:pt x="7946" y="6470"/>
                </a:lnTo>
                <a:lnTo>
                  <a:pt x="7658" y="6484"/>
                </a:lnTo>
                <a:lnTo>
                  <a:pt x="7368" y="6488"/>
                </a:lnTo>
                <a:lnTo>
                  <a:pt x="7078" y="6484"/>
                </a:lnTo>
                <a:lnTo>
                  <a:pt x="6790" y="6470"/>
                </a:lnTo>
                <a:lnTo>
                  <a:pt x="6504" y="6446"/>
                </a:lnTo>
                <a:lnTo>
                  <a:pt x="6222" y="6413"/>
                </a:lnTo>
                <a:lnTo>
                  <a:pt x="5942" y="6372"/>
                </a:lnTo>
                <a:lnTo>
                  <a:pt x="5665" y="6321"/>
                </a:lnTo>
                <a:lnTo>
                  <a:pt x="5392" y="6262"/>
                </a:lnTo>
                <a:lnTo>
                  <a:pt x="5122" y="6194"/>
                </a:lnTo>
                <a:lnTo>
                  <a:pt x="4855" y="6118"/>
                </a:lnTo>
                <a:lnTo>
                  <a:pt x="4591" y="6034"/>
                </a:lnTo>
                <a:lnTo>
                  <a:pt x="4331" y="5942"/>
                </a:lnTo>
                <a:lnTo>
                  <a:pt x="4075" y="5841"/>
                </a:lnTo>
                <a:lnTo>
                  <a:pt x="3824" y="5734"/>
                </a:lnTo>
                <a:lnTo>
                  <a:pt x="3576" y="5618"/>
                </a:lnTo>
                <a:lnTo>
                  <a:pt x="3332" y="5495"/>
                </a:lnTo>
                <a:lnTo>
                  <a:pt x="3093" y="5365"/>
                </a:lnTo>
                <a:lnTo>
                  <a:pt x="2860" y="5227"/>
                </a:lnTo>
                <a:lnTo>
                  <a:pt x="2630" y="5081"/>
                </a:lnTo>
                <a:lnTo>
                  <a:pt x="2405" y="4930"/>
                </a:lnTo>
                <a:lnTo>
                  <a:pt x="2186" y="4772"/>
                </a:lnTo>
                <a:lnTo>
                  <a:pt x="1971" y="4607"/>
                </a:lnTo>
                <a:lnTo>
                  <a:pt x="1763" y="4436"/>
                </a:lnTo>
                <a:lnTo>
                  <a:pt x="1559" y="4258"/>
                </a:lnTo>
                <a:lnTo>
                  <a:pt x="1361" y="4074"/>
                </a:lnTo>
                <a:lnTo>
                  <a:pt x="1169" y="3884"/>
                </a:lnTo>
                <a:lnTo>
                  <a:pt x="983" y="3688"/>
                </a:lnTo>
                <a:lnTo>
                  <a:pt x="803" y="3487"/>
                </a:lnTo>
                <a:lnTo>
                  <a:pt x="630" y="3280"/>
                </a:lnTo>
                <a:lnTo>
                  <a:pt x="463" y="3067"/>
                </a:lnTo>
                <a:lnTo>
                  <a:pt x="301" y="2850"/>
                </a:lnTo>
                <a:lnTo>
                  <a:pt x="147" y="2626"/>
                </a:lnTo>
                <a:lnTo>
                  <a:pt x="0" y="2399"/>
                </a:lnTo>
                <a:lnTo>
                  <a:pt x="4156" y="0"/>
                </a:lnTo>
                <a:lnTo>
                  <a:pt x="4223" y="94"/>
                </a:lnTo>
                <a:lnTo>
                  <a:pt x="4292" y="187"/>
                </a:lnTo>
                <a:lnTo>
                  <a:pt x="4365" y="277"/>
                </a:lnTo>
                <a:lnTo>
                  <a:pt x="4440" y="366"/>
                </a:lnTo>
                <a:lnTo>
                  <a:pt x="4518" y="452"/>
                </a:lnTo>
                <a:lnTo>
                  <a:pt x="4598" y="536"/>
                </a:lnTo>
                <a:lnTo>
                  <a:pt x="4681" y="617"/>
                </a:lnTo>
                <a:lnTo>
                  <a:pt x="4766" y="696"/>
                </a:lnTo>
                <a:lnTo>
                  <a:pt x="4853" y="772"/>
                </a:lnTo>
                <a:lnTo>
                  <a:pt x="4942" y="846"/>
                </a:lnTo>
                <a:lnTo>
                  <a:pt x="5035" y="917"/>
                </a:lnTo>
                <a:lnTo>
                  <a:pt x="5128" y="985"/>
                </a:lnTo>
                <a:lnTo>
                  <a:pt x="5225" y="1051"/>
                </a:lnTo>
                <a:lnTo>
                  <a:pt x="5322" y="1114"/>
                </a:lnTo>
                <a:lnTo>
                  <a:pt x="5422" y="1174"/>
                </a:lnTo>
                <a:lnTo>
                  <a:pt x="5524" y="1231"/>
                </a:lnTo>
                <a:lnTo>
                  <a:pt x="5628" y="1285"/>
                </a:lnTo>
                <a:lnTo>
                  <a:pt x="5734" y="1336"/>
                </a:lnTo>
                <a:lnTo>
                  <a:pt x="5841" y="1383"/>
                </a:lnTo>
                <a:lnTo>
                  <a:pt x="5950" y="1428"/>
                </a:lnTo>
                <a:lnTo>
                  <a:pt x="6060" y="1470"/>
                </a:lnTo>
                <a:lnTo>
                  <a:pt x="6173" y="1508"/>
                </a:lnTo>
                <a:lnTo>
                  <a:pt x="6287" y="1543"/>
                </a:lnTo>
                <a:lnTo>
                  <a:pt x="6402" y="1574"/>
                </a:lnTo>
                <a:lnTo>
                  <a:pt x="6518" y="1602"/>
                </a:lnTo>
                <a:lnTo>
                  <a:pt x="6637" y="1627"/>
                </a:lnTo>
                <a:lnTo>
                  <a:pt x="6755" y="1647"/>
                </a:lnTo>
                <a:lnTo>
                  <a:pt x="6875" y="1665"/>
                </a:lnTo>
                <a:lnTo>
                  <a:pt x="6997" y="1678"/>
                </a:lnTo>
                <a:lnTo>
                  <a:pt x="7119" y="1687"/>
                </a:lnTo>
                <a:lnTo>
                  <a:pt x="7243" y="1693"/>
                </a:lnTo>
                <a:lnTo>
                  <a:pt x="7368" y="1695"/>
                </a:lnTo>
                <a:lnTo>
                  <a:pt x="7493" y="1693"/>
                </a:lnTo>
                <a:lnTo>
                  <a:pt x="7617" y="1687"/>
                </a:lnTo>
                <a:lnTo>
                  <a:pt x="7739" y="1678"/>
                </a:lnTo>
                <a:lnTo>
                  <a:pt x="7861" y="1665"/>
                </a:lnTo>
                <a:lnTo>
                  <a:pt x="7981" y="1647"/>
                </a:lnTo>
                <a:lnTo>
                  <a:pt x="8099" y="1627"/>
                </a:lnTo>
                <a:lnTo>
                  <a:pt x="8218" y="1602"/>
                </a:lnTo>
                <a:lnTo>
                  <a:pt x="8334" y="1574"/>
                </a:lnTo>
                <a:lnTo>
                  <a:pt x="8449" y="1543"/>
                </a:lnTo>
                <a:lnTo>
                  <a:pt x="8563" y="1508"/>
                </a:lnTo>
                <a:lnTo>
                  <a:pt x="8676" y="1469"/>
                </a:lnTo>
                <a:lnTo>
                  <a:pt x="8786" y="1428"/>
                </a:lnTo>
                <a:lnTo>
                  <a:pt x="8895" y="1383"/>
                </a:lnTo>
                <a:lnTo>
                  <a:pt x="9002" y="1336"/>
                </a:lnTo>
                <a:lnTo>
                  <a:pt x="9108" y="1285"/>
                </a:lnTo>
                <a:lnTo>
                  <a:pt x="9212" y="1231"/>
                </a:lnTo>
                <a:lnTo>
                  <a:pt x="9314" y="1174"/>
                </a:lnTo>
                <a:lnTo>
                  <a:pt x="9414" y="1114"/>
                </a:lnTo>
                <a:lnTo>
                  <a:pt x="9511" y="1051"/>
                </a:lnTo>
                <a:lnTo>
                  <a:pt x="9608" y="985"/>
                </a:lnTo>
                <a:lnTo>
                  <a:pt x="9701" y="917"/>
                </a:lnTo>
                <a:lnTo>
                  <a:pt x="9794" y="846"/>
                </a:lnTo>
                <a:lnTo>
                  <a:pt x="9883" y="772"/>
                </a:lnTo>
                <a:lnTo>
                  <a:pt x="9970" y="696"/>
                </a:lnTo>
                <a:lnTo>
                  <a:pt x="10055" y="617"/>
                </a:lnTo>
                <a:lnTo>
                  <a:pt x="10138" y="536"/>
                </a:lnTo>
                <a:lnTo>
                  <a:pt x="10218" y="452"/>
                </a:lnTo>
                <a:lnTo>
                  <a:pt x="10296" y="365"/>
                </a:lnTo>
                <a:lnTo>
                  <a:pt x="10371" y="277"/>
                </a:lnTo>
                <a:lnTo>
                  <a:pt x="10444" y="187"/>
                </a:lnTo>
                <a:lnTo>
                  <a:pt x="10513" y="94"/>
                </a:lnTo>
                <a:lnTo>
                  <a:pt x="10580" y="0"/>
                </a:lnTo>
                <a:lnTo>
                  <a:pt x="14736" y="2398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ṡľíḓê"/>
          <p:cNvSpPr>
            <a:spLocks/>
          </p:cNvSpPr>
          <p:nvPr/>
        </p:nvSpPr>
        <p:spPr bwMode="auto">
          <a:xfrm>
            <a:off x="4452898" y="2119273"/>
            <a:ext cx="1314482" cy="2004167"/>
          </a:xfrm>
          <a:custGeom>
            <a:avLst/>
            <a:gdLst>
              <a:gd name="T0" fmla="*/ 15260909 w 8508"/>
              <a:gd name="T1" fmla="*/ 1066786 h 12977"/>
              <a:gd name="T2" fmla="*/ 37294889 w 8508"/>
              <a:gd name="T3" fmla="*/ 5368709 h 12977"/>
              <a:gd name="T4" fmla="*/ 58068659 w 8508"/>
              <a:gd name="T5" fmla="*/ 12748403 h 12977"/>
              <a:gd name="T6" fmla="*/ 77337346 w 8508"/>
              <a:gd name="T7" fmla="*/ 22926312 h 12977"/>
              <a:gd name="T8" fmla="*/ 94821020 w 8508"/>
              <a:gd name="T9" fmla="*/ 35657259 h 12977"/>
              <a:gd name="T10" fmla="*/ 110309471 w 8508"/>
              <a:gd name="T11" fmla="*/ 50696601 h 12977"/>
              <a:gd name="T12" fmla="*/ 123540231 w 8508"/>
              <a:gd name="T13" fmla="*/ 67799427 h 12977"/>
              <a:gd name="T14" fmla="*/ 134250966 w 8508"/>
              <a:gd name="T15" fmla="*/ 86703637 h 12977"/>
              <a:gd name="T16" fmla="*/ 142231464 w 8508"/>
              <a:gd name="T17" fmla="*/ 107164056 h 12977"/>
              <a:gd name="T18" fmla="*/ 147184202 w 8508"/>
              <a:gd name="T19" fmla="*/ 128953626 h 12977"/>
              <a:gd name="T20" fmla="*/ 148899364 w 8508"/>
              <a:gd name="T21" fmla="*/ 151809982 h 12977"/>
              <a:gd name="T22" fmla="*/ 148706880 w 8508"/>
              <a:gd name="T23" fmla="*/ 159452042 h 12977"/>
              <a:gd name="T24" fmla="*/ 148146756 w 8508"/>
              <a:gd name="T25" fmla="*/ 166989234 h 12977"/>
              <a:gd name="T26" fmla="*/ 147219259 w 8508"/>
              <a:gd name="T27" fmla="*/ 174438884 h 12977"/>
              <a:gd name="T28" fmla="*/ 145941718 w 8508"/>
              <a:gd name="T29" fmla="*/ 181748755 h 12977"/>
              <a:gd name="T30" fmla="*/ 144314133 w 8508"/>
              <a:gd name="T31" fmla="*/ 188936171 h 12977"/>
              <a:gd name="T32" fmla="*/ 142371429 w 8508"/>
              <a:gd name="T33" fmla="*/ 196001132 h 12977"/>
              <a:gd name="T34" fmla="*/ 140061351 w 8508"/>
              <a:gd name="T35" fmla="*/ 202926183 h 12977"/>
              <a:gd name="T36" fmla="*/ 137471211 w 8508"/>
              <a:gd name="T37" fmla="*/ 209693999 h 12977"/>
              <a:gd name="T38" fmla="*/ 134548490 w 8508"/>
              <a:gd name="T39" fmla="*/ 216304317 h 12977"/>
              <a:gd name="T40" fmla="*/ 131328245 w 8508"/>
              <a:gd name="T41" fmla="*/ 222739680 h 12977"/>
              <a:gd name="T42" fmla="*/ 56371092 w 8508"/>
              <a:gd name="T43" fmla="*/ 185001480 h 12977"/>
              <a:gd name="T44" fmla="*/ 57858580 w 8508"/>
              <a:gd name="T45" fmla="*/ 182220854 h 12977"/>
              <a:gd name="T46" fmla="*/ 59206236 w 8508"/>
              <a:gd name="T47" fmla="*/ 179335494 h 12977"/>
              <a:gd name="T48" fmla="*/ 60448852 w 8508"/>
              <a:gd name="T49" fmla="*/ 176380046 h 12977"/>
              <a:gd name="T50" fmla="*/ 61533909 w 8508"/>
              <a:gd name="T51" fmla="*/ 173372230 h 12977"/>
              <a:gd name="T52" fmla="*/ 62478868 w 8508"/>
              <a:gd name="T53" fmla="*/ 170294327 h 12977"/>
              <a:gd name="T54" fmla="*/ 63283996 w 8508"/>
              <a:gd name="T55" fmla="*/ 167146601 h 12977"/>
              <a:gd name="T56" fmla="*/ 63949026 w 8508"/>
              <a:gd name="T57" fmla="*/ 163963831 h 12977"/>
              <a:gd name="T58" fmla="*/ 64456497 w 8508"/>
              <a:gd name="T59" fmla="*/ 160711106 h 12977"/>
              <a:gd name="T60" fmla="*/ 64806541 w 8508"/>
              <a:gd name="T61" fmla="*/ 157406013 h 12977"/>
              <a:gd name="T62" fmla="*/ 64981563 w 8508"/>
              <a:gd name="T63" fmla="*/ 154065877 h 12977"/>
              <a:gd name="T64" fmla="*/ 64946638 w 8508"/>
              <a:gd name="T65" fmla="*/ 148417346 h 12977"/>
              <a:gd name="T66" fmla="*/ 63721485 w 8508"/>
              <a:gd name="T67" fmla="*/ 138466892 h 12977"/>
              <a:gd name="T68" fmla="*/ 61113882 w 8508"/>
              <a:gd name="T69" fmla="*/ 129006125 h 12977"/>
              <a:gd name="T70" fmla="*/ 57246069 w 8508"/>
              <a:gd name="T71" fmla="*/ 120174825 h 12977"/>
              <a:gd name="T72" fmla="*/ 52188292 w 8508"/>
              <a:gd name="T73" fmla="*/ 112043077 h 12977"/>
              <a:gd name="T74" fmla="*/ 46062920 w 8508"/>
              <a:gd name="T75" fmla="*/ 104715883 h 12977"/>
              <a:gd name="T76" fmla="*/ 39027514 w 8508"/>
              <a:gd name="T77" fmla="*/ 98315299 h 12977"/>
              <a:gd name="T78" fmla="*/ 31099403 w 8508"/>
              <a:gd name="T79" fmla="*/ 92946590 h 12977"/>
              <a:gd name="T80" fmla="*/ 22453875 w 8508"/>
              <a:gd name="T81" fmla="*/ 88714622 h 12977"/>
              <a:gd name="T82" fmla="*/ 13178373 w 8508"/>
              <a:gd name="T83" fmla="*/ 85741718 h 12977"/>
              <a:gd name="T84" fmla="*/ 3360210 w 8508"/>
              <a:gd name="T85" fmla="*/ 84080378 h 12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08" h="12977">
                <a:moveTo>
                  <a:pt x="0" y="0"/>
                </a:moveTo>
                <a:lnTo>
                  <a:pt x="439" y="20"/>
                </a:lnTo>
                <a:lnTo>
                  <a:pt x="872" y="61"/>
                </a:lnTo>
                <a:lnTo>
                  <a:pt x="1299" y="123"/>
                </a:lnTo>
                <a:lnTo>
                  <a:pt x="1719" y="205"/>
                </a:lnTo>
                <a:lnTo>
                  <a:pt x="2131" y="307"/>
                </a:lnTo>
                <a:lnTo>
                  <a:pt x="2536" y="430"/>
                </a:lnTo>
                <a:lnTo>
                  <a:pt x="2931" y="570"/>
                </a:lnTo>
                <a:lnTo>
                  <a:pt x="3318" y="729"/>
                </a:lnTo>
                <a:lnTo>
                  <a:pt x="3695" y="906"/>
                </a:lnTo>
                <a:lnTo>
                  <a:pt x="4062" y="1101"/>
                </a:lnTo>
                <a:lnTo>
                  <a:pt x="4419" y="1311"/>
                </a:lnTo>
                <a:lnTo>
                  <a:pt x="4764" y="1538"/>
                </a:lnTo>
                <a:lnTo>
                  <a:pt x="5097" y="1781"/>
                </a:lnTo>
                <a:lnTo>
                  <a:pt x="5418" y="2039"/>
                </a:lnTo>
                <a:lnTo>
                  <a:pt x="5727" y="2312"/>
                </a:lnTo>
                <a:lnTo>
                  <a:pt x="6022" y="2598"/>
                </a:lnTo>
                <a:lnTo>
                  <a:pt x="6303" y="2899"/>
                </a:lnTo>
                <a:lnTo>
                  <a:pt x="6570" y="3213"/>
                </a:lnTo>
                <a:lnTo>
                  <a:pt x="6823" y="3538"/>
                </a:lnTo>
                <a:lnTo>
                  <a:pt x="7059" y="3877"/>
                </a:lnTo>
                <a:lnTo>
                  <a:pt x="7279" y="4226"/>
                </a:lnTo>
                <a:lnTo>
                  <a:pt x="7485" y="4587"/>
                </a:lnTo>
                <a:lnTo>
                  <a:pt x="7671" y="4958"/>
                </a:lnTo>
                <a:lnTo>
                  <a:pt x="7842" y="5339"/>
                </a:lnTo>
                <a:lnTo>
                  <a:pt x="7994" y="5730"/>
                </a:lnTo>
                <a:lnTo>
                  <a:pt x="8127" y="6128"/>
                </a:lnTo>
                <a:lnTo>
                  <a:pt x="8241" y="6536"/>
                </a:lnTo>
                <a:lnTo>
                  <a:pt x="8335" y="6952"/>
                </a:lnTo>
                <a:lnTo>
                  <a:pt x="8410" y="7374"/>
                </a:lnTo>
                <a:lnTo>
                  <a:pt x="8465" y="7804"/>
                </a:lnTo>
                <a:lnTo>
                  <a:pt x="8497" y="8239"/>
                </a:lnTo>
                <a:lnTo>
                  <a:pt x="8508" y="8681"/>
                </a:lnTo>
                <a:lnTo>
                  <a:pt x="8507" y="8827"/>
                </a:lnTo>
                <a:lnTo>
                  <a:pt x="8504" y="8973"/>
                </a:lnTo>
                <a:lnTo>
                  <a:pt x="8497" y="9118"/>
                </a:lnTo>
                <a:lnTo>
                  <a:pt x="8488" y="9263"/>
                </a:lnTo>
                <a:lnTo>
                  <a:pt x="8478" y="9406"/>
                </a:lnTo>
                <a:lnTo>
                  <a:pt x="8465" y="9549"/>
                </a:lnTo>
                <a:lnTo>
                  <a:pt x="8449" y="9691"/>
                </a:lnTo>
                <a:lnTo>
                  <a:pt x="8432" y="9834"/>
                </a:lnTo>
                <a:lnTo>
                  <a:pt x="8412" y="9975"/>
                </a:lnTo>
                <a:lnTo>
                  <a:pt x="8390" y="10115"/>
                </a:lnTo>
                <a:lnTo>
                  <a:pt x="8366" y="10254"/>
                </a:lnTo>
                <a:lnTo>
                  <a:pt x="8339" y="10393"/>
                </a:lnTo>
                <a:lnTo>
                  <a:pt x="8310" y="10530"/>
                </a:lnTo>
                <a:lnTo>
                  <a:pt x="8279" y="10668"/>
                </a:lnTo>
                <a:lnTo>
                  <a:pt x="8246" y="10804"/>
                </a:lnTo>
                <a:lnTo>
                  <a:pt x="8211" y="10940"/>
                </a:lnTo>
                <a:lnTo>
                  <a:pt x="8174" y="11074"/>
                </a:lnTo>
                <a:lnTo>
                  <a:pt x="8135" y="11208"/>
                </a:lnTo>
                <a:lnTo>
                  <a:pt x="8092" y="11341"/>
                </a:lnTo>
                <a:lnTo>
                  <a:pt x="8049" y="11473"/>
                </a:lnTo>
                <a:lnTo>
                  <a:pt x="8003" y="11604"/>
                </a:lnTo>
                <a:lnTo>
                  <a:pt x="7956" y="11734"/>
                </a:lnTo>
                <a:lnTo>
                  <a:pt x="7907" y="11863"/>
                </a:lnTo>
                <a:lnTo>
                  <a:pt x="7855" y="11991"/>
                </a:lnTo>
                <a:lnTo>
                  <a:pt x="7802" y="12118"/>
                </a:lnTo>
                <a:lnTo>
                  <a:pt x="7745" y="12244"/>
                </a:lnTo>
                <a:lnTo>
                  <a:pt x="7688" y="12369"/>
                </a:lnTo>
                <a:lnTo>
                  <a:pt x="7629" y="12493"/>
                </a:lnTo>
                <a:lnTo>
                  <a:pt x="7567" y="12615"/>
                </a:lnTo>
                <a:lnTo>
                  <a:pt x="7504" y="12737"/>
                </a:lnTo>
                <a:lnTo>
                  <a:pt x="7439" y="12857"/>
                </a:lnTo>
                <a:lnTo>
                  <a:pt x="7373" y="12977"/>
                </a:lnTo>
                <a:lnTo>
                  <a:pt x="3221" y="10579"/>
                </a:lnTo>
                <a:lnTo>
                  <a:pt x="3250" y="10527"/>
                </a:lnTo>
                <a:lnTo>
                  <a:pt x="3278" y="10474"/>
                </a:lnTo>
                <a:lnTo>
                  <a:pt x="3306" y="10420"/>
                </a:lnTo>
                <a:lnTo>
                  <a:pt x="3332" y="10365"/>
                </a:lnTo>
                <a:lnTo>
                  <a:pt x="3358" y="10310"/>
                </a:lnTo>
                <a:lnTo>
                  <a:pt x="3383" y="10255"/>
                </a:lnTo>
                <a:lnTo>
                  <a:pt x="3407" y="10199"/>
                </a:lnTo>
                <a:lnTo>
                  <a:pt x="3431" y="10143"/>
                </a:lnTo>
                <a:lnTo>
                  <a:pt x="3454" y="10086"/>
                </a:lnTo>
                <a:lnTo>
                  <a:pt x="3476" y="10029"/>
                </a:lnTo>
                <a:lnTo>
                  <a:pt x="3496" y="9971"/>
                </a:lnTo>
                <a:lnTo>
                  <a:pt x="3516" y="9914"/>
                </a:lnTo>
                <a:lnTo>
                  <a:pt x="3535" y="9855"/>
                </a:lnTo>
                <a:lnTo>
                  <a:pt x="3553" y="9797"/>
                </a:lnTo>
                <a:lnTo>
                  <a:pt x="3570" y="9738"/>
                </a:lnTo>
                <a:lnTo>
                  <a:pt x="3586" y="9678"/>
                </a:lnTo>
                <a:lnTo>
                  <a:pt x="3602" y="9619"/>
                </a:lnTo>
                <a:lnTo>
                  <a:pt x="3616" y="9558"/>
                </a:lnTo>
                <a:lnTo>
                  <a:pt x="3630" y="9497"/>
                </a:lnTo>
                <a:lnTo>
                  <a:pt x="3642" y="9436"/>
                </a:lnTo>
                <a:lnTo>
                  <a:pt x="3654" y="9376"/>
                </a:lnTo>
                <a:lnTo>
                  <a:pt x="3665" y="9314"/>
                </a:lnTo>
                <a:lnTo>
                  <a:pt x="3674" y="9252"/>
                </a:lnTo>
                <a:lnTo>
                  <a:pt x="3683" y="9190"/>
                </a:lnTo>
                <a:lnTo>
                  <a:pt x="3691" y="9127"/>
                </a:lnTo>
                <a:lnTo>
                  <a:pt x="3697" y="9064"/>
                </a:lnTo>
                <a:lnTo>
                  <a:pt x="3703" y="9001"/>
                </a:lnTo>
                <a:lnTo>
                  <a:pt x="3707" y="8937"/>
                </a:lnTo>
                <a:lnTo>
                  <a:pt x="3711" y="8874"/>
                </a:lnTo>
                <a:lnTo>
                  <a:pt x="3713" y="8810"/>
                </a:lnTo>
                <a:lnTo>
                  <a:pt x="3716" y="8745"/>
                </a:lnTo>
                <a:lnTo>
                  <a:pt x="3716" y="8681"/>
                </a:lnTo>
                <a:lnTo>
                  <a:pt x="3711" y="8487"/>
                </a:lnTo>
                <a:lnTo>
                  <a:pt x="3696" y="8293"/>
                </a:lnTo>
                <a:lnTo>
                  <a:pt x="3673" y="8105"/>
                </a:lnTo>
                <a:lnTo>
                  <a:pt x="3641" y="7918"/>
                </a:lnTo>
                <a:lnTo>
                  <a:pt x="3599" y="7734"/>
                </a:lnTo>
                <a:lnTo>
                  <a:pt x="3549" y="7554"/>
                </a:lnTo>
                <a:lnTo>
                  <a:pt x="3492" y="7377"/>
                </a:lnTo>
                <a:lnTo>
                  <a:pt x="3426" y="7205"/>
                </a:lnTo>
                <a:lnTo>
                  <a:pt x="3352" y="7037"/>
                </a:lnTo>
                <a:lnTo>
                  <a:pt x="3271" y="6872"/>
                </a:lnTo>
                <a:lnTo>
                  <a:pt x="3182" y="6712"/>
                </a:lnTo>
                <a:lnTo>
                  <a:pt x="3085" y="6557"/>
                </a:lnTo>
                <a:lnTo>
                  <a:pt x="2982" y="6407"/>
                </a:lnTo>
                <a:lnTo>
                  <a:pt x="2872" y="6262"/>
                </a:lnTo>
                <a:lnTo>
                  <a:pt x="2755" y="6122"/>
                </a:lnTo>
                <a:lnTo>
                  <a:pt x="2632" y="5988"/>
                </a:lnTo>
                <a:lnTo>
                  <a:pt x="2504" y="5860"/>
                </a:lnTo>
                <a:lnTo>
                  <a:pt x="2370" y="5738"/>
                </a:lnTo>
                <a:lnTo>
                  <a:pt x="2230" y="5622"/>
                </a:lnTo>
                <a:lnTo>
                  <a:pt x="2084" y="5514"/>
                </a:lnTo>
                <a:lnTo>
                  <a:pt x="1934" y="5411"/>
                </a:lnTo>
                <a:lnTo>
                  <a:pt x="1777" y="5315"/>
                </a:lnTo>
                <a:lnTo>
                  <a:pt x="1618" y="5227"/>
                </a:lnTo>
                <a:lnTo>
                  <a:pt x="1453" y="5147"/>
                </a:lnTo>
                <a:lnTo>
                  <a:pt x="1283" y="5073"/>
                </a:lnTo>
                <a:lnTo>
                  <a:pt x="1110" y="5008"/>
                </a:lnTo>
                <a:lnTo>
                  <a:pt x="933" y="4952"/>
                </a:lnTo>
                <a:lnTo>
                  <a:pt x="753" y="4903"/>
                </a:lnTo>
                <a:lnTo>
                  <a:pt x="569" y="4863"/>
                </a:lnTo>
                <a:lnTo>
                  <a:pt x="382" y="4831"/>
                </a:lnTo>
                <a:lnTo>
                  <a:pt x="192" y="4808"/>
                </a:lnTo>
                <a:lnTo>
                  <a:pt x="0" y="47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ş1ídê"/>
          <p:cNvSpPr/>
          <p:nvPr/>
        </p:nvSpPr>
        <p:spPr>
          <a:xfrm rot="18000000">
            <a:off x="3287875" y="2748261"/>
            <a:ext cx="1217033" cy="68950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671062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3" name="isliďè"/>
          <p:cNvSpPr/>
          <p:nvPr/>
        </p:nvSpPr>
        <p:spPr>
          <a:xfrm rot="3600000">
            <a:off x="4422022" y="2792904"/>
            <a:ext cx="1204441" cy="68950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671062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4" name="îśḷîḍè"/>
          <p:cNvSpPr/>
          <p:nvPr/>
        </p:nvSpPr>
        <p:spPr>
          <a:xfrm>
            <a:off x="3915145" y="3887352"/>
            <a:ext cx="1135310" cy="689505"/>
          </a:xfrm>
          <a:prstGeom prst="rect">
            <a:avLst/>
          </a:prstGeom>
        </p:spPr>
        <p:txBody>
          <a:bodyPr spcFirstLastPara="1" wrap="none">
            <a:prstTxWarp prst="textArchDown">
              <a:avLst>
                <a:gd name="adj" fmla="val 1312104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8" name="î$ḻíďé"/>
          <p:cNvSpPr/>
          <p:nvPr/>
        </p:nvSpPr>
        <p:spPr>
          <a:xfrm>
            <a:off x="3633770" y="2669007"/>
            <a:ext cx="1643240" cy="16432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iṧļiḍé"/>
          <p:cNvSpPr/>
          <p:nvPr/>
        </p:nvSpPr>
        <p:spPr>
          <a:xfrm>
            <a:off x="4124938" y="3175489"/>
            <a:ext cx="683518" cy="507022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îṩ1ïde"/>
          <p:cNvSpPr>
            <a:spLocks/>
          </p:cNvSpPr>
          <p:nvPr/>
        </p:nvSpPr>
        <p:spPr bwMode="auto">
          <a:xfrm>
            <a:off x="6424619" y="2119273"/>
            <a:ext cx="1314482" cy="2004167"/>
          </a:xfrm>
          <a:custGeom>
            <a:avLst/>
            <a:gdLst>
              <a:gd name="T0" fmla="*/ 1004 w 8508"/>
              <a:gd name="T1" fmla="*/ 12737 h 12977"/>
              <a:gd name="T2" fmla="*/ 820 w 8508"/>
              <a:gd name="T3" fmla="*/ 12369 h 12977"/>
              <a:gd name="T4" fmla="*/ 653 w 8508"/>
              <a:gd name="T5" fmla="*/ 11991 h 12977"/>
              <a:gd name="T6" fmla="*/ 505 w 8508"/>
              <a:gd name="T7" fmla="*/ 11604 h 12977"/>
              <a:gd name="T8" fmla="*/ 373 w 8508"/>
              <a:gd name="T9" fmla="*/ 11208 h 12977"/>
              <a:gd name="T10" fmla="*/ 262 w 8508"/>
              <a:gd name="T11" fmla="*/ 10804 h 12977"/>
              <a:gd name="T12" fmla="*/ 169 w 8508"/>
              <a:gd name="T13" fmla="*/ 10393 h 12977"/>
              <a:gd name="T14" fmla="*/ 96 w 8508"/>
              <a:gd name="T15" fmla="*/ 9975 h 12977"/>
              <a:gd name="T16" fmla="*/ 43 w 8508"/>
              <a:gd name="T17" fmla="*/ 9549 h 12977"/>
              <a:gd name="T18" fmla="*/ 11 w 8508"/>
              <a:gd name="T19" fmla="*/ 9118 h 12977"/>
              <a:gd name="T20" fmla="*/ 0 w 8508"/>
              <a:gd name="T21" fmla="*/ 8681 h 12977"/>
              <a:gd name="T22" fmla="*/ 98 w 8508"/>
              <a:gd name="T23" fmla="*/ 7374 h 12977"/>
              <a:gd name="T24" fmla="*/ 381 w 8508"/>
              <a:gd name="T25" fmla="*/ 6128 h 12977"/>
              <a:gd name="T26" fmla="*/ 837 w 8508"/>
              <a:gd name="T27" fmla="*/ 4958 h 12977"/>
              <a:gd name="T28" fmla="*/ 1449 w 8508"/>
              <a:gd name="T29" fmla="*/ 3877 h 12977"/>
              <a:gd name="T30" fmla="*/ 2205 w 8508"/>
              <a:gd name="T31" fmla="*/ 2899 h 12977"/>
              <a:gd name="T32" fmla="*/ 3090 w 8508"/>
              <a:gd name="T33" fmla="*/ 2039 h 12977"/>
              <a:gd name="T34" fmla="*/ 4089 w 8508"/>
              <a:gd name="T35" fmla="*/ 1311 h 12977"/>
              <a:gd name="T36" fmla="*/ 5190 w 8508"/>
              <a:gd name="T37" fmla="*/ 729 h 12977"/>
              <a:gd name="T38" fmla="*/ 6377 w 8508"/>
              <a:gd name="T39" fmla="*/ 308 h 12977"/>
              <a:gd name="T40" fmla="*/ 7636 w 8508"/>
              <a:gd name="T41" fmla="*/ 61 h 12977"/>
              <a:gd name="T42" fmla="*/ 8508 w 8508"/>
              <a:gd name="T43" fmla="*/ 4795 h 12977"/>
              <a:gd name="T44" fmla="*/ 7939 w 8508"/>
              <a:gd name="T45" fmla="*/ 4863 h 12977"/>
              <a:gd name="T46" fmla="*/ 7398 w 8508"/>
              <a:gd name="T47" fmla="*/ 5008 h 12977"/>
              <a:gd name="T48" fmla="*/ 6890 w 8508"/>
              <a:gd name="T49" fmla="*/ 5227 h 12977"/>
              <a:gd name="T50" fmla="*/ 6424 w 8508"/>
              <a:gd name="T51" fmla="*/ 5514 h 12977"/>
              <a:gd name="T52" fmla="*/ 6004 w 8508"/>
              <a:gd name="T53" fmla="*/ 5860 h 12977"/>
              <a:gd name="T54" fmla="*/ 5636 w 8508"/>
              <a:gd name="T55" fmla="*/ 6262 h 12977"/>
              <a:gd name="T56" fmla="*/ 5326 w 8508"/>
              <a:gd name="T57" fmla="*/ 6712 h 12977"/>
              <a:gd name="T58" fmla="*/ 5082 w 8508"/>
              <a:gd name="T59" fmla="*/ 7205 h 12977"/>
              <a:gd name="T60" fmla="*/ 4909 w 8508"/>
              <a:gd name="T61" fmla="*/ 7734 h 12977"/>
              <a:gd name="T62" fmla="*/ 4812 w 8508"/>
              <a:gd name="T63" fmla="*/ 8293 h 12977"/>
              <a:gd name="T64" fmla="*/ 4792 w 8508"/>
              <a:gd name="T65" fmla="*/ 8745 h 12977"/>
              <a:gd name="T66" fmla="*/ 4801 w 8508"/>
              <a:gd name="T67" fmla="*/ 8937 h 12977"/>
              <a:gd name="T68" fmla="*/ 4817 w 8508"/>
              <a:gd name="T69" fmla="*/ 9127 h 12977"/>
              <a:gd name="T70" fmla="*/ 4843 w 8508"/>
              <a:gd name="T71" fmla="*/ 9314 h 12977"/>
              <a:gd name="T72" fmla="*/ 4878 w 8508"/>
              <a:gd name="T73" fmla="*/ 9497 h 12977"/>
              <a:gd name="T74" fmla="*/ 4922 w 8508"/>
              <a:gd name="T75" fmla="*/ 9678 h 12977"/>
              <a:gd name="T76" fmla="*/ 4973 w 8508"/>
              <a:gd name="T77" fmla="*/ 9855 h 12977"/>
              <a:gd name="T78" fmla="*/ 5032 w 8508"/>
              <a:gd name="T79" fmla="*/ 10029 h 12977"/>
              <a:gd name="T80" fmla="*/ 5101 w 8508"/>
              <a:gd name="T81" fmla="*/ 10199 h 12977"/>
              <a:gd name="T82" fmla="*/ 5176 w 8508"/>
              <a:gd name="T83" fmla="*/ 10365 h 12977"/>
              <a:gd name="T84" fmla="*/ 5258 w 8508"/>
              <a:gd name="T85" fmla="*/ 10527 h 12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08" h="12977">
                <a:moveTo>
                  <a:pt x="1135" y="12977"/>
                </a:moveTo>
                <a:lnTo>
                  <a:pt x="1069" y="12857"/>
                </a:lnTo>
                <a:lnTo>
                  <a:pt x="1004" y="12737"/>
                </a:lnTo>
                <a:lnTo>
                  <a:pt x="941" y="12615"/>
                </a:lnTo>
                <a:lnTo>
                  <a:pt x="879" y="12493"/>
                </a:lnTo>
                <a:lnTo>
                  <a:pt x="820" y="12369"/>
                </a:lnTo>
                <a:lnTo>
                  <a:pt x="763" y="12244"/>
                </a:lnTo>
                <a:lnTo>
                  <a:pt x="706" y="12118"/>
                </a:lnTo>
                <a:lnTo>
                  <a:pt x="653" y="11991"/>
                </a:lnTo>
                <a:lnTo>
                  <a:pt x="601" y="11863"/>
                </a:lnTo>
                <a:lnTo>
                  <a:pt x="552" y="11734"/>
                </a:lnTo>
                <a:lnTo>
                  <a:pt x="505" y="11604"/>
                </a:lnTo>
                <a:lnTo>
                  <a:pt x="459" y="11473"/>
                </a:lnTo>
                <a:lnTo>
                  <a:pt x="416" y="11341"/>
                </a:lnTo>
                <a:lnTo>
                  <a:pt x="373" y="11208"/>
                </a:lnTo>
                <a:lnTo>
                  <a:pt x="334" y="11074"/>
                </a:lnTo>
                <a:lnTo>
                  <a:pt x="297" y="10940"/>
                </a:lnTo>
                <a:lnTo>
                  <a:pt x="262" y="10804"/>
                </a:lnTo>
                <a:lnTo>
                  <a:pt x="229" y="10668"/>
                </a:lnTo>
                <a:lnTo>
                  <a:pt x="198" y="10530"/>
                </a:lnTo>
                <a:lnTo>
                  <a:pt x="169" y="10393"/>
                </a:lnTo>
                <a:lnTo>
                  <a:pt x="142" y="10254"/>
                </a:lnTo>
                <a:lnTo>
                  <a:pt x="118" y="10115"/>
                </a:lnTo>
                <a:lnTo>
                  <a:pt x="96" y="9975"/>
                </a:lnTo>
                <a:lnTo>
                  <a:pt x="76" y="9834"/>
                </a:lnTo>
                <a:lnTo>
                  <a:pt x="59" y="9691"/>
                </a:lnTo>
                <a:lnTo>
                  <a:pt x="43" y="9549"/>
                </a:lnTo>
                <a:lnTo>
                  <a:pt x="30" y="9406"/>
                </a:lnTo>
                <a:lnTo>
                  <a:pt x="20" y="9263"/>
                </a:lnTo>
                <a:lnTo>
                  <a:pt x="11" y="9118"/>
                </a:lnTo>
                <a:lnTo>
                  <a:pt x="4" y="8973"/>
                </a:lnTo>
                <a:lnTo>
                  <a:pt x="1" y="8827"/>
                </a:lnTo>
                <a:lnTo>
                  <a:pt x="0" y="8681"/>
                </a:lnTo>
                <a:lnTo>
                  <a:pt x="11" y="8239"/>
                </a:lnTo>
                <a:lnTo>
                  <a:pt x="43" y="7804"/>
                </a:lnTo>
                <a:lnTo>
                  <a:pt x="98" y="7374"/>
                </a:lnTo>
                <a:lnTo>
                  <a:pt x="173" y="6952"/>
                </a:lnTo>
                <a:lnTo>
                  <a:pt x="267" y="6536"/>
                </a:lnTo>
                <a:lnTo>
                  <a:pt x="381" y="6128"/>
                </a:lnTo>
                <a:lnTo>
                  <a:pt x="514" y="5730"/>
                </a:lnTo>
                <a:lnTo>
                  <a:pt x="666" y="5339"/>
                </a:lnTo>
                <a:lnTo>
                  <a:pt x="837" y="4958"/>
                </a:lnTo>
                <a:lnTo>
                  <a:pt x="1023" y="4587"/>
                </a:lnTo>
                <a:lnTo>
                  <a:pt x="1229" y="4226"/>
                </a:lnTo>
                <a:lnTo>
                  <a:pt x="1449" y="3877"/>
                </a:lnTo>
                <a:lnTo>
                  <a:pt x="1685" y="3538"/>
                </a:lnTo>
                <a:lnTo>
                  <a:pt x="1938" y="3213"/>
                </a:lnTo>
                <a:lnTo>
                  <a:pt x="2205" y="2899"/>
                </a:lnTo>
                <a:lnTo>
                  <a:pt x="2486" y="2598"/>
                </a:lnTo>
                <a:lnTo>
                  <a:pt x="2781" y="2312"/>
                </a:lnTo>
                <a:lnTo>
                  <a:pt x="3090" y="2039"/>
                </a:lnTo>
                <a:lnTo>
                  <a:pt x="3411" y="1781"/>
                </a:lnTo>
                <a:lnTo>
                  <a:pt x="3744" y="1538"/>
                </a:lnTo>
                <a:lnTo>
                  <a:pt x="4089" y="1311"/>
                </a:lnTo>
                <a:lnTo>
                  <a:pt x="4446" y="1101"/>
                </a:lnTo>
                <a:lnTo>
                  <a:pt x="4813" y="906"/>
                </a:lnTo>
                <a:lnTo>
                  <a:pt x="5190" y="729"/>
                </a:lnTo>
                <a:lnTo>
                  <a:pt x="5577" y="570"/>
                </a:lnTo>
                <a:lnTo>
                  <a:pt x="5972" y="430"/>
                </a:lnTo>
                <a:lnTo>
                  <a:pt x="6377" y="308"/>
                </a:lnTo>
                <a:lnTo>
                  <a:pt x="6789" y="205"/>
                </a:lnTo>
                <a:lnTo>
                  <a:pt x="7209" y="123"/>
                </a:lnTo>
                <a:lnTo>
                  <a:pt x="7636" y="61"/>
                </a:lnTo>
                <a:lnTo>
                  <a:pt x="8069" y="20"/>
                </a:lnTo>
                <a:lnTo>
                  <a:pt x="8508" y="0"/>
                </a:lnTo>
                <a:lnTo>
                  <a:pt x="8508" y="4795"/>
                </a:lnTo>
                <a:lnTo>
                  <a:pt x="8316" y="4808"/>
                </a:lnTo>
                <a:lnTo>
                  <a:pt x="8126" y="4831"/>
                </a:lnTo>
                <a:lnTo>
                  <a:pt x="7939" y="4863"/>
                </a:lnTo>
                <a:lnTo>
                  <a:pt x="7755" y="4903"/>
                </a:lnTo>
                <a:lnTo>
                  <a:pt x="7575" y="4952"/>
                </a:lnTo>
                <a:lnTo>
                  <a:pt x="7398" y="5008"/>
                </a:lnTo>
                <a:lnTo>
                  <a:pt x="7225" y="5073"/>
                </a:lnTo>
                <a:lnTo>
                  <a:pt x="7055" y="5147"/>
                </a:lnTo>
                <a:lnTo>
                  <a:pt x="6890" y="5227"/>
                </a:lnTo>
                <a:lnTo>
                  <a:pt x="6731" y="5315"/>
                </a:lnTo>
                <a:lnTo>
                  <a:pt x="6574" y="5411"/>
                </a:lnTo>
                <a:lnTo>
                  <a:pt x="6424" y="5514"/>
                </a:lnTo>
                <a:lnTo>
                  <a:pt x="6278" y="5622"/>
                </a:lnTo>
                <a:lnTo>
                  <a:pt x="6138" y="5738"/>
                </a:lnTo>
                <a:lnTo>
                  <a:pt x="6004" y="5860"/>
                </a:lnTo>
                <a:lnTo>
                  <a:pt x="5876" y="5988"/>
                </a:lnTo>
                <a:lnTo>
                  <a:pt x="5753" y="6122"/>
                </a:lnTo>
                <a:lnTo>
                  <a:pt x="5636" y="6262"/>
                </a:lnTo>
                <a:lnTo>
                  <a:pt x="5526" y="6407"/>
                </a:lnTo>
                <a:lnTo>
                  <a:pt x="5423" y="6557"/>
                </a:lnTo>
                <a:lnTo>
                  <a:pt x="5326" y="6712"/>
                </a:lnTo>
                <a:lnTo>
                  <a:pt x="5237" y="6872"/>
                </a:lnTo>
                <a:lnTo>
                  <a:pt x="5156" y="7037"/>
                </a:lnTo>
                <a:lnTo>
                  <a:pt x="5082" y="7205"/>
                </a:lnTo>
                <a:lnTo>
                  <a:pt x="5016" y="7377"/>
                </a:lnTo>
                <a:lnTo>
                  <a:pt x="4959" y="7554"/>
                </a:lnTo>
                <a:lnTo>
                  <a:pt x="4909" y="7734"/>
                </a:lnTo>
                <a:lnTo>
                  <a:pt x="4867" y="7918"/>
                </a:lnTo>
                <a:lnTo>
                  <a:pt x="4835" y="8105"/>
                </a:lnTo>
                <a:lnTo>
                  <a:pt x="4812" y="8293"/>
                </a:lnTo>
                <a:lnTo>
                  <a:pt x="4797" y="8487"/>
                </a:lnTo>
                <a:lnTo>
                  <a:pt x="4792" y="8681"/>
                </a:lnTo>
                <a:lnTo>
                  <a:pt x="4792" y="8745"/>
                </a:lnTo>
                <a:lnTo>
                  <a:pt x="4795" y="8810"/>
                </a:lnTo>
                <a:lnTo>
                  <a:pt x="4797" y="8874"/>
                </a:lnTo>
                <a:lnTo>
                  <a:pt x="4801" y="8937"/>
                </a:lnTo>
                <a:lnTo>
                  <a:pt x="4805" y="9001"/>
                </a:lnTo>
                <a:lnTo>
                  <a:pt x="4811" y="9064"/>
                </a:lnTo>
                <a:lnTo>
                  <a:pt x="4817" y="9127"/>
                </a:lnTo>
                <a:lnTo>
                  <a:pt x="4825" y="9190"/>
                </a:lnTo>
                <a:lnTo>
                  <a:pt x="4834" y="9252"/>
                </a:lnTo>
                <a:lnTo>
                  <a:pt x="4843" y="9314"/>
                </a:lnTo>
                <a:lnTo>
                  <a:pt x="4854" y="9376"/>
                </a:lnTo>
                <a:lnTo>
                  <a:pt x="4866" y="9436"/>
                </a:lnTo>
                <a:lnTo>
                  <a:pt x="4878" y="9497"/>
                </a:lnTo>
                <a:lnTo>
                  <a:pt x="4892" y="9558"/>
                </a:lnTo>
                <a:lnTo>
                  <a:pt x="4906" y="9619"/>
                </a:lnTo>
                <a:lnTo>
                  <a:pt x="4922" y="9678"/>
                </a:lnTo>
                <a:lnTo>
                  <a:pt x="4938" y="9738"/>
                </a:lnTo>
                <a:lnTo>
                  <a:pt x="4955" y="9797"/>
                </a:lnTo>
                <a:lnTo>
                  <a:pt x="4973" y="9855"/>
                </a:lnTo>
                <a:lnTo>
                  <a:pt x="4992" y="9914"/>
                </a:lnTo>
                <a:lnTo>
                  <a:pt x="5012" y="9971"/>
                </a:lnTo>
                <a:lnTo>
                  <a:pt x="5032" y="10029"/>
                </a:lnTo>
                <a:lnTo>
                  <a:pt x="5054" y="10086"/>
                </a:lnTo>
                <a:lnTo>
                  <a:pt x="5077" y="10143"/>
                </a:lnTo>
                <a:lnTo>
                  <a:pt x="5101" y="10199"/>
                </a:lnTo>
                <a:lnTo>
                  <a:pt x="5125" y="10255"/>
                </a:lnTo>
                <a:lnTo>
                  <a:pt x="5150" y="10310"/>
                </a:lnTo>
                <a:lnTo>
                  <a:pt x="5176" y="10365"/>
                </a:lnTo>
                <a:lnTo>
                  <a:pt x="5202" y="10420"/>
                </a:lnTo>
                <a:lnTo>
                  <a:pt x="5230" y="10474"/>
                </a:lnTo>
                <a:lnTo>
                  <a:pt x="5258" y="10527"/>
                </a:lnTo>
                <a:lnTo>
                  <a:pt x="5287" y="10579"/>
                </a:lnTo>
                <a:lnTo>
                  <a:pt x="1135" y="12977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ṣḻíḍê"/>
          <p:cNvSpPr>
            <a:spLocks/>
          </p:cNvSpPr>
          <p:nvPr/>
        </p:nvSpPr>
        <p:spPr bwMode="auto">
          <a:xfrm>
            <a:off x="6587454" y="3735718"/>
            <a:ext cx="2274853" cy="1003010"/>
          </a:xfrm>
          <a:custGeom>
            <a:avLst/>
            <a:gdLst>
              <a:gd name="T0" fmla="*/ 252217063 w 14736"/>
              <a:gd name="T1" fmla="*/ 49939682 h 6488"/>
              <a:gd name="T2" fmla="*/ 243445731 w 14736"/>
              <a:gd name="T3" fmla="*/ 61101664 h 6488"/>
              <a:gd name="T4" fmla="*/ 233696106 w 14736"/>
              <a:gd name="T5" fmla="*/ 71387467 h 6488"/>
              <a:gd name="T6" fmla="*/ 223037716 w 14736"/>
              <a:gd name="T7" fmla="*/ 80727066 h 6488"/>
              <a:gd name="T8" fmla="*/ 211523302 w 14736"/>
              <a:gd name="T9" fmla="*/ 89032829 h 6488"/>
              <a:gd name="T10" fmla="*/ 199257555 w 14736"/>
              <a:gd name="T11" fmla="*/ 96287150 h 6488"/>
              <a:gd name="T12" fmla="*/ 186275371 w 14736"/>
              <a:gd name="T13" fmla="*/ 102349980 h 6488"/>
              <a:gd name="T14" fmla="*/ 172646807 w 14736"/>
              <a:gd name="T15" fmla="*/ 107203844 h 6488"/>
              <a:gd name="T16" fmla="*/ 158494001 w 14736"/>
              <a:gd name="T17" fmla="*/ 110760980 h 6488"/>
              <a:gd name="T18" fmla="*/ 143834402 w 14736"/>
              <a:gd name="T19" fmla="*/ 112951229 h 6488"/>
              <a:gd name="T20" fmla="*/ 128738199 w 14736"/>
              <a:gd name="T21" fmla="*/ 113687224 h 6488"/>
              <a:gd name="T22" fmla="*/ 113641865 w 14736"/>
              <a:gd name="T23" fmla="*/ 112951229 h 6488"/>
              <a:gd name="T24" fmla="*/ 98982266 w 14736"/>
              <a:gd name="T25" fmla="*/ 110760980 h 6488"/>
              <a:gd name="T26" fmla="*/ 84829460 w 14736"/>
              <a:gd name="T27" fmla="*/ 107203844 h 6488"/>
              <a:gd name="T28" fmla="*/ 71200896 w 14736"/>
              <a:gd name="T29" fmla="*/ 102349980 h 6488"/>
              <a:gd name="T30" fmla="*/ 58218712 w 14736"/>
              <a:gd name="T31" fmla="*/ 96287150 h 6488"/>
              <a:gd name="T32" fmla="*/ 45952964 w 14736"/>
              <a:gd name="T33" fmla="*/ 89032829 h 6488"/>
              <a:gd name="T34" fmla="*/ 34438551 w 14736"/>
              <a:gd name="T35" fmla="*/ 80727066 h 6488"/>
              <a:gd name="T36" fmla="*/ 23780161 w 14736"/>
              <a:gd name="T37" fmla="*/ 71387467 h 6488"/>
              <a:gd name="T38" fmla="*/ 14030535 w 14736"/>
              <a:gd name="T39" fmla="*/ 61101664 h 6488"/>
              <a:gd name="T40" fmla="*/ 5259204 w 14736"/>
              <a:gd name="T41" fmla="*/ 49939682 h 6488"/>
              <a:gd name="T42" fmla="*/ 72616190 w 14736"/>
              <a:gd name="T43" fmla="*/ 0 h 6488"/>
              <a:gd name="T44" fmla="*/ 76267904 w 14736"/>
              <a:gd name="T45" fmla="*/ 4853732 h 6488"/>
              <a:gd name="T46" fmla="*/ 80339038 w 14736"/>
              <a:gd name="T47" fmla="*/ 9392151 h 6488"/>
              <a:gd name="T48" fmla="*/ 84794564 w 14736"/>
              <a:gd name="T49" fmla="*/ 13527493 h 6488"/>
              <a:gd name="T50" fmla="*/ 89599451 w 14736"/>
              <a:gd name="T51" fmla="*/ 17259890 h 6488"/>
              <a:gd name="T52" fmla="*/ 94736384 w 14736"/>
              <a:gd name="T53" fmla="*/ 20571606 h 6488"/>
              <a:gd name="T54" fmla="*/ 100187916 w 14736"/>
              <a:gd name="T55" fmla="*/ 23410351 h 6488"/>
              <a:gd name="T56" fmla="*/ 105883987 w 14736"/>
              <a:gd name="T57" fmla="*/ 25758389 h 6488"/>
              <a:gd name="T58" fmla="*/ 111859628 w 14736"/>
              <a:gd name="T59" fmla="*/ 27580772 h 6488"/>
              <a:gd name="T60" fmla="*/ 118027464 w 14736"/>
              <a:gd name="T61" fmla="*/ 28859895 h 6488"/>
              <a:gd name="T62" fmla="*/ 124387496 w 14736"/>
              <a:gd name="T63" fmla="*/ 29560812 h 6488"/>
              <a:gd name="T64" fmla="*/ 130922143 w 14736"/>
              <a:gd name="T65" fmla="*/ 29665917 h 6488"/>
              <a:gd name="T66" fmla="*/ 137352100 w 14736"/>
              <a:gd name="T67" fmla="*/ 29175341 h 6488"/>
              <a:gd name="T68" fmla="*/ 143589862 w 14736"/>
              <a:gd name="T69" fmla="*/ 28071348 h 6488"/>
              <a:gd name="T70" fmla="*/ 149617847 w 14736"/>
              <a:gd name="T71" fmla="*/ 26424227 h 6488"/>
              <a:gd name="T72" fmla="*/ 155418741 w 14736"/>
              <a:gd name="T73" fmla="*/ 24233846 h 6488"/>
              <a:gd name="T74" fmla="*/ 160957646 w 14736"/>
              <a:gd name="T75" fmla="*/ 21570495 h 6488"/>
              <a:gd name="T76" fmla="*/ 166181953 w 14736"/>
              <a:gd name="T77" fmla="*/ 18416304 h 6488"/>
              <a:gd name="T78" fmla="*/ 171126691 w 14736"/>
              <a:gd name="T79" fmla="*/ 14824222 h 6488"/>
              <a:gd name="T80" fmla="*/ 175687038 w 14736"/>
              <a:gd name="T81" fmla="*/ 10811457 h 6488"/>
              <a:gd name="T82" fmla="*/ 179897891 w 14736"/>
              <a:gd name="T83" fmla="*/ 6395749 h 6488"/>
              <a:gd name="T84" fmla="*/ 183689456 w 14736"/>
              <a:gd name="T85" fmla="*/ 1647121 h 64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736" h="6488">
                <a:moveTo>
                  <a:pt x="14736" y="2398"/>
                </a:moveTo>
                <a:lnTo>
                  <a:pt x="14589" y="2626"/>
                </a:lnTo>
                <a:lnTo>
                  <a:pt x="14435" y="2850"/>
                </a:lnTo>
                <a:lnTo>
                  <a:pt x="14273" y="3067"/>
                </a:lnTo>
                <a:lnTo>
                  <a:pt x="14106" y="3280"/>
                </a:lnTo>
                <a:lnTo>
                  <a:pt x="13933" y="3487"/>
                </a:lnTo>
                <a:lnTo>
                  <a:pt x="13753" y="3688"/>
                </a:lnTo>
                <a:lnTo>
                  <a:pt x="13567" y="3884"/>
                </a:lnTo>
                <a:lnTo>
                  <a:pt x="13375" y="4074"/>
                </a:lnTo>
                <a:lnTo>
                  <a:pt x="13177" y="4258"/>
                </a:lnTo>
                <a:lnTo>
                  <a:pt x="12973" y="4436"/>
                </a:lnTo>
                <a:lnTo>
                  <a:pt x="12765" y="4607"/>
                </a:lnTo>
                <a:lnTo>
                  <a:pt x="12550" y="4772"/>
                </a:lnTo>
                <a:lnTo>
                  <a:pt x="12331" y="4930"/>
                </a:lnTo>
                <a:lnTo>
                  <a:pt x="12106" y="5081"/>
                </a:lnTo>
                <a:lnTo>
                  <a:pt x="11876" y="5227"/>
                </a:lnTo>
                <a:lnTo>
                  <a:pt x="11643" y="5365"/>
                </a:lnTo>
                <a:lnTo>
                  <a:pt x="11404" y="5495"/>
                </a:lnTo>
                <a:lnTo>
                  <a:pt x="11160" y="5618"/>
                </a:lnTo>
                <a:lnTo>
                  <a:pt x="10912" y="5734"/>
                </a:lnTo>
                <a:lnTo>
                  <a:pt x="10661" y="5841"/>
                </a:lnTo>
                <a:lnTo>
                  <a:pt x="10405" y="5942"/>
                </a:lnTo>
                <a:lnTo>
                  <a:pt x="10145" y="6034"/>
                </a:lnTo>
                <a:lnTo>
                  <a:pt x="9881" y="6118"/>
                </a:lnTo>
                <a:lnTo>
                  <a:pt x="9614" y="6194"/>
                </a:lnTo>
                <a:lnTo>
                  <a:pt x="9344" y="6262"/>
                </a:lnTo>
                <a:lnTo>
                  <a:pt x="9071" y="6321"/>
                </a:lnTo>
                <a:lnTo>
                  <a:pt x="8794" y="6372"/>
                </a:lnTo>
                <a:lnTo>
                  <a:pt x="8514" y="6413"/>
                </a:lnTo>
                <a:lnTo>
                  <a:pt x="8232" y="6446"/>
                </a:lnTo>
                <a:lnTo>
                  <a:pt x="7946" y="6470"/>
                </a:lnTo>
                <a:lnTo>
                  <a:pt x="7658" y="6484"/>
                </a:lnTo>
                <a:lnTo>
                  <a:pt x="7368" y="6488"/>
                </a:lnTo>
                <a:lnTo>
                  <a:pt x="7078" y="6484"/>
                </a:lnTo>
                <a:lnTo>
                  <a:pt x="6790" y="6470"/>
                </a:lnTo>
                <a:lnTo>
                  <a:pt x="6504" y="6446"/>
                </a:lnTo>
                <a:lnTo>
                  <a:pt x="6222" y="6413"/>
                </a:lnTo>
                <a:lnTo>
                  <a:pt x="5942" y="6372"/>
                </a:lnTo>
                <a:lnTo>
                  <a:pt x="5665" y="6321"/>
                </a:lnTo>
                <a:lnTo>
                  <a:pt x="5392" y="6262"/>
                </a:lnTo>
                <a:lnTo>
                  <a:pt x="5122" y="6194"/>
                </a:lnTo>
                <a:lnTo>
                  <a:pt x="4855" y="6118"/>
                </a:lnTo>
                <a:lnTo>
                  <a:pt x="4591" y="6034"/>
                </a:lnTo>
                <a:lnTo>
                  <a:pt x="4331" y="5942"/>
                </a:lnTo>
                <a:lnTo>
                  <a:pt x="4075" y="5841"/>
                </a:lnTo>
                <a:lnTo>
                  <a:pt x="3824" y="5734"/>
                </a:lnTo>
                <a:lnTo>
                  <a:pt x="3576" y="5618"/>
                </a:lnTo>
                <a:lnTo>
                  <a:pt x="3332" y="5495"/>
                </a:lnTo>
                <a:lnTo>
                  <a:pt x="3093" y="5365"/>
                </a:lnTo>
                <a:lnTo>
                  <a:pt x="2860" y="5227"/>
                </a:lnTo>
                <a:lnTo>
                  <a:pt x="2630" y="5081"/>
                </a:lnTo>
                <a:lnTo>
                  <a:pt x="2405" y="4930"/>
                </a:lnTo>
                <a:lnTo>
                  <a:pt x="2186" y="4772"/>
                </a:lnTo>
                <a:lnTo>
                  <a:pt x="1971" y="4607"/>
                </a:lnTo>
                <a:lnTo>
                  <a:pt x="1763" y="4436"/>
                </a:lnTo>
                <a:lnTo>
                  <a:pt x="1559" y="4258"/>
                </a:lnTo>
                <a:lnTo>
                  <a:pt x="1361" y="4074"/>
                </a:lnTo>
                <a:lnTo>
                  <a:pt x="1169" y="3884"/>
                </a:lnTo>
                <a:lnTo>
                  <a:pt x="983" y="3688"/>
                </a:lnTo>
                <a:lnTo>
                  <a:pt x="803" y="3487"/>
                </a:lnTo>
                <a:lnTo>
                  <a:pt x="630" y="3280"/>
                </a:lnTo>
                <a:lnTo>
                  <a:pt x="463" y="3067"/>
                </a:lnTo>
                <a:lnTo>
                  <a:pt x="301" y="2850"/>
                </a:lnTo>
                <a:lnTo>
                  <a:pt x="147" y="2626"/>
                </a:lnTo>
                <a:lnTo>
                  <a:pt x="0" y="2399"/>
                </a:lnTo>
                <a:lnTo>
                  <a:pt x="4156" y="0"/>
                </a:lnTo>
                <a:lnTo>
                  <a:pt x="4223" y="94"/>
                </a:lnTo>
                <a:lnTo>
                  <a:pt x="4292" y="187"/>
                </a:lnTo>
                <a:lnTo>
                  <a:pt x="4365" y="277"/>
                </a:lnTo>
                <a:lnTo>
                  <a:pt x="4440" y="366"/>
                </a:lnTo>
                <a:lnTo>
                  <a:pt x="4518" y="452"/>
                </a:lnTo>
                <a:lnTo>
                  <a:pt x="4598" y="536"/>
                </a:lnTo>
                <a:lnTo>
                  <a:pt x="4681" y="617"/>
                </a:lnTo>
                <a:lnTo>
                  <a:pt x="4766" y="696"/>
                </a:lnTo>
                <a:lnTo>
                  <a:pt x="4853" y="772"/>
                </a:lnTo>
                <a:lnTo>
                  <a:pt x="4942" y="846"/>
                </a:lnTo>
                <a:lnTo>
                  <a:pt x="5035" y="917"/>
                </a:lnTo>
                <a:lnTo>
                  <a:pt x="5128" y="985"/>
                </a:lnTo>
                <a:lnTo>
                  <a:pt x="5225" y="1051"/>
                </a:lnTo>
                <a:lnTo>
                  <a:pt x="5322" y="1114"/>
                </a:lnTo>
                <a:lnTo>
                  <a:pt x="5422" y="1174"/>
                </a:lnTo>
                <a:lnTo>
                  <a:pt x="5524" y="1231"/>
                </a:lnTo>
                <a:lnTo>
                  <a:pt x="5628" y="1285"/>
                </a:lnTo>
                <a:lnTo>
                  <a:pt x="5734" y="1336"/>
                </a:lnTo>
                <a:lnTo>
                  <a:pt x="5841" y="1383"/>
                </a:lnTo>
                <a:lnTo>
                  <a:pt x="5950" y="1428"/>
                </a:lnTo>
                <a:lnTo>
                  <a:pt x="6060" y="1470"/>
                </a:lnTo>
                <a:lnTo>
                  <a:pt x="6173" y="1508"/>
                </a:lnTo>
                <a:lnTo>
                  <a:pt x="6287" y="1543"/>
                </a:lnTo>
                <a:lnTo>
                  <a:pt x="6402" y="1574"/>
                </a:lnTo>
                <a:lnTo>
                  <a:pt x="6518" y="1602"/>
                </a:lnTo>
                <a:lnTo>
                  <a:pt x="6637" y="1627"/>
                </a:lnTo>
                <a:lnTo>
                  <a:pt x="6755" y="1647"/>
                </a:lnTo>
                <a:lnTo>
                  <a:pt x="6875" y="1665"/>
                </a:lnTo>
                <a:lnTo>
                  <a:pt x="6997" y="1678"/>
                </a:lnTo>
                <a:lnTo>
                  <a:pt x="7119" y="1687"/>
                </a:lnTo>
                <a:lnTo>
                  <a:pt x="7243" y="1693"/>
                </a:lnTo>
                <a:lnTo>
                  <a:pt x="7368" y="1695"/>
                </a:lnTo>
                <a:lnTo>
                  <a:pt x="7493" y="1693"/>
                </a:lnTo>
                <a:lnTo>
                  <a:pt x="7617" y="1687"/>
                </a:lnTo>
                <a:lnTo>
                  <a:pt x="7739" y="1678"/>
                </a:lnTo>
                <a:lnTo>
                  <a:pt x="7861" y="1665"/>
                </a:lnTo>
                <a:lnTo>
                  <a:pt x="7981" y="1647"/>
                </a:lnTo>
                <a:lnTo>
                  <a:pt x="8099" y="1627"/>
                </a:lnTo>
                <a:lnTo>
                  <a:pt x="8218" y="1602"/>
                </a:lnTo>
                <a:lnTo>
                  <a:pt x="8334" y="1574"/>
                </a:lnTo>
                <a:lnTo>
                  <a:pt x="8449" y="1543"/>
                </a:lnTo>
                <a:lnTo>
                  <a:pt x="8563" y="1508"/>
                </a:lnTo>
                <a:lnTo>
                  <a:pt x="8676" y="1469"/>
                </a:lnTo>
                <a:lnTo>
                  <a:pt x="8786" y="1428"/>
                </a:lnTo>
                <a:lnTo>
                  <a:pt x="8895" y="1383"/>
                </a:lnTo>
                <a:lnTo>
                  <a:pt x="9002" y="1336"/>
                </a:lnTo>
                <a:lnTo>
                  <a:pt x="9108" y="1285"/>
                </a:lnTo>
                <a:lnTo>
                  <a:pt x="9212" y="1231"/>
                </a:lnTo>
                <a:lnTo>
                  <a:pt x="9314" y="1174"/>
                </a:lnTo>
                <a:lnTo>
                  <a:pt x="9414" y="1114"/>
                </a:lnTo>
                <a:lnTo>
                  <a:pt x="9511" y="1051"/>
                </a:lnTo>
                <a:lnTo>
                  <a:pt x="9608" y="985"/>
                </a:lnTo>
                <a:lnTo>
                  <a:pt x="9701" y="917"/>
                </a:lnTo>
                <a:lnTo>
                  <a:pt x="9794" y="846"/>
                </a:lnTo>
                <a:lnTo>
                  <a:pt x="9883" y="772"/>
                </a:lnTo>
                <a:lnTo>
                  <a:pt x="9970" y="696"/>
                </a:lnTo>
                <a:lnTo>
                  <a:pt x="10055" y="617"/>
                </a:lnTo>
                <a:lnTo>
                  <a:pt x="10138" y="536"/>
                </a:lnTo>
                <a:lnTo>
                  <a:pt x="10218" y="452"/>
                </a:lnTo>
                <a:lnTo>
                  <a:pt x="10296" y="365"/>
                </a:lnTo>
                <a:lnTo>
                  <a:pt x="10371" y="277"/>
                </a:lnTo>
                <a:lnTo>
                  <a:pt x="10444" y="187"/>
                </a:lnTo>
                <a:lnTo>
                  <a:pt x="10513" y="94"/>
                </a:lnTo>
                <a:lnTo>
                  <a:pt x="10580" y="0"/>
                </a:lnTo>
                <a:lnTo>
                  <a:pt x="14736" y="2398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Sļiḑè"/>
          <p:cNvSpPr>
            <a:spLocks/>
          </p:cNvSpPr>
          <p:nvPr/>
        </p:nvSpPr>
        <p:spPr bwMode="auto">
          <a:xfrm>
            <a:off x="7711503" y="2119273"/>
            <a:ext cx="1314482" cy="2004167"/>
          </a:xfrm>
          <a:custGeom>
            <a:avLst/>
            <a:gdLst>
              <a:gd name="T0" fmla="*/ 15260909 w 8508"/>
              <a:gd name="T1" fmla="*/ 1066786 h 12977"/>
              <a:gd name="T2" fmla="*/ 37294889 w 8508"/>
              <a:gd name="T3" fmla="*/ 5368709 h 12977"/>
              <a:gd name="T4" fmla="*/ 58068659 w 8508"/>
              <a:gd name="T5" fmla="*/ 12748403 h 12977"/>
              <a:gd name="T6" fmla="*/ 77337346 w 8508"/>
              <a:gd name="T7" fmla="*/ 22926312 h 12977"/>
              <a:gd name="T8" fmla="*/ 94821020 w 8508"/>
              <a:gd name="T9" fmla="*/ 35657259 h 12977"/>
              <a:gd name="T10" fmla="*/ 110309471 w 8508"/>
              <a:gd name="T11" fmla="*/ 50696601 h 12977"/>
              <a:gd name="T12" fmla="*/ 123540231 w 8508"/>
              <a:gd name="T13" fmla="*/ 67799427 h 12977"/>
              <a:gd name="T14" fmla="*/ 134250966 w 8508"/>
              <a:gd name="T15" fmla="*/ 86703637 h 12977"/>
              <a:gd name="T16" fmla="*/ 142231464 w 8508"/>
              <a:gd name="T17" fmla="*/ 107164056 h 12977"/>
              <a:gd name="T18" fmla="*/ 147184202 w 8508"/>
              <a:gd name="T19" fmla="*/ 128953626 h 12977"/>
              <a:gd name="T20" fmla="*/ 148899364 w 8508"/>
              <a:gd name="T21" fmla="*/ 151809982 h 12977"/>
              <a:gd name="T22" fmla="*/ 148706880 w 8508"/>
              <a:gd name="T23" fmla="*/ 159452042 h 12977"/>
              <a:gd name="T24" fmla="*/ 148146756 w 8508"/>
              <a:gd name="T25" fmla="*/ 166989234 h 12977"/>
              <a:gd name="T26" fmla="*/ 147219259 w 8508"/>
              <a:gd name="T27" fmla="*/ 174438884 h 12977"/>
              <a:gd name="T28" fmla="*/ 145941718 w 8508"/>
              <a:gd name="T29" fmla="*/ 181748755 h 12977"/>
              <a:gd name="T30" fmla="*/ 144314133 w 8508"/>
              <a:gd name="T31" fmla="*/ 188936171 h 12977"/>
              <a:gd name="T32" fmla="*/ 142371429 w 8508"/>
              <a:gd name="T33" fmla="*/ 196001132 h 12977"/>
              <a:gd name="T34" fmla="*/ 140061351 w 8508"/>
              <a:gd name="T35" fmla="*/ 202926183 h 12977"/>
              <a:gd name="T36" fmla="*/ 137471211 w 8508"/>
              <a:gd name="T37" fmla="*/ 209693999 h 12977"/>
              <a:gd name="T38" fmla="*/ 134548490 w 8508"/>
              <a:gd name="T39" fmla="*/ 216304317 h 12977"/>
              <a:gd name="T40" fmla="*/ 131328245 w 8508"/>
              <a:gd name="T41" fmla="*/ 222739680 h 12977"/>
              <a:gd name="T42" fmla="*/ 56371092 w 8508"/>
              <a:gd name="T43" fmla="*/ 185001480 h 12977"/>
              <a:gd name="T44" fmla="*/ 57858580 w 8508"/>
              <a:gd name="T45" fmla="*/ 182220854 h 12977"/>
              <a:gd name="T46" fmla="*/ 59206236 w 8508"/>
              <a:gd name="T47" fmla="*/ 179335494 h 12977"/>
              <a:gd name="T48" fmla="*/ 60448852 w 8508"/>
              <a:gd name="T49" fmla="*/ 176380046 h 12977"/>
              <a:gd name="T50" fmla="*/ 61533909 w 8508"/>
              <a:gd name="T51" fmla="*/ 173372230 h 12977"/>
              <a:gd name="T52" fmla="*/ 62478868 w 8508"/>
              <a:gd name="T53" fmla="*/ 170294327 h 12977"/>
              <a:gd name="T54" fmla="*/ 63283996 w 8508"/>
              <a:gd name="T55" fmla="*/ 167146601 h 12977"/>
              <a:gd name="T56" fmla="*/ 63949026 w 8508"/>
              <a:gd name="T57" fmla="*/ 163963831 h 12977"/>
              <a:gd name="T58" fmla="*/ 64456497 w 8508"/>
              <a:gd name="T59" fmla="*/ 160711106 h 12977"/>
              <a:gd name="T60" fmla="*/ 64806541 w 8508"/>
              <a:gd name="T61" fmla="*/ 157406013 h 12977"/>
              <a:gd name="T62" fmla="*/ 64981563 w 8508"/>
              <a:gd name="T63" fmla="*/ 154065877 h 12977"/>
              <a:gd name="T64" fmla="*/ 64946638 w 8508"/>
              <a:gd name="T65" fmla="*/ 148417346 h 12977"/>
              <a:gd name="T66" fmla="*/ 63721485 w 8508"/>
              <a:gd name="T67" fmla="*/ 138466892 h 12977"/>
              <a:gd name="T68" fmla="*/ 61113882 w 8508"/>
              <a:gd name="T69" fmla="*/ 129006125 h 12977"/>
              <a:gd name="T70" fmla="*/ 57246069 w 8508"/>
              <a:gd name="T71" fmla="*/ 120174825 h 12977"/>
              <a:gd name="T72" fmla="*/ 52188292 w 8508"/>
              <a:gd name="T73" fmla="*/ 112043077 h 12977"/>
              <a:gd name="T74" fmla="*/ 46062920 w 8508"/>
              <a:gd name="T75" fmla="*/ 104715883 h 12977"/>
              <a:gd name="T76" fmla="*/ 39027514 w 8508"/>
              <a:gd name="T77" fmla="*/ 98315299 h 12977"/>
              <a:gd name="T78" fmla="*/ 31099403 w 8508"/>
              <a:gd name="T79" fmla="*/ 92946590 h 12977"/>
              <a:gd name="T80" fmla="*/ 22453875 w 8508"/>
              <a:gd name="T81" fmla="*/ 88714622 h 12977"/>
              <a:gd name="T82" fmla="*/ 13178373 w 8508"/>
              <a:gd name="T83" fmla="*/ 85741718 h 12977"/>
              <a:gd name="T84" fmla="*/ 3360210 w 8508"/>
              <a:gd name="T85" fmla="*/ 84080378 h 129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08" h="12977">
                <a:moveTo>
                  <a:pt x="0" y="0"/>
                </a:moveTo>
                <a:lnTo>
                  <a:pt x="439" y="20"/>
                </a:lnTo>
                <a:lnTo>
                  <a:pt x="872" y="61"/>
                </a:lnTo>
                <a:lnTo>
                  <a:pt x="1299" y="123"/>
                </a:lnTo>
                <a:lnTo>
                  <a:pt x="1719" y="205"/>
                </a:lnTo>
                <a:lnTo>
                  <a:pt x="2131" y="307"/>
                </a:lnTo>
                <a:lnTo>
                  <a:pt x="2536" y="430"/>
                </a:lnTo>
                <a:lnTo>
                  <a:pt x="2931" y="570"/>
                </a:lnTo>
                <a:lnTo>
                  <a:pt x="3318" y="729"/>
                </a:lnTo>
                <a:lnTo>
                  <a:pt x="3695" y="906"/>
                </a:lnTo>
                <a:lnTo>
                  <a:pt x="4062" y="1101"/>
                </a:lnTo>
                <a:lnTo>
                  <a:pt x="4419" y="1311"/>
                </a:lnTo>
                <a:lnTo>
                  <a:pt x="4764" y="1538"/>
                </a:lnTo>
                <a:lnTo>
                  <a:pt x="5097" y="1781"/>
                </a:lnTo>
                <a:lnTo>
                  <a:pt x="5418" y="2039"/>
                </a:lnTo>
                <a:lnTo>
                  <a:pt x="5727" y="2312"/>
                </a:lnTo>
                <a:lnTo>
                  <a:pt x="6022" y="2598"/>
                </a:lnTo>
                <a:lnTo>
                  <a:pt x="6303" y="2899"/>
                </a:lnTo>
                <a:lnTo>
                  <a:pt x="6570" y="3213"/>
                </a:lnTo>
                <a:lnTo>
                  <a:pt x="6823" y="3538"/>
                </a:lnTo>
                <a:lnTo>
                  <a:pt x="7059" y="3877"/>
                </a:lnTo>
                <a:lnTo>
                  <a:pt x="7279" y="4226"/>
                </a:lnTo>
                <a:lnTo>
                  <a:pt x="7485" y="4587"/>
                </a:lnTo>
                <a:lnTo>
                  <a:pt x="7671" y="4958"/>
                </a:lnTo>
                <a:lnTo>
                  <a:pt x="7842" y="5339"/>
                </a:lnTo>
                <a:lnTo>
                  <a:pt x="7994" y="5730"/>
                </a:lnTo>
                <a:lnTo>
                  <a:pt x="8127" y="6128"/>
                </a:lnTo>
                <a:lnTo>
                  <a:pt x="8241" y="6536"/>
                </a:lnTo>
                <a:lnTo>
                  <a:pt x="8335" y="6952"/>
                </a:lnTo>
                <a:lnTo>
                  <a:pt x="8410" y="7374"/>
                </a:lnTo>
                <a:lnTo>
                  <a:pt x="8465" y="7804"/>
                </a:lnTo>
                <a:lnTo>
                  <a:pt x="8497" y="8239"/>
                </a:lnTo>
                <a:lnTo>
                  <a:pt x="8508" y="8681"/>
                </a:lnTo>
                <a:lnTo>
                  <a:pt x="8507" y="8827"/>
                </a:lnTo>
                <a:lnTo>
                  <a:pt x="8504" y="8973"/>
                </a:lnTo>
                <a:lnTo>
                  <a:pt x="8497" y="9118"/>
                </a:lnTo>
                <a:lnTo>
                  <a:pt x="8488" y="9263"/>
                </a:lnTo>
                <a:lnTo>
                  <a:pt x="8478" y="9406"/>
                </a:lnTo>
                <a:lnTo>
                  <a:pt x="8465" y="9549"/>
                </a:lnTo>
                <a:lnTo>
                  <a:pt x="8449" y="9691"/>
                </a:lnTo>
                <a:lnTo>
                  <a:pt x="8432" y="9834"/>
                </a:lnTo>
                <a:lnTo>
                  <a:pt x="8412" y="9975"/>
                </a:lnTo>
                <a:lnTo>
                  <a:pt x="8390" y="10115"/>
                </a:lnTo>
                <a:lnTo>
                  <a:pt x="8366" y="10254"/>
                </a:lnTo>
                <a:lnTo>
                  <a:pt x="8339" y="10393"/>
                </a:lnTo>
                <a:lnTo>
                  <a:pt x="8310" y="10530"/>
                </a:lnTo>
                <a:lnTo>
                  <a:pt x="8279" y="10668"/>
                </a:lnTo>
                <a:lnTo>
                  <a:pt x="8246" y="10804"/>
                </a:lnTo>
                <a:lnTo>
                  <a:pt x="8211" y="10940"/>
                </a:lnTo>
                <a:lnTo>
                  <a:pt x="8174" y="11074"/>
                </a:lnTo>
                <a:lnTo>
                  <a:pt x="8135" y="11208"/>
                </a:lnTo>
                <a:lnTo>
                  <a:pt x="8092" y="11341"/>
                </a:lnTo>
                <a:lnTo>
                  <a:pt x="8049" y="11473"/>
                </a:lnTo>
                <a:lnTo>
                  <a:pt x="8003" y="11604"/>
                </a:lnTo>
                <a:lnTo>
                  <a:pt x="7956" y="11734"/>
                </a:lnTo>
                <a:lnTo>
                  <a:pt x="7907" y="11863"/>
                </a:lnTo>
                <a:lnTo>
                  <a:pt x="7855" y="11991"/>
                </a:lnTo>
                <a:lnTo>
                  <a:pt x="7802" y="12118"/>
                </a:lnTo>
                <a:lnTo>
                  <a:pt x="7745" y="12244"/>
                </a:lnTo>
                <a:lnTo>
                  <a:pt x="7688" y="12369"/>
                </a:lnTo>
                <a:lnTo>
                  <a:pt x="7629" y="12493"/>
                </a:lnTo>
                <a:lnTo>
                  <a:pt x="7567" y="12615"/>
                </a:lnTo>
                <a:lnTo>
                  <a:pt x="7504" y="12737"/>
                </a:lnTo>
                <a:lnTo>
                  <a:pt x="7439" y="12857"/>
                </a:lnTo>
                <a:lnTo>
                  <a:pt x="7373" y="12977"/>
                </a:lnTo>
                <a:lnTo>
                  <a:pt x="3221" y="10579"/>
                </a:lnTo>
                <a:lnTo>
                  <a:pt x="3250" y="10527"/>
                </a:lnTo>
                <a:lnTo>
                  <a:pt x="3278" y="10474"/>
                </a:lnTo>
                <a:lnTo>
                  <a:pt x="3306" y="10420"/>
                </a:lnTo>
                <a:lnTo>
                  <a:pt x="3332" y="10365"/>
                </a:lnTo>
                <a:lnTo>
                  <a:pt x="3358" y="10310"/>
                </a:lnTo>
                <a:lnTo>
                  <a:pt x="3383" y="10255"/>
                </a:lnTo>
                <a:lnTo>
                  <a:pt x="3407" y="10199"/>
                </a:lnTo>
                <a:lnTo>
                  <a:pt x="3431" y="10143"/>
                </a:lnTo>
                <a:lnTo>
                  <a:pt x="3454" y="10086"/>
                </a:lnTo>
                <a:lnTo>
                  <a:pt x="3476" y="10029"/>
                </a:lnTo>
                <a:lnTo>
                  <a:pt x="3496" y="9971"/>
                </a:lnTo>
                <a:lnTo>
                  <a:pt x="3516" y="9914"/>
                </a:lnTo>
                <a:lnTo>
                  <a:pt x="3535" y="9855"/>
                </a:lnTo>
                <a:lnTo>
                  <a:pt x="3553" y="9797"/>
                </a:lnTo>
                <a:lnTo>
                  <a:pt x="3570" y="9738"/>
                </a:lnTo>
                <a:lnTo>
                  <a:pt x="3586" y="9678"/>
                </a:lnTo>
                <a:lnTo>
                  <a:pt x="3602" y="9619"/>
                </a:lnTo>
                <a:lnTo>
                  <a:pt x="3616" y="9558"/>
                </a:lnTo>
                <a:lnTo>
                  <a:pt x="3630" y="9497"/>
                </a:lnTo>
                <a:lnTo>
                  <a:pt x="3642" y="9436"/>
                </a:lnTo>
                <a:lnTo>
                  <a:pt x="3654" y="9376"/>
                </a:lnTo>
                <a:lnTo>
                  <a:pt x="3665" y="9314"/>
                </a:lnTo>
                <a:lnTo>
                  <a:pt x="3674" y="9252"/>
                </a:lnTo>
                <a:lnTo>
                  <a:pt x="3683" y="9190"/>
                </a:lnTo>
                <a:lnTo>
                  <a:pt x="3691" y="9127"/>
                </a:lnTo>
                <a:lnTo>
                  <a:pt x="3697" y="9064"/>
                </a:lnTo>
                <a:lnTo>
                  <a:pt x="3703" y="9001"/>
                </a:lnTo>
                <a:lnTo>
                  <a:pt x="3707" y="8937"/>
                </a:lnTo>
                <a:lnTo>
                  <a:pt x="3711" y="8874"/>
                </a:lnTo>
                <a:lnTo>
                  <a:pt x="3713" y="8810"/>
                </a:lnTo>
                <a:lnTo>
                  <a:pt x="3716" y="8745"/>
                </a:lnTo>
                <a:lnTo>
                  <a:pt x="3716" y="8681"/>
                </a:lnTo>
                <a:lnTo>
                  <a:pt x="3711" y="8487"/>
                </a:lnTo>
                <a:lnTo>
                  <a:pt x="3696" y="8293"/>
                </a:lnTo>
                <a:lnTo>
                  <a:pt x="3673" y="8105"/>
                </a:lnTo>
                <a:lnTo>
                  <a:pt x="3641" y="7918"/>
                </a:lnTo>
                <a:lnTo>
                  <a:pt x="3599" y="7734"/>
                </a:lnTo>
                <a:lnTo>
                  <a:pt x="3549" y="7554"/>
                </a:lnTo>
                <a:lnTo>
                  <a:pt x="3492" y="7377"/>
                </a:lnTo>
                <a:lnTo>
                  <a:pt x="3426" y="7205"/>
                </a:lnTo>
                <a:lnTo>
                  <a:pt x="3352" y="7037"/>
                </a:lnTo>
                <a:lnTo>
                  <a:pt x="3271" y="6872"/>
                </a:lnTo>
                <a:lnTo>
                  <a:pt x="3182" y="6712"/>
                </a:lnTo>
                <a:lnTo>
                  <a:pt x="3085" y="6557"/>
                </a:lnTo>
                <a:lnTo>
                  <a:pt x="2982" y="6407"/>
                </a:lnTo>
                <a:lnTo>
                  <a:pt x="2872" y="6262"/>
                </a:lnTo>
                <a:lnTo>
                  <a:pt x="2755" y="6122"/>
                </a:lnTo>
                <a:lnTo>
                  <a:pt x="2632" y="5988"/>
                </a:lnTo>
                <a:lnTo>
                  <a:pt x="2504" y="5860"/>
                </a:lnTo>
                <a:lnTo>
                  <a:pt x="2370" y="5738"/>
                </a:lnTo>
                <a:lnTo>
                  <a:pt x="2230" y="5622"/>
                </a:lnTo>
                <a:lnTo>
                  <a:pt x="2084" y="5514"/>
                </a:lnTo>
                <a:lnTo>
                  <a:pt x="1934" y="5411"/>
                </a:lnTo>
                <a:lnTo>
                  <a:pt x="1777" y="5315"/>
                </a:lnTo>
                <a:lnTo>
                  <a:pt x="1618" y="5227"/>
                </a:lnTo>
                <a:lnTo>
                  <a:pt x="1453" y="5147"/>
                </a:lnTo>
                <a:lnTo>
                  <a:pt x="1283" y="5073"/>
                </a:lnTo>
                <a:lnTo>
                  <a:pt x="1110" y="5008"/>
                </a:lnTo>
                <a:lnTo>
                  <a:pt x="933" y="4952"/>
                </a:lnTo>
                <a:lnTo>
                  <a:pt x="753" y="4903"/>
                </a:lnTo>
                <a:lnTo>
                  <a:pt x="569" y="4863"/>
                </a:lnTo>
                <a:lnTo>
                  <a:pt x="382" y="4831"/>
                </a:lnTo>
                <a:lnTo>
                  <a:pt x="192" y="4808"/>
                </a:lnTo>
                <a:lnTo>
                  <a:pt x="0" y="47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ṥḻiḓè"/>
          <p:cNvSpPr/>
          <p:nvPr/>
        </p:nvSpPr>
        <p:spPr>
          <a:xfrm rot="18000000">
            <a:off x="6546480" y="2748261"/>
            <a:ext cx="1217033" cy="68950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671062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3" name="ïṥ1îḍè"/>
          <p:cNvSpPr/>
          <p:nvPr/>
        </p:nvSpPr>
        <p:spPr>
          <a:xfrm rot="3600000">
            <a:off x="7680627" y="2792904"/>
            <a:ext cx="1204441" cy="68950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671062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4" name="i$ļîḑè"/>
          <p:cNvSpPr/>
          <p:nvPr/>
        </p:nvSpPr>
        <p:spPr>
          <a:xfrm>
            <a:off x="7173750" y="3887352"/>
            <a:ext cx="1135310" cy="689505"/>
          </a:xfrm>
          <a:prstGeom prst="rect">
            <a:avLst/>
          </a:prstGeom>
        </p:spPr>
        <p:txBody>
          <a:bodyPr spcFirstLastPara="1" wrap="none">
            <a:prstTxWarp prst="textArchDown">
              <a:avLst>
                <a:gd name="adj" fmla="val 1312104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8" name="íŝ1îḍê"/>
          <p:cNvSpPr/>
          <p:nvPr/>
        </p:nvSpPr>
        <p:spPr>
          <a:xfrm>
            <a:off x="6892375" y="2669007"/>
            <a:ext cx="1643240" cy="16432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$ḻïḍê"/>
          <p:cNvSpPr/>
          <p:nvPr/>
        </p:nvSpPr>
        <p:spPr>
          <a:xfrm>
            <a:off x="7389671" y="3094350"/>
            <a:ext cx="671262" cy="669300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ṧliďê"/>
          <p:cNvSpPr txBox="1"/>
          <p:nvPr/>
        </p:nvSpPr>
        <p:spPr>
          <a:xfrm>
            <a:off x="8646776" y="2044589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4" name="îṩḷîďé"/>
          <p:cNvSpPr/>
          <p:nvPr/>
        </p:nvSpPr>
        <p:spPr>
          <a:xfrm>
            <a:off x="8646776" y="1736812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1" name="iṣ1îde"/>
          <p:cNvSpPr txBox="1"/>
          <p:nvPr/>
        </p:nvSpPr>
        <p:spPr>
          <a:xfrm>
            <a:off x="8646776" y="3368497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2" name="í$ľíḓê"/>
          <p:cNvSpPr/>
          <p:nvPr/>
        </p:nvSpPr>
        <p:spPr>
          <a:xfrm>
            <a:off x="8646776" y="3060720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9" name="íṥ1iḓé"/>
          <p:cNvSpPr txBox="1"/>
          <p:nvPr/>
        </p:nvSpPr>
        <p:spPr>
          <a:xfrm>
            <a:off x="8646776" y="469240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0" name="îSliḓé"/>
          <p:cNvSpPr/>
          <p:nvPr/>
        </p:nvSpPr>
        <p:spPr>
          <a:xfrm>
            <a:off x="8646776" y="438462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948226" y="2749640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948226" y="408838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şlîde"/>
          <p:cNvSpPr txBox="1"/>
          <p:nvPr/>
        </p:nvSpPr>
        <p:spPr>
          <a:xfrm>
            <a:off x="922111" y="2044589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2" name="îšḷîḍê"/>
          <p:cNvSpPr/>
          <p:nvPr/>
        </p:nvSpPr>
        <p:spPr>
          <a:xfrm>
            <a:off x="922111" y="1736812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îṣ1îḑe"/>
          <p:cNvSpPr txBox="1"/>
          <p:nvPr/>
        </p:nvSpPr>
        <p:spPr>
          <a:xfrm>
            <a:off x="922111" y="3368497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0" name="íŝ1íďè"/>
          <p:cNvSpPr/>
          <p:nvPr/>
        </p:nvSpPr>
        <p:spPr>
          <a:xfrm>
            <a:off x="922111" y="3060720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7" name="ïṣļiďê"/>
          <p:cNvSpPr txBox="1"/>
          <p:nvPr/>
        </p:nvSpPr>
        <p:spPr>
          <a:xfrm>
            <a:off x="922111" y="469240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8" name="íšḻîḑe"/>
          <p:cNvSpPr/>
          <p:nvPr/>
        </p:nvSpPr>
        <p:spPr>
          <a:xfrm>
            <a:off x="922111" y="438462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19569" y="2749640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19569" y="408838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5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研究思路与研究方法</a:t>
            </a:r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51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îsļîḍè"/>
          <p:cNvSpPr>
            <a:spLocks/>
          </p:cNvSpPr>
          <p:nvPr/>
        </p:nvSpPr>
        <p:spPr bwMode="auto">
          <a:xfrm rot="2249870">
            <a:off x="3457913" y="289158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îSľîďé"/>
          <p:cNvSpPr>
            <a:spLocks/>
          </p:cNvSpPr>
          <p:nvPr/>
        </p:nvSpPr>
        <p:spPr bwMode="auto">
          <a:xfrm rot="2249870">
            <a:off x="3457913" y="403163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ṡlîḋè"/>
          <p:cNvSpPr>
            <a:spLocks/>
          </p:cNvSpPr>
          <p:nvPr/>
        </p:nvSpPr>
        <p:spPr bwMode="auto">
          <a:xfrm rot="2249870">
            <a:off x="3457913" y="530841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ŝ1íďe"/>
          <p:cNvSpPr>
            <a:spLocks/>
          </p:cNvSpPr>
          <p:nvPr/>
        </p:nvSpPr>
        <p:spPr bwMode="auto">
          <a:xfrm rot="2249870" flipH="1" flipV="1">
            <a:off x="8341268" y="2861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şľîdê"/>
          <p:cNvSpPr>
            <a:spLocks/>
          </p:cNvSpPr>
          <p:nvPr/>
        </p:nvSpPr>
        <p:spPr bwMode="auto">
          <a:xfrm rot="2249870" flipH="1" flipV="1">
            <a:off x="8341269" y="4004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ṣ1îḋé"/>
          <p:cNvSpPr>
            <a:spLocks/>
          </p:cNvSpPr>
          <p:nvPr/>
        </p:nvSpPr>
        <p:spPr bwMode="auto">
          <a:xfrm rot="2249870" flipH="1" flipV="1">
            <a:off x="8341269" y="5266698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ļíḑe"/>
          <p:cNvSpPr txBox="1"/>
          <p:nvPr/>
        </p:nvSpPr>
        <p:spPr>
          <a:xfrm>
            <a:off x="3927512" y="1278761"/>
            <a:ext cx="4336976" cy="670242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b="1"/>
              <a:t>此部分内容作为文字排版占位显示</a:t>
            </a:r>
            <a:br>
              <a:rPr lang="zh-CN" altLang="en-US" sz="1400" b="1"/>
            </a:br>
            <a:r>
              <a:rPr lang="zh-CN" altLang="en-US" sz="1400" b="1"/>
              <a:t>（建议使用主题字体）</a:t>
            </a:r>
            <a:endParaRPr lang="zh-CN" altLang="en-US" sz="1400" b="1" dirty="0"/>
          </a:p>
        </p:txBody>
      </p:sp>
      <p:sp>
        <p:nvSpPr>
          <p:cNvPr id="40" name="îṥḻíḋê"/>
          <p:cNvSpPr/>
          <p:nvPr/>
        </p:nvSpPr>
        <p:spPr>
          <a:xfrm>
            <a:off x="3927513" y="1949004"/>
            <a:ext cx="4336975" cy="3827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sp>
        <p:nvSpPr>
          <p:cNvPr id="13" name="ïślidè"/>
          <p:cNvSpPr>
            <a:spLocks/>
          </p:cNvSpPr>
          <p:nvPr/>
        </p:nvSpPr>
        <p:spPr bwMode="auto">
          <a:xfrm rot="2249870">
            <a:off x="4604688" y="3191122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ślíḍè"/>
          <p:cNvSpPr>
            <a:spLocks/>
          </p:cNvSpPr>
          <p:nvPr/>
        </p:nvSpPr>
        <p:spPr bwMode="auto">
          <a:xfrm rot="2249870" flipH="1" flipV="1">
            <a:off x="5828822" y="2958006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ş1îḍè"/>
          <p:cNvSpPr/>
          <p:nvPr/>
        </p:nvSpPr>
        <p:spPr>
          <a:xfrm>
            <a:off x="1000845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16" name="îŝ1îďe"/>
          <p:cNvSpPr/>
          <p:nvPr/>
        </p:nvSpPr>
        <p:spPr>
          <a:xfrm>
            <a:off x="1894723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ïš1ïḓè"/>
          <p:cNvSpPr/>
          <p:nvPr/>
        </p:nvSpPr>
        <p:spPr>
          <a:xfrm>
            <a:off x="3539731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ḷîḑé"/>
          <p:cNvSpPr/>
          <p:nvPr/>
        </p:nvSpPr>
        <p:spPr>
          <a:xfrm>
            <a:off x="1000845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9" name="ísļîḋe"/>
          <p:cNvSpPr/>
          <p:nvPr/>
        </p:nvSpPr>
        <p:spPr>
          <a:xfrm>
            <a:off x="1894722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îṡḷiḍé"/>
          <p:cNvSpPr/>
          <p:nvPr/>
        </p:nvSpPr>
        <p:spPr>
          <a:xfrm>
            <a:off x="1014774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1" name="is1îďé"/>
          <p:cNvSpPr/>
          <p:nvPr/>
        </p:nvSpPr>
        <p:spPr>
          <a:xfrm>
            <a:off x="1894720" y="508435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81948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1948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ľíḋe"/>
          <p:cNvSpPr/>
          <p:nvPr/>
        </p:nvSpPr>
        <p:spPr>
          <a:xfrm>
            <a:off x="3539731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ṩľîḋé"/>
          <p:cNvSpPr/>
          <p:nvPr/>
        </p:nvSpPr>
        <p:spPr>
          <a:xfrm>
            <a:off x="3556114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ṩľíde"/>
          <p:cNvSpPr/>
          <p:nvPr/>
        </p:nvSpPr>
        <p:spPr>
          <a:xfrm>
            <a:off x="8898683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7" name="îšľidè"/>
          <p:cNvSpPr/>
          <p:nvPr/>
        </p:nvSpPr>
        <p:spPr>
          <a:xfrm>
            <a:off x="8894729" y="508435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şļîďé"/>
          <p:cNvSpPr/>
          <p:nvPr/>
        </p:nvSpPr>
        <p:spPr>
          <a:xfrm>
            <a:off x="8884754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9" name="íŝḷiḓe"/>
          <p:cNvSpPr/>
          <p:nvPr/>
        </p:nvSpPr>
        <p:spPr>
          <a:xfrm>
            <a:off x="8894726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360333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$ḻíḑê"/>
          <p:cNvSpPr/>
          <p:nvPr/>
        </p:nvSpPr>
        <p:spPr>
          <a:xfrm>
            <a:off x="8884754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2" name="îṧliḋê"/>
          <p:cNvSpPr/>
          <p:nvPr/>
        </p:nvSpPr>
        <p:spPr>
          <a:xfrm>
            <a:off x="8894726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360333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ṧ1ïḓe"/>
          <p:cNvSpPr/>
          <p:nvPr/>
        </p:nvSpPr>
        <p:spPr>
          <a:xfrm>
            <a:off x="8496000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lïdè"/>
          <p:cNvSpPr/>
          <p:nvPr/>
        </p:nvSpPr>
        <p:spPr>
          <a:xfrm>
            <a:off x="8479617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ľïḋé"/>
          <p:cNvSpPr/>
          <p:nvPr/>
        </p:nvSpPr>
        <p:spPr>
          <a:xfrm>
            <a:off x="8479617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ļiďê"/>
          <p:cNvSpPr txBox="1"/>
          <p:nvPr/>
        </p:nvSpPr>
        <p:spPr>
          <a:xfrm>
            <a:off x="4921605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íśľîḍè"/>
          <p:cNvSpPr txBox="1"/>
          <p:nvPr/>
        </p:nvSpPr>
        <p:spPr>
          <a:xfrm>
            <a:off x="6417212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4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8" name="ï$ľíḓé">
            <a:extLst>
              <a:ext uri="{FF2B5EF4-FFF2-40B4-BE49-F238E27FC236}">
                <a16:creationId xmlns:a16="http://schemas.microsoft.com/office/drawing/2014/main" id="{AB8820AA-E3F5-4B33-AF61-E1FBC1C262C5}"/>
              </a:ext>
            </a:extLst>
          </p:cNvPr>
          <p:cNvSpPr/>
          <p:nvPr/>
        </p:nvSpPr>
        <p:spPr>
          <a:xfrm>
            <a:off x="4689617" y="3253231"/>
            <a:ext cx="2987291" cy="28991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236" y="120000"/>
                </a:moveTo>
                <a:cubicBezTo>
                  <a:pt x="20236" y="120000"/>
                  <a:pt x="10717" y="119804"/>
                  <a:pt x="26049" y="116240"/>
                </a:cubicBezTo>
                <a:cubicBezTo>
                  <a:pt x="33896" y="114385"/>
                  <a:pt x="36693" y="114825"/>
                  <a:pt x="43487" y="109210"/>
                </a:cubicBezTo>
                <a:cubicBezTo>
                  <a:pt x="50245" y="103596"/>
                  <a:pt x="58092" y="90463"/>
                  <a:pt x="51625" y="74450"/>
                </a:cubicBezTo>
                <a:cubicBezTo>
                  <a:pt x="45122" y="58437"/>
                  <a:pt x="39891" y="62880"/>
                  <a:pt x="21580" y="66102"/>
                </a:cubicBezTo>
                <a:cubicBezTo>
                  <a:pt x="3269" y="69324"/>
                  <a:pt x="0" y="38567"/>
                  <a:pt x="0" y="38567"/>
                </a:cubicBezTo>
                <a:cubicBezTo>
                  <a:pt x="0" y="38567"/>
                  <a:pt x="4831" y="61562"/>
                  <a:pt x="17801" y="60146"/>
                </a:cubicBezTo>
                <a:cubicBezTo>
                  <a:pt x="30808" y="58681"/>
                  <a:pt x="49881" y="46867"/>
                  <a:pt x="61871" y="69227"/>
                </a:cubicBezTo>
                <a:cubicBezTo>
                  <a:pt x="61871" y="69227"/>
                  <a:pt x="53260" y="48673"/>
                  <a:pt x="37965" y="39446"/>
                </a:cubicBezTo>
                <a:cubicBezTo>
                  <a:pt x="22633" y="30170"/>
                  <a:pt x="24196" y="6639"/>
                  <a:pt x="24196" y="6639"/>
                </a:cubicBezTo>
                <a:cubicBezTo>
                  <a:pt x="24196" y="6639"/>
                  <a:pt x="24014" y="26558"/>
                  <a:pt x="38437" y="33685"/>
                </a:cubicBezTo>
                <a:cubicBezTo>
                  <a:pt x="54568" y="41692"/>
                  <a:pt x="54241" y="44377"/>
                  <a:pt x="54241" y="44377"/>
                </a:cubicBezTo>
                <a:cubicBezTo>
                  <a:pt x="54241" y="44377"/>
                  <a:pt x="52788" y="18844"/>
                  <a:pt x="61689" y="0"/>
                </a:cubicBezTo>
                <a:cubicBezTo>
                  <a:pt x="61689" y="0"/>
                  <a:pt x="49990" y="41008"/>
                  <a:pt x="67611" y="61708"/>
                </a:cubicBezTo>
                <a:cubicBezTo>
                  <a:pt x="65867" y="56484"/>
                  <a:pt x="63433" y="42961"/>
                  <a:pt x="85340" y="35931"/>
                </a:cubicBezTo>
                <a:cubicBezTo>
                  <a:pt x="112770" y="27046"/>
                  <a:pt x="109645" y="0"/>
                  <a:pt x="109645" y="0"/>
                </a:cubicBezTo>
                <a:cubicBezTo>
                  <a:pt x="109645" y="0"/>
                  <a:pt x="114768" y="27827"/>
                  <a:pt x="90753" y="38372"/>
                </a:cubicBezTo>
                <a:cubicBezTo>
                  <a:pt x="66739" y="48917"/>
                  <a:pt x="74296" y="65077"/>
                  <a:pt x="74296" y="65077"/>
                </a:cubicBezTo>
                <a:cubicBezTo>
                  <a:pt x="74296" y="65077"/>
                  <a:pt x="75313" y="55606"/>
                  <a:pt x="95222" y="55703"/>
                </a:cubicBezTo>
                <a:cubicBezTo>
                  <a:pt x="117202" y="55850"/>
                  <a:pt x="120000" y="39153"/>
                  <a:pt x="120000" y="39153"/>
                </a:cubicBezTo>
                <a:cubicBezTo>
                  <a:pt x="120000" y="39153"/>
                  <a:pt x="119636" y="58974"/>
                  <a:pt x="96566" y="62978"/>
                </a:cubicBezTo>
                <a:cubicBezTo>
                  <a:pt x="77093" y="65467"/>
                  <a:pt x="72261" y="87095"/>
                  <a:pt x="72915" y="102327"/>
                </a:cubicBezTo>
                <a:cubicBezTo>
                  <a:pt x="73605" y="117558"/>
                  <a:pt x="89772" y="116777"/>
                  <a:pt x="97329" y="116484"/>
                </a:cubicBezTo>
                <a:cubicBezTo>
                  <a:pt x="104886" y="116240"/>
                  <a:pt x="107611" y="119755"/>
                  <a:pt x="90572" y="119755"/>
                </a:cubicBezTo>
                <a:cubicBezTo>
                  <a:pt x="73496" y="119755"/>
                  <a:pt x="20236" y="120000"/>
                  <a:pt x="20236" y="120000"/>
                </a:cubicBezTo>
                <a:close/>
              </a:path>
            </a:pathLst>
          </a:custGeom>
          <a:solidFill>
            <a:srgbClr val="CCD4DE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ṧḷíďé">
            <a:extLst>
              <a:ext uri="{FF2B5EF4-FFF2-40B4-BE49-F238E27FC236}">
                <a16:creationId xmlns:a16="http://schemas.microsoft.com/office/drawing/2014/main" id="{B82537C3-3B29-4729-AE3C-074A9A72E152}"/>
              </a:ext>
            </a:extLst>
          </p:cNvPr>
          <p:cNvSpPr/>
          <p:nvPr/>
        </p:nvSpPr>
        <p:spPr>
          <a:xfrm>
            <a:off x="5329544" y="3338555"/>
            <a:ext cx="356322" cy="7318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120000" y="120000"/>
                  <a:pt x="94177" y="105507"/>
                  <a:pt x="79594" y="89082"/>
                </a:cubicBezTo>
                <a:cubicBezTo>
                  <a:pt x="79594" y="89082"/>
                  <a:pt x="0" y="67826"/>
                  <a:pt x="45265" y="0"/>
                </a:cubicBezTo>
                <a:cubicBezTo>
                  <a:pt x="45265" y="0"/>
                  <a:pt x="53164" y="9855"/>
                  <a:pt x="77164" y="28405"/>
                </a:cubicBezTo>
                <a:cubicBezTo>
                  <a:pt x="101164" y="47149"/>
                  <a:pt x="109063" y="72463"/>
                  <a:pt x="99645" y="85990"/>
                </a:cubicBezTo>
                <a:cubicBezTo>
                  <a:pt x="62278" y="44830"/>
                  <a:pt x="62278" y="44830"/>
                  <a:pt x="62278" y="44830"/>
                </a:cubicBezTo>
                <a:cubicBezTo>
                  <a:pt x="62278" y="44830"/>
                  <a:pt x="85974" y="90821"/>
                  <a:pt x="120000" y="120000"/>
                </a:cubicBezTo>
                <a:close/>
              </a:path>
            </a:pathLst>
          </a:custGeom>
          <a:solidFill>
            <a:srgbClr val="46B49F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ṡļiḍé">
            <a:extLst>
              <a:ext uri="{FF2B5EF4-FFF2-40B4-BE49-F238E27FC236}">
                <a16:creationId xmlns:a16="http://schemas.microsoft.com/office/drawing/2014/main" id="{1EEB7F7C-4104-4F2E-8916-5697751552F9}"/>
              </a:ext>
            </a:extLst>
          </p:cNvPr>
          <p:cNvSpPr/>
          <p:nvPr/>
        </p:nvSpPr>
        <p:spPr>
          <a:xfrm>
            <a:off x="5514249" y="2862635"/>
            <a:ext cx="234155" cy="5915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230" y="120000"/>
                </a:moveTo>
                <a:cubicBezTo>
                  <a:pt x="81230" y="120000"/>
                  <a:pt x="66000" y="101077"/>
                  <a:pt x="64615" y="83592"/>
                </a:cubicBezTo>
                <a:cubicBezTo>
                  <a:pt x="64615" y="83592"/>
                  <a:pt x="0" y="44790"/>
                  <a:pt x="100153" y="0"/>
                </a:cubicBezTo>
                <a:cubicBezTo>
                  <a:pt x="100153" y="0"/>
                  <a:pt x="100153" y="10538"/>
                  <a:pt x="110307" y="32335"/>
                </a:cubicBezTo>
                <a:cubicBezTo>
                  <a:pt x="120000" y="54131"/>
                  <a:pt x="108000" y="77604"/>
                  <a:pt x="87692" y="86227"/>
                </a:cubicBezTo>
                <a:cubicBezTo>
                  <a:pt x="82153" y="41916"/>
                  <a:pt x="82153" y="41916"/>
                  <a:pt x="82153" y="41916"/>
                </a:cubicBezTo>
                <a:cubicBezTo>
                  <a:pt x="82153" y="41916"/>
                  <a:pt x="69692" y="86706"/>
                  <a:pt x="8123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sḷiḑé">
            <a:extLst>
              <a:ext uri="{FF2B5EF4-FFF2-40B4-BE49-F238E27FC236}">
                <a16:creationId xmlns:a16="http://schemas.microsoft.com/office/drawing/2014/main" id="{D2201E90-2F53-4240-A70A-265B8350FC6C}"/>
              </a:ext>
            </a:extLst>
          </p:cNvPr>
          <p:cNvSpPr/>
          <p:nvPr/>
        </p:nvSpPr>
        <p:spPr>
          <a:xfrm>
            <a:off x="4843780" y="3856189"/>
            <a:ext cx="612293" cy="4266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73795"/>
                </a:moveTo>
                <a:cubicBezTo>
                  <a:pt x="120000" y="73795"/>
                  <a:pt x="98875" y="80110"/>
                  <a:pt x="80769" y="73795"/>
                </a:cubicBezTo>
                <a:cubicBezTo>
                  <a:pt x="80769" y="73795"/>
                  <a:pt x="33017" y="120000"/>
                  <a:pt x="0" y="0"/>
                </a:cubicBezTo>
                <a:cubicBezTo>
                  <a:pt x="0" y="0"/>
                  <a:pt x="10473" y="4653"/>
                  <a:pt x="34260" y="4986"/>
                </a:cubicBezTo>
                <a:cubicBezTo>
                  <a:pt x="57869" y="4986"/>
                  <a:pt x="80059" y="27922"/>
                  <a:pt x="86449" y="52188"/>
                </a:cubicBezTo>
                <a:cubicBezTo>
                  <a:pt x="40473" y="37229"/>
                  <a:pt x="40473" y="37229"/>
                  <a:pt x="40473" y="37229"/>
                </a:cubicBezTo>
                <a:cubicBezTo>
                  <a:pt x="40473" y="37229"/>
                  <a:pt x="84497" y="70138"/>
                  <a:pt x="120000" y="73795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šḷîďé">
            <a:extLst>
              <a:ext uri="{FF2B5EF4-FFF2-40B4-BE49-F238E27FC236}">
                <a16:creationId xmlns:a16="http://schemas.microsoft.com/office/drawing/2014/main" id="{8C6D0259-95A6-416F-914C-8DF8DC2461F0}"/>
              </a:ext>
            </a:extLst>
          </p:cNvPr>
          <p:cNvSpPr/>
          <p:nvPr/>
        </p:nvSpPr>
        <p:spPr>
          <a:xfrm>
            <a:off x="5408079" y="4267643"/>
            <a:ext cx="452311" cy="3659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3419"/>
                </a:moveTo>
                <a:cubicBezTo>
                  <a:pt x="120000" y="53419"/>
                  <a:pt x="97245" y="64645"/>
                  <a:pt x="78802" y="62709"/>
                </a:cubicBezTo>
                <a:cubicBezTo>
                  <a:pt x="78802" y="62709"/>
                  <a:pt x="25389" y="120000"/>
                  <a:pt x="0" y="8516"/>
                </a:cubicBezTo>
                <a:cubicBezTo>
                  <a:pt x="0" y="8516"/>
                  <a:pt x="10778" y="10451"/>
                  <a:pt x="35449" y="5419"/>
                </a:cubicBezTo>
                <a:cubicBezTo>
                  <a:pt x="60119" y="0"/>
                  <a:pt x="81676" y="17032"/>
                  <a:pt x="86467" y="39870"/>
                </a:cubicBezTo>
                <a:cubicBezTo>
                  <a:pt x="39520" y="36000"/>
                  <a:pt x="39520" y="36000"/>
                  <a:pt x="39520" y="36000"/>
                </a:cubicBezTo>
                <a:cubicBezTo>
                  <a:pt x="39520" y="36000"/>
                  <a:pt x="83113" y="58064"/>
                  <a:pt x="120000" y="53419"/>
                </a:cubicBezTo>
                <a:close/>
              </a:path>
            </a:pathLst>
          </a:custGeom>
          <a:solidFill>
            <a:srgbClr val="46B49F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ŝļiḑê">
            <a:extLst>
              <a:ext uri="{FF2B5EF4-FFF2-40B4-BE49-F238E27FC236}">
                <a16:creationId xmlns:a16="http://schemas.microsoft.com/office/drawing/2014/main" id="{8BBF5D48-B99C-4D32-931B-A47D94060CD8}"/>
              </a:ext>
            </a:extLst>
          </p:cNvPr>
          <p:cNvSpPr/>
          <p:nvPr/>
        </p:nvSpPr>
        <p:spPr>
          <a:xfrm>
            <a:off x="4829237" y="3294945"/>
            <a:ext cx="557027" cy="6238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120000" y="120000"/>
                  <a:pt x="93116" y="111379"/>
                  <a:pt x="75584" y="96408"/>
                </a:cubicBezTo>
                <a:cubicBezTo>
                  <a:pt x="75584" y="96408"/>
                  <a:pt x="0" y="98223"/>
                  <a:pt x="18506" y="0"/>
                </a:cubicBezTo>
                <a:cubicBezTo>
                  <a:pt x="18506" y="0"/>
                  <a:pt x="28441" y="9300"/>
                  <a:pt x="54935" y="23591"/>
                </a:cubicBezTo>
                <a:cubicBezTo>
                  <a:pt x="81623" y="37882"/>
                  <a:pt x="96233" y="66011"/>
                  <a:pt x="92142" y="85746"/>
                </a:cubicBezTo>
                <a:cubicBezTo>
                  <a:pt x="46948" y="48544"/>
                  <a:pt x="46948" y="48544"/>
                  <a:pt x="46948" y="48544"/>
                </a:cubicBezTo>
                <a:cubicBezTo>
                  <a:pt x="46948" y="48544"/>
                  <a:pt x="81623" y="96408"/>
                  <a:pt x="120000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ľïḑé">
            <a:extLst>
              <a:ext uri="{FF2B5EF4-FFF2-40B4-BE49-F238E27FC236}">
                <a16:creationId xmlns:a16="http://schemas.microsoft.com/office/drawing/2014/main" id="{F80E4509-5082-40EB-887A-3F252985F5A8}"/>
              </a:ext>
            </a:extLst>
          </p:cNvPr>
          <p:cNvSpPr/>
          <p:nvPr/>
        </p:nvSpPr>
        <p:spPr>
          <a:xfrm>
            <a:off x="4872869" y="2621830"/>
            <a:ext cx="591932" cy="11585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305" y="120000"/>
                </a:moveTo>
                <a:cubicBezTo>
                  <a:pt x="88305" y="120000"/>
                  <a:pt x="74931" y="98226"/>
                  <a:pt x="71267" y="81590"/>
                </a:cubicBezTo>
                <a:cubicBezTo>
                  <a:pt x="71267" y="81590"/>
                  <a:pt x="0" y="51131"/>
                  <a:pt x="85923" y="0"/>
                </a:cubicBezTo>
                <a:cubicBezTo>
                  <a:pt x="85923" y="0"/>
                  <a:pt x="82442" y="11376"/>
                  <a:pt x="98015" y="30336"/>
                </a:cubicBezTo>
                <a:cubicBezTo>
                  <a:pt x="120000" y="57247"/>
                  <a:pt x="102778" y="73761"/>
                  <a:pt x="88854" y="83180"/>
                </a:cubicBezTo>
                <a:cubicBezTo>
                  <a:pt x="78412" y="40978"/>
                  <a:pt x="78412" y="40978"/>
                  <a:pt x="78412" y="40978"/>
                </a:cubicBezTo>
                <a:cubicBezTo>
                  <a:pt x="78412" y="40978"/>
                  <a:pt x="68152" y="67889"/>
                  <a:pt x="88305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ḷïḋê">
            <a:extLst>
              <a:ext uri="{FF2B5EF4-FFF2-40B4-BE49-F238E27FC236}">
                <a16:creationId xmlns:a16="http://schemas.microsoft.com/office/drawing/2014/main" id="{A1364F5A-DD6A-4166-AF64-9CB7B4A60046}"/>
              </a:ext>
            </a:extLst>
          </p:cNvPr>
          <p:cNvSpPr/>
          <p:nvPr/>
        </p:nvSpPr>
        <p:spPr>
          <a:xfrm>
            <a:off x="6943903" y="4360553"/>
            <a:ext cx="276332" cy="2502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3584"/>
                </a:moveTo>
                <a:cubicBezTo>
                  <a:pt x="0" y="103584"/>
                  <a:pt x="27058" y="103018"/>
                  <a:pt x="46274" y="91698"/>
                </a:cubicBezTo>
                <a:cubicBezTo>
                  <a:pt x="46274" y="91698"/>
                  <a:pt x="116862" y="120000"/>
                  <a:pt x="120000" y="0"/>
                </a:cubicBezTo>
                <a:cubicBezTo>
                  <a:pt x="120000" y="0"/>
                  <a:pt x="108627" y="7358"/>
                  <a:pt x="80784" y="14716"/>
                </a:cubicBezTo>
                <a:cubicBezTo>
                  <a:pt x="52941" y="22075"/>
                  <a:pt x="33333" y="49245"/>
                  <a:pt x="33333" y="73584"/>
                </a:cubicBezTo>
                <a:cubicBezTo>
                  <a:pt x="83137" y="46415"/>
                  <a:pt x="83137" y="46415"/>
                  <a:pt x="83137" y="46415"/>
                </a:cubicBezTo>
                <a:cubicBezTo>
                  <a:pt x="83137" y="46415"/>
                  <a:pt x="40784" y="89433"/>
                  <a:pt x="0" y="103584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lïḍe">
            <a:extLst>
              <a:ext uri="{FF2B5EF4-FFF2-40B4-BE49-F238E27FC236}">
                <a16:creationId xmlns:a16="http://schemas.microsoft.com/office/drawing/2014/main" id="{49DB887B-7CBF-4657-8988-DBFF7CA86F56}"/>
              </a:ext>
            </a:extLst>
          </p:cNvPr>
          <p:cNvSpPr/>
          <p:nvPr/>
        </p:nvSpPr>
        <p:spPr>
          <a:xfrm>
            <a:off x="7425302" y="3131881"/>
            <a:ext cx="411589" cy="68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6842" y="92963"/>
                  <a:pt x="21315" y="74662"/>
                </a:cubicBezTo>
                <a:cubicBezTo>
                  <a:pt x="21315" y="74662"/>
                  <a:pt x="12631" y="0"/>
                  <a:pt x="119999" y="12478"/>
                </a:cubicBezTo>
                <a:cubicBezTo>
                  <a:pt x="119999" y="12478"/>
                  <a:pt x="110789" y="22668"/>
                  <a:pt x="97894" y="49913"/>
                </a:cubicBezTo>
                <a:cubicBezTo>
                  <a:pt x="84736" y="76949"/>
                  <a:pt x="56052" y="93171"/>
                  <a:pt x="34473" y="90467"/>
                </a:cubicBezTo>
                <a:cubicBezTo>
                  <a:pt x="70263" y="43466"/>
                  <a:pt x="70263" y="43466"/>
                  <a:pt x="70263" y="43466"/>
                </a:cubicBezTo>
                <a:cubicBezTo>
                  <a:pt x="70263" y="43466"/>
                  <a:pt x="21842" y="80693"/>
                  <a:pt x="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ŝļîḍê">
            <a:extLst>
              <a:ext uri="{FF2B5EF4-FFF2-40B4-BE49-F238E27FC236}">
                <a16:creationId xmlns:a16="http://schemas.microsoft.com/office/drawing/2014/main" id="{C4C91368-3435-41BC-9EE9-7D2F4225C575}"/>
              </a:ext>
            </a:extLst>
          </p:cNvPr>
          <p:cNvSpPr/>
          <p:nvPr/>
        </p:nvSpPr>
        <p:spPr>
          <a:xfrm>
            <a:off x="7628913" y="4074241"/>
            <a:ext cx="388319" cy="534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10629" y="93451"/>
                  <a:pt x="26013" y="76991"/>
                </a:cubicBezTo>
                <a:cubicBezTo>
                  <a:pt x="26013" y="76991"/>
                  <a:pt x="31608" y="0"/>
                  <a:pt x="120000" y="26548"/>
                </a:cubicBezTo>
                <a:cubicBezTo>
                  <a:pt x="120000" y="26548"/>
                  <a:pt x="110489" y="35840"/>
                  <a:pt x="94825" y="61592"/>
                </a:cubicBezTo>
                <a:cubicBezTo>
                  <a:pt x="79160" y="87345"/>
                  <a:pt x="52027" y="100088"/>
                  <a:pt x="34125" y="94513"/>
                </a:cubicBezTo>
                <a:cubicBezTo>
                  <a:pt x="72727" y="51504"/>
                  <a:pt x="72727" y="51504"/>
                  <a:pt x="72727" y="51504"/>
                </a:cubicBezTo>
                <a:cubicBezTo>
                  <a:pt x="72727" y="51504"/>
                  <a:pt x="25454" y="82831"/>
                  <a:pt x="0" y="120000"/>
                </a:cubicBezTo>
                <a:close/>
              </a:path>
            </a:pathLst>
          </a:custGeom>
          <a:solidFill>
            <a:srgbClr val="46B49F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ṩḻiḑe">
            <a:extLst>
              <a:ext uri="{FF2B5EF4-FFF2-40B4-BE49-F238E27FC236}">
                <a16:creationId xmlns:a16="http://schemas.microsoft.com/office/drawing/2014/main" id="{C497FE2E-57DF-4B46-BC15-C2A198DB033C}"/>
              </a:ext>
            </a:extLst>
          </p:cNvPr>
          <p:cNvSpPr/>
          <p:nvPr/>
        </p:nvSpPr>
        <p:spPr>
          <a:xfrm>
            <a:off x="7039891" y="3141361"/>
            <a:ext cx="430496" cy="821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98" y="120000"/>
                </a:moveTo>
                <a:cubicBezTo>
                  <a:pt x="5798" y="120000"/>
                  <a:pt x="29495" y="102586"/>
                  <a:pt x="39327" y="85517"/>
                </a:cubicBezTo>
                <a:cubicBezTo>
                  <a:pt x="39327" y="85517"/>
                  <a:pt x="120000" y="52586"/>
                  <a:pt x="44873" y="0"/>
                </a:cubicBezTo>
                <a:cubicBezTo>
                  <a:pt x="44873" y="0"/>
                  <a:pt x="39831" y="10172"/>
                  <a:pt x="19915" y="31034"/>
                </a:cubicBezTo>
                <a:cubicBezTo>
                  <a:pt x="0" y="51896"/>
                  <a:pt x="504" y="75862"/>
                  <a:pt x="15882" y="86206"/>
                </a:cubicBezTo>
                <a:cubicBezTo>
                  <a:pt x="42352" y="42931"/>
                  <a:pt x="42352" y="42931"/>
                  <a:pt x="42352" y="42931"/>
                </a:cubicBezTo>
                <a:cubicBezTo>
                  <a:pt x="42352" y="42931"/>
                  <a:pt x="33025" y="88103"/>
                  <a:pt x="5798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ṥḻîdè">
            <a:extLst>
              <a:ext uri="{FF2B5EF4-FFF2-40B4-BE49-F238E27FC236}">
                <a16:creationId xmlns:a16="http://schemas.microsoft.com/office/drawing/2014/main" id="{1D240547-AEFF-4030-AF4E-7E2327A6793B}"/>
              </a:ext>
            </a:extLst>
          </p:cNvPr>
          <p:cNvSpPr/>
          <p:nvPr/>
        </p:nvSpPr>
        <p:spPr>
          <a:xfrm>
            <a:off x="7247867" y="4049592"/>
            <a:ext cx="410134" cy="496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26754" y="109763"/>
                  <a:pt x="43443" y="94407"/>
                </a:cubicBezTo>
                <a:cubicBezTo>
                  <a:pt x="43443" y="94407"/>
                  <a:pt x="119999" y="90426"/>
                  <a:pt x="95364" y="0"/>
                </a:cubicBezTo>
                <a:cubicBezTo>
                  <a:pt x="95364" y="0"/>
                  <a:pt x="85827" y="9383"/>
                  <a:pt x="59867" y="24739"/>
                </a:cubicBezTo>
                <a:cubicBezTo>
                  <a:pt x="33907" y="40379"/>
                  <a:pt x="20662" y="67677"/>
                  <a:pt x="25960" y="85876"/>
                </a:cubicBezTo>
                <a:cubicBezTo>
                  <a:pt x="69403" y="47488"/>
                  <a:pt x="69403" y="47488"/>
                  <a:pt x="69403" y="47488"/>
                </a:cubicBezTo>
                <a:cubicBezTo>
                  <a:pt x="69403" y="47488"/>
                  <a:pt x="37350" y="94976"/>
                  <a:pt x="0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ṧľiḍé">
            <a:extLst>
              <a:ext uri="{FF2B5EF4-FFF2-40B4-BE49-F238E27FC236}">
                <a16:creationId xmlns:a16="http://schemas.microsoft.com/office/drawing/2014/main" id="{DD70E61D-3FC4-4F3E-8716-FD073725E818}"/>
              </a:ext>
            </a:extLst>
          </p:cNvPr>
          <p:cNvSpPr/>
          <p:nvPr/>
        </p:nvSpPr>
        <p:spPr>
          <a:xfrm>
            <a:off x="6767922" y="4601356"/>
            <a:ext cx="638471" cy="534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2384"/>
                </a:moveTo>
                <a:cubicBezTo>
                  <a:pt x="0" y="82384"/>
                  <a:pt x="21076" y="67019"/>
                  <a:pt x="39093" y="65165"/>
                </a:cubicBezTo>
                <a:cubicBezTo>
                  <a:pt x="39093" y="65165"/>
                  <a:pt x="86345" y="0"/>
                  <a:pt x="120000" y="99337"/>
                </a:cubicBezTo>
                <a:cubicBezTo>
                  <a:pt x="120000" y="99337"/>
                  <a:pt x="109461" y="99602"/>
                  <a:pt x="86005" y="109668"/>
                </a:cubicBezTo>
                <a:cubicBezTo>
                  <a:pt x="62379" y="119999"/>
                  <a:pt x="40113" y="108344"/>
                  <a:pt x="33484" y="87947"/>
                </a:cubicBezTo>
                <a:cubicBezTo>
                  <a:pt x="79376" y="81854"/>
                  <a:pt x="79376" y="81854"/>
                  <a:pt x="79376" y="81854"/>
                </a:cubicBezTo>
                <a:cubicBezTo>
                  <a:pt x="79376" y="81854"/>
                  <a:pt x="35354" y="70198"/>
                  <a:pt x="0" y="82384"/>
                </a:cubicBezTo>
                <a:close/>
              </a:path>
            </a:pathLst>
          </a:custGeom>
          <a:solidFill>
            <a:srgbClr val="46B49F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sḷïḍê">
            <a:extLst>
              <a:ext uri="{FF2B5EF4-FFF2-40B4-BE49-F238E27FC236}">
                <a16:creationId xmlns:a16="http://schemas.microsoft.com/office/drawing/2014/main" id="{56814F0F-E086-4633-AA74-BAE2E0223359}"/>
              </a:ext>
            </a:extLst>
          </p:cNvPr>
          <p:cNvSpPr/>
          <p:nvPr/>
        </p:nvSpPr>
        <p:spPr>
          <a:xfrm>
            <a:off x="7294408" y="4517928"/>
            <a:ext cx="411589" cy="3507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3825"/>
                </a:moveTo>
                <a:cubicBezTo>
                  <a:pt x="0" y="93825"/>
                  <a:pt x="19780" y="75704"/>
                  <a:pt x="37450" y="70872"/>
                </a:cubicBezTo>
                <a:cubicBezTo>
                  <a:pt x="37450" y="70872"/>
                  <a:pt x="79648" y="0"/>
                  <a:pt x="119999" y="90604"/>
                </a:cubicBezTo>
                <a:cubicBezTo>
                  <a:pt x="119999" y="90604"/>
                  <a:pt x="109450" y="92617"/>
                  <a:pt x="87032" y="106308"/>
                </a:cubicBezTo>
                <a:cubicBezTo>
                  <a:pt x="64351" y="120000"/>
                  <a:pt x="41406" y="112348"/>
                  <a:pt x="33494" y="93825"/>
                </a:cubicBezTo>
                <a:cubicBezTo>
                  <a:pt x="78593" y="80134"/>
                  <a:pt x="78593" y="80134"/>
                  <a:pt x="78593" y="80134"/>
                </a:cubicBezTo>
                <a:cubicBezTo>
                  <a:pt x="78593" y="80134"/>
                  <a:pt x="34021" y="76107"/>
                  <a:pt x="0" y="93825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šlîḑê">
            <a:extLst>
              <a:ext uri="{FF2B5EF4-FFF2-40B4-BE49-F238E27FC236}">
                <a16:creationId xmlns:a16="http://schemas.microsoft.com/office/drawing/2014/main" id="{737EB620-C3CA-4B55-B7A9-AE266C4A226B}"/>
              </a:ext>
            </a:extLst>
          </p:cNvPr>
          <p:cNvSpPr/>
          <p:nvPr/>
        </p:nvSpPr>
        <p:spPr>
          <a:xfrm>
            <a:off x="6532313" y="4203175"/>
            <a:ext cx="408681" cy="5081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12212" y="93828"/>
                  <a:pt x="28141" y="78236"/>
                </a:cubicBezTo>
                <a:cubicBezTo>
                  <a:pt x="28141" y="78236"/>
                  <a:pt x="40353" y="0"/>
                  <a:pt x="120000" y="35359"/>
                </a:cubicBezTo>
                <a:cubicBezTo>
                  <a:pt x="120000" y="35359"/>
                  <a:pt x="110176" y="43990"/>
                  <a:pt x="93451" y="69048"/>
                </a:cubicBezTo>
                <a:cubicBezTo>
                  <a:pt x="76460" y="94106"/>
                  <a:pt x="49911" y="104408"/>
                  <a:pt x="33982" y="96890"/>
                </a:cubicBezTo>
                <a:cubicBezTo>
                  <a:pt x="73805" y="56798"/>
                  <a:pt x="73805" y="56798"/>
                  <a:pt x="73805" y="56798"/>
                </a:cubicBezTo>
                <a:cubicBezTo>
                  <a:pt x="73805" y="56798"/>
                  <a:pt x="27079" y="84361"/>
                  <a:pt x="0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ṡļîďe">
            <a:extLst>
              <a:ext uri="{FF2B5EF4-FFF2-40B4-BE49-F238E27FC236}">
                <a16:creationId xmlns:a16="http://schemas.microsoft.com/office/drawing/2014/main" id="{58D41498-7944-4ABA-AB6A-5AF39EE420A0}"/>
              </a:ext>
            </a:extLst>
          </p:cNvPr>
          <p:cNvSpPr/>
          <p:nvPr/>
        </p:nvSpPr>
        <p:spPr>
          <a:xfrm>
            <a:off x="6933721" y="3975644"/>
            <a:ext cx="389773" cy="3394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5000"/>
                </a:moveTo>
                <a:cubicBezTo>
                  <a:pt x="0" y="105000"/>
                  <a:pt x="18697" y="83750"/>
                  <a:pt x="36000" y="76250"/>
                </a:cubicBezTo>
                <a:cubicBezTo>
                  <a:pt x="36000" y="76250"/>
                  <a:pt x="73116" y="0"/>
                  <a:pt x="120000" y="82083"/>
                </a:cubicBezTo>
                <a:cubicBezTo>
                  <a:pt x="120000" y="82083"/>
                  <a:pt x="109674" y="85833"/>
                  <a:pt x="88186" y="102916"/>
                </a:cubicBezTo>
                <a:cubicBezTo>
                  <a:pt x="66418" y="120000"/>
                  <a:pt x="42976" y="116250"/>
                  <a:pt x="33767" y="99583"/>
                </a:cubicBezTo>
                <a:cubicBezTo>
                  <a:pt x="77860" y="78750"/>
                  <a:pt x="77860" y="78750"/>
                  <a:pt x="77860" y="78750"/>
                </a:cubicBezTo>
                <a:cubicBezTo>
                  <a:pt x="77860" y="78750"/>
                  <a:pt x="32930" y="82083"/>
                  <a:pt x="0" y="105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ŝľîďé">
            <a:extLst>
              <a:ext uri="{FF2B5EF4-FFF2-40B4-BE49-F238E27FC236}">
                <a16:creationId xmlns:a16="http://schemas.microsoft.com/office/drawing/2014/main" id="{120BE41F-EE4B-49DD-AB4A-3C624E513B13}"/>
              </a:ext>
            </a:extLst>
          </p:cNvPr>
          <p:cNvSpPr/>
          <p:nvPr/>
        </p:nvSpPr>
        <p:spPr>
          <a:xfrm>
            <a:off x="7263865" y="3789826"/>
            <a:ext cx="238517" cy="2787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13181" y="94067"/>
                  <a:pt x="29090" y="79322"/>
                </a:cubicBezTo>
                <a:cubicBezTo>
                  <a:pt x="29090" y="79322"/>
                  <a:pt x="45909" y="0"/>
                  <a:pt x="120000" y="42203"/>
                </a:cubicBezTo>
                <a:cubicBezTo>
                  <a:pt x="120000" y="42203"/>
                  <a:pt x="110454" y="50338"/>
                  <a:pt x="92727" y="74745"/>
                </a:cubicBezTo>
                <a:cubicBezTo>
                  <a:pt x="74545" y="99152"/>
                  <a:pt x="48636" y="107796"/>
                  <a:pt x="34090" y="99152"/>
                </a:cubicBezTo>
                <a:cubicBezTo>
                  <a:pt x="74545" y="60508"/>
                  <a:pt x="74545" y="60508"/>
                  <a:pt x="74545" y="60508"/>
                </a:cubicBezTo>
                <a:cubicBezTo>
                  <a:pt x="74545" y="60508"/>
                  <a:pt x="27727" y="85423"/>
                  <a:pt x="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ḻïḑé">
            <a:extLst>
              <a:ext uri="{FF2B5EF4-FFF2-40B4-BE49-F238E27FC236}">
                <a16:creationId xmlns:a16="http://schemas.microsoft.com/office/drawing/2014/main" id="{CA122037-B6E5-4CE2-B081-413754578D48}"/>
              </a:ext>
            </a:extLst>
          </p:cNvPr>
          <p:cNvSpPr/>
          <p:nvPr/>
        </p:nvSpPr>
        <p:spPr>
          <a:xfrm>
            <a:off x="6638484" y="3533854"/>
            <a:ext cx="459582" cy="597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26404" y="108616"/>
                  <a:pt x="42436" y="92964"/>
                </a:cubicBezTo>
                <a:cubicBezTo>
                  <a:pt x="42436" y="92964"/>
                  <a:pt x="120000" y="83952"/>
                  <a:pt x="89351" y="0"/>
                </a:cubicBezTo>
                <a:cubicBezTo>
                  <a:pt x="89351" y="0"/>
                  <a:pt x="80392" y="9486"/>
                  <a:pt x="54931" y="25849"/>
                </a:cubicBezTo>
                <a:cubicBezTo>
                  <a:pt x="29469" y="42213"/>
                  <a:pt x="17917" y="69011"/>
                  <a:pt x="24282" y="85849"/>
                </a:cubicBezTo>
                <a:cubicBezTo>
                  <a:pt x="66011" y="46719"/>
                  <a:pt x="66011" y="46719"/>
                  <a:pt x="66011" y="46719"/>
                </a:cubicBezTo>
                <a:cubicBezTo>
                  <a:pt x="66011" y="46719"/>
                  <a:pt x="36542" y="93913"/>
                  <a:pt x="0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ṩliḑè">
            <a:extLst>
              <a:ext uri="{FF2B5EF4-FFF2-40B4-BE49-F238E27FC236}">
                <a16:creationId xmlns:a16="http://schemas.microsoft.com/office/drawing/2014/main" id="{AD9E710A-9712-4AD0-BDCF-4009F0198120}"/>
              </a:ext>
            </a:extLst>
          </p:cNvPr>
          <p:cNvSpPr/>
          <p:nvPr/>
        </p:nvSpPr>
        <p:spPr>
          <a:xfrm>
            <a:off x="7234778" y="2492896"/>
            <a:ext cx="587568" cy="11566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769" y="120000"/>
                </a:moveTo>
                <a:cubicBezTo>
                  <a:pt x="38769" y="120000"/>
                  <a:pt x="49846" y="97591"/>
                  <a:pt x="51692" y="80816"/>
                </a:cubicBezTo>
                <a:cubicBezTo>
                  <a:pt x="51692" y="80816"/>
                  <a:pt x="120000" y="46897"/>
                  <a:pt x="27876" y="0"/>
                </a:cubicBezTo>
                <a:cubicBezTo>
                  <a:pt x="27876" y="0"/>
                  <a:pt x="32676" y="11265"/>
                  <a:pt x="19200" y="30979"/>
                </a:cubicBezTo>
                <a:cubicBezTo>
                  <a:pt x="0" y="58897"/>
                  <a:pt x="19200" y="74448"/>
                  <a:pt x="34338" y="83265"/>
                </a:cubicBezTo>
                <a:cubicBezTo>
                  <a:pt x="40061" y="40653"/>
                  <a:pt x="40061" y="40653"/>
                  <a:pt x="40061" y="40653"/>
                </a:cubicBezTo>
                <a:cubicBezTo>
                  <a:pt x="40061" y="40653"/>
                  <a:pt x="53353" y="66979"/>
                  <a:pt x="38769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ş1ïḓé">
            <a:extLst>
              <a:ext uri="{FF2B5EF4-FFF2-40B4-BE49-F238E27FC236}">
                <a16:creationId xmlns:a16="http://schemas.microsoft.com/office/drawing/2014/main" id="{681A381E-0BC6-4A51-9A6B-95E11C6C2AC7}"/>
              </a:ext>
            </a:extLst>
          </p:cNvPr>
          <p:cNvSpPr/>
          <p:nvPr/>
        </p:nvSpPr>
        <p:spPr>
          <a:xfrm>
            <a:off x="7579465" y="3575568"/>
            <a:ext cx="463946" cy="8854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50" y="120000"/>
                </a:moveTo>
                <a:cubicBezTo>
                  <a:pt x="11250" y="120000"/>
                  <a:pt x="31171" y="100186"/>
                  <a:pt x="40078" y="84047"/>
                </a:cubicBezTo>
                <a:cubicBezTo>
                  <a:pt x="40078" y="84047"/>
                  <a:pt x="120000" y="63595"/>
                  <a:pt x="51562" y="0"/>
                </a:cubicBezTo>
                <a:cubicBezTo>
                  <a:pt x="51562" y="0"/>
                  <a:pt x="51328" y="11824"/>
                  <a:pt x="30000" y="28601"/>
                </a:cubicBezTo>
                <a:cubicBezTo>
                  <a:pt x="0" y="52410"/>
                  <a:pt x="11718" y="71424"/>
                  <a:pt x="22500" y="82929"/>
                </a:cubicBezTo>
                <a:cubicBezTo>
                  <a:pt x="45937" y="42183"/>
                  <a:pt x="45937" y="42183"/>
                  <a:pt x="45937" y="42183"/>
                </a:cubicBezTo>
                <a:cubicBezTo>
                  <a:pt x="45937" y="42183"/>
                  <a:pt x="47578" y="70625"/>
                  <a:pt x="1125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ṩ1iḍé">
            <a:extLst>
              <a:ext uri="{FF2B5EF4-FFF2-40B4-BE49-F238E27FC236}">
                <a16:creationId xmlns:a16="http://schemas.microsoft.com/office/drawing/2014/main" id="{8E53A804-0451-49FB-AF44-0C57800ADD03}"/>
              </a:ext>
            </a:extLst>
          </p:cNvPr>
          <p:cNvSpPr/>
          <p:nvPr/>
        </p:nvSpPr>
        <p:spPr>
          <a:xfrm>
            <a:off x="6575944" y="3270296"/>
            <a:ext cx="280695" cy="4361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25852" y="106016"/>
                  <a:pt x="40128" y="89756"/>
                </a:cubicBezTo>
                <a:cubicBezTo>
                  <a:pt x="40128" y="89756"/>
                  <a:pt x="120000" y="69593"/>
                  <a:pt x="72154" y="0"/>
                </a:cubicBezTo>
                <a:cubicBezTo>
                  <a:pt x="72154" y="0"/>
                  <a:pt x="64437" y="9756"/>
                  <a:pt x="40900" y="28292"/>
                </a:cubicBezTo>
                <a:cubicBezTo>
                  <a:pt x="16977" y="46829"/>
                  <a:pt x="9646" y="72195"/>
                  <a:pt x="19678" y="86178"/>
                </a:cubicBezTo>
                <a:cubicBezTo>
                  <a:pt x="56334" y="45203"/>
                  <a:pt x="56334" y="45203"/>
                  <a:pt x="56334" y="45203"/>
                </a:cubicBezTo>
                <a:cubicBezTo>
                  <a:pt x="56334" y="45203"/>
                  <a:pt x="33569" y="91382"/>
                  <a:pt x="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ŝḷíḍé">
            <a:extLst>
              <a:ext uri="{FF2B5EF4-FFF2-40B4-BE49-F238E27FC236}">
                <a16:creationId xmlns:a16="http://schemas.microsoft.com/office/drawing/2014/main" id="{CAB995BE-DE9F-474A-B793-0363983FFEBE}"/>
              </a:ext>
            </a:extLst>
          </p:cNvPr>
          <p:cNvSpPr/>
          <p:nvPr/>
        </p:nvSpPr>
        <p:spPr>
          <a:xfrm>
            <a:off x="6875545" y="2841777"/>
            <a:ext cx="315599" cy="6048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931" y="120000"/>
                </a:moveTo>
                <a:cubicBezTo>
                  <a:pt x="7931" y="120000"/>
                  <a:pt x="31034" y="102187"/>
                  <a:pt x="40344" y="85078"/>
                </a:cubicBezTo>
                <a:cubicBezTo>
                  <a:pt x="40344" y="85078"/>
                  <a:pt x="120000" y="51093"/>
                  <a:pt x="43103" y="0"/>
                </a:cubicBezTo>
                <a:cubicBezTo>
                  <a:pt x="43103" y="0"/>
                  <a:pt x="38275" y="10078"/>
                  <a:pt x="18965" y="31171"/>
                </a:cubicBezTo>
                <a:cubicBezTo>
                  <a:pt x="0" y="52265"/>
                  <a:pt x="1034" y="76171"/>
                  <a:pt x="16896" y="86250"/>
                </a:cubicBezTo>
                <a:cubicBezTo>
                  <a:pt x="42068" y="42656"/>
                  <a:pt x="42068" y="42656"/>
                  <a:pt x="42068" y="42656"/>
                </a:cubicBezTo>
                <a:cubicBezTo>
                  <a:pt x="42068" y="42656"/>
                  <a:pt x="34137" y="87890"/>
                  <a:pt x="7931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ṥliḓê">
            <a:extLst>
              <a:ext uri="{FF2B5EF4-FFF2-40B4-BE49-F238E27FC236}">
                <a16:creationId xmlns:a16="http://schemas.microsoft.com/office/drawing/2014/main" id="{199A3E4B-5715-4BB4-BC98-780F44BF9530}"/>
              </a:ext>
            </a:extLst>
          </p:cNvPr>
          <p:cNvSpPr/>
          <p:nvPr/>
        </p:nvSpPr>
        <p:spPr>
          <a:xfrm>
            <a:off x="6634118" y="2858843"/>
            <a:ext cx="197796" cy="3792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19" y="120000"/>
                </a:moveTo>
                <a:cubicBezTo>
                  <a:pt x="8219" y="120000"/>
                  <a:pt x="30684" y="102484"/>
                  <a:pt x="40000" y="85341"/>
                </a:cubicBezTo>
                <a:cubicBezTo>
                  <a:pt x="40000" y="85341"/>
                  <a:pt x="120000" y="51055"/>
                  <a:pt x="42739" y="0"/>
                </a:cubicBezTo>
                <a:cubicBezTo>
                  <a:pt x="42739" y="0"/>
                  <a:pt x="38356" y="10434"/>
                  <a:pt x="19178" y="31304"/>
                </a:cubicBezTo>
                <a:cubicBezTo>
                  <a:pt x="0" y="52546"/>
                  <a:pt x="1095" y="76397"/>
                  <a:pt x="16986" y="86459"/>
                </a:cubicBezTo>
                <a:cubicBezTo>
                  <a:pt x="41643" y="42857"/>
                  <a:pt x="41643" y="42857"/>
                  <a:pt x="41643" y="42857"/>
                </a:cubicBezTo>
                <a:cubicBezTo>
                  <a:pt x="41643" y="42857"/>
                  <a:pt x="33972" y="87950"/>
                  <a:pt x="8219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ṣlîde">
            <a:extLst>
              <a:ext uri="{FF2B5EF4-FFF2-40B4-BE49-F238E27FC236}">
                <a16:creationId xmlns:a16="http://schemas.microsoft.com/office/drawing/2014/main" id="{BF9BE912-39EA-44E0-8CBE-E3653808728E}"/>
              </a:ext>
            </a:extLst>
          </p:cNvPr>
          <p:cNvSpPr/>
          <p:nvPr/>
        </p:nvSpPr>
        <p:spPr>
          <a:xfrm>
            <a:off x="5873478" y="3001050"/>
            <a:ext cx="311236" cy="7717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608" y="120000"/>
                </a:moveTo>
                <a:cubicBezTo>
                  <a:pt x="70608" y="120000"/>
                  <a:pt x="77565" y="98931"/>
                  <a:pt x="71652" y="80977"/>
                </a:cubicBezTo>
                <a:cubicBezTo>
                  <a:pt x="71652" y="80977"/>
                  <a:pt x="120000" y="33893"/>
                  <a:pt x="0" y="0"/>
                </a:cubicBezTo>
                <a:cubicBezTo>
                  <a:pt x="0" y="0"/>
                  <a:pt x="4521" y="10625"/>
                  <a:pt x="3826" y="34076"/>
                </a:cubicBezTo>
                <a:cubicBezTo>
                  <a:pt x="3478" y="57526"/>
                  <a:pt x="25739" y="79877"/>
                  <a:pt x="49739" y="86473"/>
                </a:cubicBezTo>
                <a:cubicBezTo>
                  <a:pt x="36521" y="40488"/>
                  <a:pt x="36521" y="40488"/>
                  <a:pt x="36521" y="40488"/>
                </a:cubicBezTo>
                <a:cubicBezTo>
                  <a:pt x="36521" y="40488"/>
                  <a:pt x="68173" y="84641"/>
                  <a:pt x="70608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ḷíḍê">
            <a:extLst>
              <a:ext uri="{FF2B5EF4-FFF2-40B4-BE49-F238E27FC236}">
                <a16:creationId xmlns:a16="http://schemas.microsoft.com/office/drawing/2014/main" id="{E162368B-8418-41D0-8A10-69A50E9C08A0}"/>
              </a:ext>
            </a:extLst>
          </p:cNvPr>
          <p:cNvSpPr/>
          <p:nvPr/>
        </p:nvSpPr>
        <p:spPr>
          <a:xfrm>
            <a:off x="5629144" y="3372685"/>
            <a:ext cx="375228" cy="8475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120000" y="120000"/>
                  <a:pt x="94554" y="104666"/>
                  <a:pt x="81831" y="88000"/>
                </a:cubicBezTo>
                <a:cubicBezTo>
                  <a:pt x="81831" y="88000"/>
                  <a:pt x="0" y="63000"/>
                  <a:pt x="58698" y="0"/>
                </a:cubicBezTo>
                <a:cubicBezTo>
                  <a:pt x="58698" y="0"/>
                  <a:pt x="65638" y="10000"/>
                  <a:pt x="88192" y="29333"/>
                </a:cubicBezTo>
                <a:cubicBezTo>
                  <a:pt x="111036" y="48666"/>
                  <a:pt x="115662" y="73666"/>
                  <a:pt x="103518" y="86166"/>
                </a:cubicBezTo>
                <a:cubicBezTo>
                  <a:pt x="69975" y="44333"/>
                  <a:pt x="69975" y="44333"/>
                  <a:pt x="69975" y="44333"/>
                </a:cubicBezTo>
                <a:cubicBezTo>
                  <a:pt x="69975" y="44333"/>
                  <a:pt x="88192" y="90000"/>
                  <a:pt x="120000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ŝ1îḓè">
            <a:extLst>
              <a:ext uri="{FF2B5EF4-FFF2-40B4-BE49-F238E27FC236}">
                <a16:creationId xmlns:a16="http://schemas.microsoft.com/office/drawing/2014/main" id="{DF65C228-7D75-44C3-A267-F5CF436E91BC}"/>
              </a:ext>
            </a:extLst>
          </p:cNvPr>
          <p:cNvSpPr/>
          <p:nvPr/>
        </p:nvSpPr>
        <p:spPr>
          <a:xfrm>
            <a:off x="6061094" y="3649515"/>
            <a:ext cx="420315" cy="8968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29" y="120000"/>
                </a:moveTo>
                <a:cubicBezTo>
                  <a:pt x="60129" y="120000"/>
                  <a:pt x="50580" y="96600"/>
                  <a:pt x="54193" y="78102"/>
                </a:cubicBezTo>
                <a:cubicBezTo>
                  <a:pt x="54193" y="78102"/>
                  <a:pt x="0" y="21976"/>
                  <a:pt x="116387" y="0"/>
                </a:cubicBezTo>
                <a:cubicBezTo>
                  <a:pt x="116387" y="0"/>
                  <a:pt x="113290" y="10750"/>
                  <a:pt x="116645" y="36047"/>
                </a:cubicBezTo>
                <a:cubicBezTo>
                  <a:pt x="120000" y="61185"/>
                  <a:pt x="100645" y="82371"/>
                  <a:pt x="76903" y="86640"/>
                </a:cubicBezTo>
                <a:cubicBezTo>
                  <a:pt x="84903" y="39209"/>
                  <a:pt x="84903" y="39209"/>
                  <a:pt x="84903" y="39209"/>
                </a:cubicBezTo>
                <a:cubicBezTo>
                  <a:pt x="84903" y="39209"/>
                  <a:pt x="58322" y="82529"/>
                  <a:pt x="60129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Slíďê">
            <a:extLst>
              <a:ext uri="{FF2B5EF4-FFF2-40B4-BE49-F238E27FC236}">
                <a16:creationId xmlns:a16="http://schemas.microsoft.com/office/drawing/2014/main" id="{66B41972-581F-42E7-B3C2-BB9F18DD99B3}"/>
              </a:ext>
            </a:extLst>
          </p:cNvPr>
          <p:cNvSpPr/>
          <p:nvPr/>
        </p:nvSpPr>
        <p:spPr>
          <a:xfrm>
            <a:off x="6159990" y="3147049"/>
            <a:ext cx="430496" cy="6238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9559" y="93232"/>
                  <a:pt x="24654" y="76219"/>
                </a:cubicBezTo>
                <a:cubicBezTo>
                  <a:pt x="24654" y="76219"/>
                  <a:pt x="26666" y="0"/>
                  <a:pt x="120000" y="22457"/>
                </a:cubicBezTo>
                <a:cubicBezTo>
                  <a:pt x="120000" y="22457"/>
                  <a:pt x="110440" y="31984"/>
                  <a:pt x="95597" y="58071"/>
                </a:cubicBezTo>
                <a:cubicBezTo>
                  <a:pt x="80503" y="84385"/>
                  <a:pt x="52830" y="97996"/>
                  <a:pt x="34213" y="93232"/>
                </a:cubicBezTo>
                <a:cubicBezTo>
                  <a:pt x="71949" y="49224"/>
                  <a:pt x="71949" y="49224"/>
                  <a:pt x="71949" y="49224"/>
                </a:cubicBezTo>
                <a:cubicBezTo>
                  <a:pt x="71949" y="49224"/>
                  <a:pt x="24402" y="82117"/>
                  <a:pt x="0" y="12000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1îďe">
            <a:extLst>
              <a:ext uri="{FF2B5EF4-FFF2-40B4-BE49-F238E27FC236}">
                <a16:creationId xmlns:a16="http://schemas.microsoft.com/office/drawing/2014/main" id="{24AA1EE1-403D-4F6A-BA3F-F2DF3CD4E66C}"/>
              </a:ext>
            </a:extLst>
          </p:cNvPr>
          <p:cNvSpPr/>
          <p:nvPr/>
        </p:nvSpPr>
        <p:spPr>
          <a:xfrm>
            <a:off x="6030553" y="2665441"/>
            <a:ext cx="510486" cy="8759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504" y="119999"/>
                </a:moveTo>
                <a:cubicBezTo>
                  <a:pt x="15504" y="119999"/>
                  <a:pt x="23150" y="92345"/>
                  <a:pt x="34619" y="74231"/>
                </a:cubicBezTo>
                <a:cubicBezTo>
                  <a:pt x="34619" y="74231"/>
                  <a:pt x="0" y="11805"/>
                  <a:pt x="120000" y="0"/>
                </a:cubicBezTo>
                <a:cubicBezTo>
                  <a:pt x="120000" y="0"/>
                  <a:pt x="106831" y="9703"/>
                  <a:pt x="103433" y="35417"/>
                </a:cubicBezTo>
                <a:cubicBezTo>
                  <a:pt x="98761" y="72129"/>
                  <a:pt x="69026" y="80539"/>
                  <a:pt x="48637" y="83611"/>
                </a:cubicBezTo>
                <a:cubicBezTo>
                  <a:pt x="77097" y="37196"/>
                  <a:pt x="77097" y="37196"/>
                  <a:pt x="77097" y="37196"/>
                </a:cubicBezTo>
                <a:cubicBezTo>
                  <a:pt x="77097" y="37196"/>
                  <a:pt x="44176" y="59191"/>
                  <a:pt x="15504" y="119999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sliďe">
            <a:extLst>
              <a:ext uri="{FF2B5EF4-FFF2-40B4-BE49-F238E27FC236}">
                <a16:creationId xmlns:a16="http://schemas.microsoft.com/office/drawing/2014/main" id="{F6BB19B0-2E1F-43A6-A9CC-269AB6103C54}"/>
              </a:ext>
            </a:extLst>
          </p:cNvPr>
          <p:cNvSpPr/>
          <p:nvPr/>
        </p:nvSpPr>
        <p:spPr>
          <a:xfrm>
            <a:off x="5041578" y="4825096"/>
            <a:ext cx="801363" cy="5707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0"/>
                  <a:pt x="104153" y="25093"/>
                  <a:pt x="87358" y="37018"/>
                </a:cubicBezTo>
                <a:cubicBezTo>
                  <a:pt x="87358" y="37018"/>
                  <a:pt x="60541" y="120000"/>
                  <a:pt x="0" y="53664"/>
                </a:cubicBezTo>
                <a:cubicBezTo>
                  <a:pt x="0" y="53664"/>
                  <a:pt x="10022" y="47453"/>
                  <a:pt x="29796" y="25093"/>
                </a:cubicBezTo>
                <a:cubicBezTo>
                  <a:pt x="49435" y="2981"/>
                  <a:pt x="74085" y="248"/>
                  <a:pt x="86139" y="14161"/>
                </a:cubicBezTo>
                <a:cubicBezTo>
                  <a:pt x="43882" y="45465"/>
                  <a:pt x="43882" y="45465"/>
                  <a:pt x="43882" y="45465"/>
                </a:cubicBezTo>
                <a:cubicBezTo>
                  <a:pt x="43882" y="45465"/>
                  <a:pt x="89525" y="30559"/>
                  <a:pt x="120000" y="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sľïḍe">
            <a:extLst>
              <a:ext uri="{FF2B5EF4-FFF2-40B4-BE49-F238E27FC236}">
                <a16:creationId xmlns:a16="http://schemas.microsoft.com/office/drawing/2014/main" id="{42C34D83-37D6-41CA-B73A-D95676603EC8}"/>
              </a:ext>
            </a:extLst>
          </p:cNvPr>
          <p:cNvSpPr/>
          <p:nvPr/>
        </p:nvSpPr>
        <p:spPr>
          <a:xfrm>
            <a:off x="4209674" y="4288500"/>
            <a:ext cx="655925" cy="5688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1180"/>
                </a:moveTo>
                <a:cubicBezTo>
                  <a:pt x="120000" y="91180"/>
                  <a:pt x="94214" y="93416"/>
                  <a:pt x="75041" y="84223"/>
                </a:cubicBezTo>
                <a:cubicBezTo>
                  <a:pt x="75041" y="84223"/>
                  <a:pt x="8760" y="120000"/>
                  <a:pt x="0" y="0"/>
                </a:cubicBezTo>
                <a:cubicBezTo>
                  <a:pt x="0" y="0"/>
                  <a:pt x="11074" y="6211"/>
                  <a:pt x="38181" y="10683"/>
                </a:cubicBezTo>
                <a:cubicBezTo>
                  <a:pt x="65123" y="14906"/>
                  <a:pt x="85289" y="40496"/>
                  <a:pt x="86776" y="64596"/>
                </a:cubicBezTo>
                <a:cubicBezTo>
                  <a:pt x="37520" y="42484"/>
                  <a:pt x="37520" y="42484"/>
                  <a:pt x="37520" y="42484"/>
                </a:cubicBezTo>
                <a:cubicBezTo>
                  <a:pt x="37520" y="42484"/>
                  <a:pt x="80165" y="81490"/>
                  <a:pt x="120000" y="91180"/>
                </a:cubicBezTo>
                <a:close/>
              </a:path>
            </a:pathLst>
          </a:custGeom>
          <a:solidFill>
            <a:srgbClr val="46B49F">
              <a:alpha val="6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ṥlïdé">
            <a:extLst>
              <a:ext uri="{FF2B5EF4-FFF2-40B4-BE49-F238E27FC236}">
                <a16:creationId xmlns:a16="http://schemas.microsoft.com/office/drawing/2014/main" id="{BECDA4BB-ED9B-4EA9-A5BC-44088F119460}"/>
              </a:ext>
            </a:extLst>
          </p:cNvPr>
          <p:cNvSpPr/>
          <p:nvPr/>
        </p:nvSpPr>
        <p:spPr>
          <a:xfrm>
            <a:off x="4788516" y="4199384"/>
            <a:ext cx="354868" cy="4626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20000"/>
                </a:moveTo>
                <a:cubicBezTo>
                  <a:pt x="119999" y="120000"/>
                  <a:pt x="93673" y="108396"/>
                  <a:pt x="77448" y="92824"/>
                </a:cubicBezTo>
                <a:cubicBezTo>
                  <a:pt x="77448" y="92824"/>
                  <a:pt x="0" y="83664"/>
                  <a:pt x="30918" y="0"/>
                </a:cubicBezTo>
                <a:cubicBezTo>
                  <a:pt x="30918" y="0"/>
                  <a:pt x="39795" y="9770"/>
                  <a:pt x="65510" y="25954"/>
                </a:cubicBezTo>
                <a:cubicBezTo>
                  <a:pt x="90918" y="42442"/>
                  <a:pt x="102244" y="69007"/>
                  <a:pt x="95816" y="85801"/>
                </a:cubicBezTo>
                <a:cubicBezTo>
                  <a:pt x="54183" y="46717"/>
                  <a:pt x="54183" y="46717"/>
                  <a:pt x="54183" y="46717"/>
                </a:cubicBezTo>
                <a:cubicBezTo>
                  <a:pt x="54183" y="46717"/>
                  <a:pt x="83571" y="93740"/>
                  <a:pt x="119999" y="120000"/>
                </a:cubicBezTo>
                <a:close/>
              </a:path>
            </a:pathLst>
          </a:custGeom>
          <a:solidFill>
            <a:srgbClr val="46B49F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ṡḷïḍé">
            <a:extLst>
              <a:ext uri="{FF2B5EF4-FFF2-40B4-BE49-F238E27FC236}">
                <a16:creationId xmlns:a16="http://schemas.microsoft.com/office/drawing/2014/main" id="{E2234CED-4A8C-413A-B8A0-32C2D4BF6260}"/>
              </a:ext>
            </a:extLst>
          </p:cNvPr>
          <p:cNvSpPr/>
          <p:nvPr/>
        </p:nvSpPr>
        <p:spPr>
          <a:xfrm>
            <a:off x="4410379" y="4800448"/>
            <a:ext cx="501761" cy="4455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666"/>
                </a:moveTo>
                <a:cubicBezTo>
                  <a:pt x="120000" y="6666"/>
                  <a:pt x="102454" y="29841"/>
                  <a:pt x="85342" y="39682"/>
                </a:cubicBezTo>
                <a:cubicBezTo>
                  <a:pt x="85342" y="39682"/>
                  <a:pt x="51985" y="120000"/>
                  <a:pt x="0" y="44444"/>
                </a:cubicBezTo>
                <a:cubicBezTo>
                  <a:pt x="0" y="44444"/>
                  <a:pt x="10180" y="39365"/>
                  <a:pt x="31191" y="19682"/>
                </a:cubicBezTo>
                <a:cubicBezTo>
                  <a:pt x="51985" y="0"/>
                  <a:pt x="76028" y="634"/>
                  <a:pt x="86425" y="16190"/>
                </a:cubicBezTo>
                <a:cubicBezTo>
                  <a:pt x="42888" y="42222"/>
                  <a:pt x="42888" y="42222"/>
                  <a:pt x="42888" y="42222"/>
                </a:cubicBezTo>
                <a:cubicBezTo>
                  <a:pt x="42888" y="42222"/>
                  <a:pt x="88158" y="33333"/>
                  <a:pt x="120000" y="6666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ṧļíďê">
            <a:extLst>
              <a:ext uri="{FF2B5EF4-FFF2-40B4-BE49-F238E27FC236}">
                <a16:creationId xmlns:a16="http://schemas.microsoft.com/office/drawing/2014/main" id="{2A874C89-B4E8-4977-81E4-212D52FF4372}"/>
              </a:ext>
            </a:extLst>
          </p:cNvPr>
          <p:cNvSpPr/>
          <p:nvPr/>
        </p:nvSpPr>
        <p:spPr>
          <a:xfrm>
            <a:off x="4148590" y="3285466"/>
            <a:ext cx="714100" cy="13291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224" y="120000"/>
                </a:moveTo>
                <a:cubicBezTo>
                  <a:pt x="107224" y="120000"/>
                  <a:pt x="87604" y="99964"/>
                  <a:pt x="79087" y="83765"/>
                </a:cubicBezTo>
                <a:cubicBezTo>
                  <a:pt x="79087" y="83765"/>
                  <a:pt x="0" y="62344"/>
                  <a:pt x="69657" y="0"/>
                </a:cubicBezTo>
                <a:cubicBezTo>
                  <a:pt x="69657" y="0"/>
                  <a:pt x="69505" y="11829"/>
                  <a:pt x="90342" y="28880"/>
                </a:cubicBezTo>
                <a:cubicBezTo>
                  <a:pt x="120000" y="52966"/>
                  <a:pt x="107680" y="71722"/>
                  <a:pt x="96730" y="83019"/>
                </a:cubicBezTo>
                <a:cubicBezTo>
                  <a:pt x="74220" y="42095"/>
                  <a:pt x="74220" y="42095"/>
                  <a:pt x="74220" y="42095"/>
                </a:cubicBezTo>
                <a:cubicBezTo>
                  <a:pt x="74220" y="42095"/>
                  <a:pt x="71939" y="70444"/>
                  <a:pt x="107224" y="120000"/>
                </a:cubicBezTo>
                <a:close/>
              </a:path>
            </a:pathLst>
          </a:custGeom>
          <a:solidFill>
            <a:srgbClr val="46B49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ş1îḋè">
            <a:extLst>
              <a:ext uri="{FF2B5EF4-FFF2-40B4-BE49-F238E27FC236}">
                <a16:creationId xmlns:a16="http://schemas.microsoft.com/office/drawing/2014/main" id="{24C77FA8-F333-48BA-8C16-7EFAB38D3307}"/>
              </a:ext>
            </a:extLst>
          </p:cNvPr>
          <p:cNvSpPr txBox="1"/>
          <p:nvPr/>
        </p:nvSpPr>
        <p:spPr>
          <a:xfrm>
            <a:off x="890000" y="164407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</a:p>
        </p:txBody>
      </p:sp>
      <p:sp>
        <p:nvSpPr>
          <p:cNvPr id="26" name="îşḻïḋé">
            <a:extLst>
              <a:ext uri="{FF2B5EF4-FFF2-40B4-BE49-F238E27FC236}">
                <a16:creationId xmlns:a16="http://schemas.microsoft.com/office/drawing/2014/main" id="{57519B44-D894-4D94-B64B-CAB789102116}"/>
              </a:ext>
            </a:extLst>
          </p:cNvPr>
          <p:cNvSpPr txBox="1"/>
          <p:nvPr/>
        </p:nvSpPr>
        <p:spPr>
          <a:xfrm>
            <a:off x="890000" y="136708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</a:p>
        </p:txBody>
      </p:sp>
      <p:sp>
        <p:nvSpPr>
          <p:cNvPr id="27" name="iŝļïḍè">
            <a:extLst>
              <a:ext uri="{FF2B5EF4-FFF2-40B4-BE49-F238E27FC236}">
                <a16:creationId xmlns:a16="http://schemas.microsoft.com/office/drawing/2014/main" id="{6EC778D4-7B52-4BA6-A167-7B043AA555F2}"/>
              </a:ext>
            </a:extLst>
          </p:cNvPr>
          <p:cNvSpPr txBox="1"/>
          <p:nvPr/>
        </p:nvSpPr>
        <p:spPr>
          <a:xfrm>
            <a:off x="890000" y="281363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</a:p>
        </p:txBody>
      </p:sp>
      <p:sp>
        <p:nvSpPr>
          <p:cNvPr id="21" name="îş1íďé">
            <a:extLst>
              <a:ext uri="{FF2B5EF4-FFF2-40B4-BE49-F238E27FC236}">
                <a16:creationId xmlns:a16="http://schemas.microsoft.com/office/drawing/2014/main" id="{BC499C93-E937-4901-B91E-2C3E6C9502E3}"/>
              </a:ext>
            </a:extLst>
          </p:cNvPr>
          <p:cNvSpPr/>
          <p:nvPr/>
        </p:nvSpPr>
        <p:spPr>
          <a:xfrm>
            <a:off x="8728342" y="4142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ḷîḑe">
            <a:extLst>
              <a:ext uri="{FF2B5EF4-FFF2-40B4-BE49-F238E27FC236}">
                <a16:creationId xmlns:a16="http://schemas.microsoft.com/office/drawing/2014/main" id="{AE173698-8D0A-4F46-8600-21620CD7C3A9}"/>
              </a:ext>
            </a:extLst>
          </p:cNvPr>
          <p:cNvSpPr>
            <a:spLocks/>
          </p:cNvSpPr>
          <p:nvPr/>
        </p:nvSpPr>
        <p:spPr bwMode="auto">
          <a:xfrm>
            <a:off x="9137748" y="4482264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</a:p>
        </p:txBody>
      </p:sp>
      <p:sp>
        <p:nvSpPr>
          <p:cNvPr id="24" name="íslîďé">
            <a:extLst>
              <a:ext uri="{FF2B5EF4-FFF2-40B4-BE49-F238E27FC236}">
                <a16:creationId xmlns:a16="http://schemas.microsoft.com/office/drawing/2014/main" id="{99BEB181-2A27-4ADE-85ED-131C6A57B521}"/>
              </a:ext>
            </a:extLst>
          </p:cNvPr>
          <p:cNvSpPr txBox="1">
            <a:spLocks/>
          </p:cNvSpPr>
          <p:nvPr/>
        </p:nvSpPr>
        <p:spPr bwMode="auto">
          <a:xfrm>
            <a:off x="9137748" y="4131125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7" name="islïḋe">
            <a:extLst>
              <a:ext uri="{FF2B5EF4-FFF2-40B4-BE49-F238E27FC236}">
                <a16:creationId xmlns:a16="http://schemas.microsoft.com/office/drawing/2014/main" id="{4B74E433-D72E-4FD2-9069-45E159010112}"/>
              </a:ext>
            </a:extLst>
          </p:cNvPr>
          <p:cNvSpPr/>
          <p:nvPr/>
        </p:nvSpPr>
        <p:spPr>
          <a:xfrm>
            <a:off x="8739359" y="286648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ṣliďé">
            <a:extLst>
              <a:ext uri="{FF2B5EF4-FFF2-40B4-BE49-F238E27FC236}">
                <a16:creationId xmlns:a16="http://schemas.microsoft.com/office/drawing/2014/main" id="{41DFD88D-2E50-4F6C-AF0D-4C72DFF65771}"/>
              </a:ext>
            </a:extLst>
          </p:cNvPr>
          <p:cNvSpPr>
            <a:spLocks/>
          </p:cNvSpPr>
          <p:nvPr/>
        </p:nvSpPr>
        <p:spPr bwMode="auto">
          <a:xfrm>
            <a:off x="9137748" y="3217621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</a:p>
        </p:txBody>
      </p:sp>
      <p:sp>
        <p:nvSpPr>
          <p:cNvPr id="20" name="iṣľiḓê">
            <a:extLst>
              <a:ext uri="{FF2B5EF4-FFF2-40B4-BE49-F238E27FC236}">
                <a16:creationId xmlns:a16="http://schemas.microsoft.com/office/drawing/2014/main" id="{03EDC84F-9A7B-4F25-B6DB-9FDFEF1E7235}"/>
              </a:ext>
            </a:extLst>
          </p:cNvPr>
          <p:cNvSpPr txBox="1">
            <a:spLocks/>
          </p:cNvSpPr>
          <p:nvPr/>
        </p:nvSpPr>
        <p:spPr bwMode="auto">
          <a:xfrm>
            <a:off x="9137748" y="2866482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3" name="îṣḻîḍe">
            <a:extLst>
              <a:ext uri="{FF2B5EF4-FFF2-40B4-BE49-F238E27FC236}">
                <a16:creationId xmlns:a16="http://schemas.microsoft.com/office/drawing/2014/main" id="{15C5726E-020F-43DA-BB28-1AE188BD7DA7}"/>
              </a:ext>
            </a:extLst>
          </p:cNvPr>
          <p:cNvSpPr/>
          <p:nvPr/>
        </p:nvSpPr>
        <p:spPr>
          <a:xfrm>
            <a:off x="8739359" y="16128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slïḑe">
            <a:extLst>
              <a:ext uri="{FF2B5EF4-FFF2-40B4-BE49-F238E27FC236}">
                <a16:creationId xmlns:a16="http://schemas.microsoft.com/office/drawing/2014/main" id="{8A49EFE8-F07D-4D7A-A99C-7A827DA39E73}"/>
              </a:ext>
            </a:extLst>
          </p:cNvPr>
          <p:cNvSpPr>
            <a:spLocks/>
          </p:cNvSpPr>
          <p:nvPr/>
        </p:nvSpPr>
        <p:spPr bwMode="auto">
          <a:xfrm>
            <a:off x="9137748" y="1952979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</a:p>
        </p:txBody>
      </p:sp>
      <p:sp>
        <p:nvSpPr>
          <p:cNvPr id="16" name="íṩḻiďè">
            <a:extLst>
              <a:ext uri="{FF2B5EF4-FFF2-40B4-BE49-F238E27FC236}">
                <a16:creationId xmlns:a16="http://schemas.microsoft.com/office/drawing/2014/main" id="{C0F362D4-8780-40B4-9B6B-CBF729762E5D}"/>
              </a:ext>
            </a:extLst>
          </p:cNvPr>
          <p:cNvSpPr txBox="1">
            <a:spLocks/>
          </p:cNvSpPr>
          <p:nvPr/>
        </p:nvSpPr>
        <p:spPr bwMode="auto">
          <a:xfrm>
            <a:off x="9137748" y="1601840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6504D2-DA17-4A2C-BB25-791366D276DB}"/>
              </a:ext>
            </a:extLst>
          </p:cNvPr>
          <p:cNvCxnSpPr/>
          <p:nvPr/>
        </p:nvCxnSpPr>
        <p:spPr>
          <a:xfrm>
            <a:off x="8728342" y="2688430"/>
            <a:ext cx="257365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7BC93E8-910D-4B7A-9873-5535CBC44E34}"/>
              </a:ext>
            </a:extLst>
          </p:cNvPr>
          <p:cNvCxnSpPr/>
          <p:nvPr/>
        </p:nvCxnSpPr>
        <p:spPr>
          <a:xfrm>
            <a:off x="8728342" y="3953072"/>
            <a:ext cx="257365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5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ṩḻîde"/>
          <p:cNvSpPr/>
          <p:nvPr/>
        </p:nvSpPr>
        <p:spPr bwMode="auto">
          <a:xfrm>
            <a:off x="669924" y="1123950"/>
            <a:ext cx="3697883" cy="1747787"/>
          </a:xfrm>
          <a:prstGeom prst="rect">
            <a:avLst/>
          </a:prstGeom>
          <a:blipFill>
            <a:blip r:embed="rId3"/>
            <a:srcRect/>
            <a:stretch>
              <a:fillRect l="62" t="-18103" r="-62" b="-18769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ïṡlîḓê"/>
          <p:cNvSpPr>
            <a:spLocks/>
          </p:cNvSpPr>
          <p:nvPr/>
        </p:nvSpPr>
        <p:spPr bwMode="auto">
          <a:xfrm>
            <a:off x="767408" y="3708131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46" name="íŝļîdé"/>
          <p:cNvSpPr txBox="1">
            <a:spLocks/>
          </p:cNvSpPr>
          <p:nvPr/>
        </p:nvSpPr>
        <p:spPr bwMode="auto">
          <a:xfrm>
            <a:off x="767408" y="3356992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669925" y="2871737"/>
            <a:ext cx="0" cy="306817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šḷíḑé"/>
          <p:cNvSpPr>
            <a:spLocks noChangeAspect="1"/>
          </p:cNvSpPr>
          <p:nvPr/>
        </p:nvSpPr>
        <p:spPr bwMode="auto">
          <a:xfrm>
            <a:off x="734591" y="4878506"/>
            <a:ext cx="1112937" cy="106140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îṡliḓê"/>
          <p:cNvSpPr txBox="1"/>
          <p:nvPr/>
        </p:nvSpPr>
        <p:spPr>
          <a:xfrm>
            <a:off x="4727848" y="1412776"/>
            <a:ext cx="3564542" cy="7282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>
                <a:solidFill>
                  <a:srgbClr val="333639"/>
                </a:solidFill>
              </a:rPr>
              <a:t>此部分内容作为文字排版占位显示（建议使用主题字体）</a:t>
            </a:r>
            <a:endParaRPr lang="zh-CN" altLang="en-US" b="1" dirty="0">
              <a:solidFill>
                <a:srgbClr val="333639"/>
              </a:solidFill>
            </a:endParaRPr>
          </a:p>
        </p:txBody>
      </p:sp>
      <p:sp>
        <p:nvSpPr>
          <p:cNvPr id="44" name="îS1íḋê"/>
          <p:cNvSpPr/>
          <p:nvPr/>
        </p:nvSpPr>
        <p:spPr>
          <a:xfrm>
            <a:off x="4727849" y="2264838"/>
            <a:ext cx="3564542" cy="69799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zh-CN" altLang="en-US" sz="1200"/>
              <a:t>通常规则为在</a:t>
            </a:r>
            <a:r>
              <a:rPr lang="en-US" altLang="zh-CN" sz="1200"/>
              <a:t>PPT</a:t>
            </a:r>
            <a:r>
              <a:rPr lang="zh-CN" altLang="en-US" sz="1200"/>
              <a:t>文档下中英文各使用一种字体以保持全文档统一</a:t>
            </a:r>
          </a:p>
        </p:txBody>
      </p:sp>
      <p:sp>
        <p:nvSpPr>
          <p:cNvPr id="40" name="î$ḷîḍé"/>
          <p:cNvSpPr>
            <a:spLocks/>
          </p:cNvSpPr>
          <p:nvPr/>
        </p:nvSpPr>
        <p:spPr bwMode="auto">
          <a:xfrm>
            <a:off x="4727848" y="4423741"/>
            <a:ext cx="20882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1" name="îŝľíḍê"/>
          <p:cNvSpPr txBox="1">
            <a:spLocks/>
          </p:cNvSpPr>
          <p:nvPr/>
        </p:nvSpPr>
        <p:spPr bwMode="auto">
          <a:xfrm>
            <a:off x="4727848" y="4072602"/>
            <a:ext cx="20882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2" name="ïṣ1iḍé"/>
          <p:cNvSpPr>
            <a:spLocks/>
          </p:cNvSpPr>
          <p:nvPr/>
        </p:nvSpPr>
        <p:spPr bwMode="auto">
          <a:xfrm>
            <a:off x="4851766" y="3370709"/>
            <a:ext cx="461080" cy="460328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śḻídé"/>
          <p:cNvSpPr/>
          <p:nvPr/>
        </p:nvSpPr>
        <p:spPr>
          <a:xfrm>
            <a:off x="4853726" y="550430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šḷídê"/>
          <p:cNvSpPr/>
          <p:nvPr/>
        </p:nvSpPr>
        <p:spPr>
          <a:xfrm>
            <a:off x="4876161" y="552292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şľîdê"/>
          <p:cNvSpPr/>
          <p:nvPr/>
        </p:nvSpPr>
        <p:spPr>
          <a:xfrm>
            <a:off x="4876161" y="5522924"/>
            <a:ext cx="659380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ïŝļiḑê"/>
          <p:cNvSpPr txBox="1"/>
          <p:nvPr/>
        </p:nvSpPr>
        <p:spPr>
          <a:xfrm>
            <a:off x="4851766" y="521585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64%</a:t>
            </a:r>
            <a:endParaRPr lang="en-US" altLang="zh-CN" sz="24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iś1íḋe"/>
          <p:cNvSpPr>
            <a:spLocks/>
          </p:cNvSpPr>
          <p:nvPr/>
        </p:nvSpPr>
        <p:spPr bwMode="auto">
          <a:xfrm>
            <a:off x="6996099" y="4423755"/>
            <a:ext cx="216024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2" name="ïśļíďê"/>
          <p:cNvSpPr txBox="1">
            <a:spLocks/>
          </p:cNvSpPr>
          <p:nvPr/>
        </p:nvSpPr>
        <p:spPr bwMode="auto">
          <a:xfrm>
            <a:off x="6996099" y="4072616"/>
            <a:ext cx="21602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3" name="ï$1iḑè"/>
          <p:cNvSpPr>
            <a:spLocks/>
          </p:cNvSpPr>
          <p:nvPr/>
        </p:nvSpPr>
        <p:spPr bwMode="auto">
          <a:xfrm>
            <a:off x="7120017" y="3370695"/>
            <a:ext cx="461080" cy="46038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śļîḑè"/>
          <p:cNvSpPr/>
          <p:nvPr/>
        </p:nvSpPr>
        <p:spPr>
          <a:xfrm>
            <a:off x="7121977" y="550430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ļiḍé"/>
          <p:cNvSpPr/>
          <p:nvPr/>
        </p:nvSpPr>
        <p:spPr>
          <a:xfrm>
            <a:off x="7144412" y="552292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sļiḍê"/>
          <p:cNvSpPr/>
          <p:nvPr/>
        </p:nvSpPr>
        <p:spPr>
          <a:xfrm>
            <a:off x="7144412" y="5522924"/>
            <a:ext cx="824226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ṩļîḑê"/>
          <p:cNvSpPr txBox="1"/>
          <p:nvPr/>
        </p:nvSpPr>
        <p:spPr>
          <a:xfrm>
            <a:off x="7120017" y="521585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22" name="iṡ1íḓê"/>
          <p:cNvSpPr>
            <a:spLocks/>
          </p:cNvSpPr>
          <p:nvPr/>
        </p:nvSpPr>
        <p:spPr bwMode="auto">
          <a:xfrm>
            <a:off x="9336359" y="4423858"/>
            <a:ext cx="208823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3" name="ïŝ1iḋè"/>
          <p:cNvSpPr txBox="1">
            <a:spLocks/>
          </p:cNvSpPr>
          <p:nvPr/>
        </p:nvSpPr>
        <p:spPr bwMode="auto">
          <a:xfrm>
            <a:off x="9336359" y="4072719"/>
            <a:ext cx="2088233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4" name="íśḷîde"/>
          <p:cNvSpPr>
            <a:spLocks/>
          </p:cNvSpPr>
          <p:nvPr/>
        </p:nvSpPr>
        <p:spPr bwMode="auto">
          <a:xfrm>
            <a:off x="9460277" y="3370592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ŝḻïḍê"/>
          <p:cNvSpPr/>
          <p:nvPr/>
        </p:nvSpPr>
        <p:spPr>
          <a:xfrm>
            <a:off x="9462237" y="550430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šḻíḑe"/>
          <p:cNvSpPr/>
          <p:nvPr/>
        </p:nvSpPr>
        <p:spPr>
          <a:xfrm>
            <a:off x="9484672" y="552292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śḷïḑe"/>
          <p:cNvSpPr/>
          <p:nvPr/>
        </p:nvSpPr>
        <p:spPr>
          <a:xfrm>
            <a:off x="9484672" y="5522924"/>
            <a:ext cx="381204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šlîḋé"/>
          <p:cNvSpPr txBox="1"/>
          <p:nvPr/>
        </p:nvSpPr>
        <p:spPr>
          <a:xfrm>
            <a:off x="9460277" y="521585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37%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888088" y="4072602"/>
            <a:ext cx="0" cy="15113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192344" y="4072602"/>
            <a:ext cx="0" cy="15113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6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71a3e2b-d03f-40d7-9936-e4218aae0760"/>
</p:tagLst>
</file>

<file path=ppt/theme/theme1.xml><?xml version="1.0" encoding="utf-8"?>
<a:theme xmlns:a="http://schemas.openxmlformats.org/drawingml/2006/main" name="主题4">
  <a:themeElements>
    <a:clrScheme name="自定义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A1C6"/>
      </a:accent1>
      <a:accent2>
        <a:srgbClr val="EE3C30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4" id="{DC917500-A811-4212-A7AF-0C28836B5830}" vid="{87DCBF36-9CE5-47D7-B9B2-4E947746E5F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18</TotalTime>
  <Words>1780</Words>
  <Application>Microsoft Office PowerPoint</Application>
  <PresentationFormat>宽屏</PresentationFormat>
  <Paragraphs>297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Arial</vt:lpstr>
      <vt:lpstr>Impact</vt:lpstr>
      <vt:lpstr>主题4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17</cp:revision>
  <cp:lastPrinted>2018-02-05T16:00:00Z</cp:lastPrinted>
  <dcterms:created xsi:type="dcterms:W3CDTF">2018-02-05T16:00:00Z</dcterms:created>
  <dcterms:modified xsi:type="dcterms:W3CDTF">2023-09-02T08:41:48Z</dcterms:modified>
  <cp:category>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571a3e2b-d03f-40d7-9936-e4218aae0760</vt:lpwstr>
  </property>
</Properties>
</file>